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 id="2147483648" r:id="rId2"/>
  </p:sldMasterIdLst>
  <p:notesMasterIdLst>
    <p:notesMasterId r:id="rId78"/>
  </p:notesMasterIdLst>
  <p:sldIdLst>
    <p:sldId id="258" r:id="rId3"/>
    <p:sldId id="274" r:id="rId4"/>
    <p:sldId id="748" r:id="rId5"/>
    <p:sldId id="266" r:id="rId6"/>
    <p:sldId id="269" r:id="rId7"/>
    <p:sldId id="273" r:id="rId8"/>
    <p:sldId id="751" r:id="rId9"/>
    <p:sldId id="755" r:id="rId10"/>
    <p:sldId id="757" r:id="rId11"/>
    <p:sldId id="756" r:id="rId12"/>
    <p:sldId id="753" r:id="rId13"/>
    <p:sldId id="754" r:id="rId14"/>
    <p:sldId id="758" r:id="rId15"/>
    <p:sldId id="770" r:id="rId16"/>
    <p:sldId id="765" r:id="rId17"/>
    <p:sldId id="768" r:id="rId18"/>
    <p:sldId id="769" r:id="rId19"/>
    <p:sldId id="764" r:id="rId20"/>
    <p:sldId id="257" r:id="rId21"/>
    <p:sldId id="278" r:id="rId22"/>
    <p:sldId id="279" r:id="rId23"/>
    <p:sldId id="282" r:id="rId24"/>
    <p:sldId id="292" r:id="rId25"/>
    <p:sldId id="281" r:id="rId26"/>
    <p:sldId id="285" r:id="rId27"/>
    <p:sldId id="293" r:id="rId28"/>
    <p:sldId id="284" r:id="rId29"/>
    <p:sldId id="288" r:id="rId30"/>
    <p:sldId id="294" r:id="rId31"/>
    <p:sldId id="295" r:id="rId32"/>
    <p:sldId id="291" r:id="rId33"/>
    <p:sldId id="296" r:id="rId34"/>
    <p:sldId id="287" r:id="rId35"/>
    <p:sldId id="286" r:id="rId36"/>
    <p:sldId id="298" r:id="rId37"/>
    <p:sldId id="297" r:id="rId38"/>
    <p:sldId id="299" r:id="rId39"/>
    <p:sldId id="300" r:id="rId40"/>
    <p:sldId id="301" r:id="rId41"/>
    <p:sldId id="304" r:id="rId42"/>
    <p:sldId id="305" r:id="rId43"/>
    <p:sldId id="307" r:id="rId44"/>
    <p:sldId id="309" r:id="rId45"/>
    <p:sldId id="772" r:id="rId46"/>
    <p:sldId id="311" r:id="rId47"/>
    <p:sldId id="775" r:id="rId48"/>
    <p:sldId id="776" r:id="rId49"/>
    <p:sldId id="779" r:id="rId50"/>
    <p:sldId id="781" r:id="rId51"/>
    <p:sldId id="783" r:id="rId52"/>
    <p:sldId id="784" r:id="rId53"/>
    <p:sldId id="302" r:id="rId54"/>
    <p:sldId id="303" r:id="rId55"/>
    <p:sldId id="306" r:id="rId56"/>
    <p:sldId id="308" r:id="rId57"/>
    <p:sldId id="310" r:id="rId58"/>
    <p:sldId id="312" r:id="rId59"/>
    <p:sldId id="773" r:id="rId60"/>
    <p:sldId id="774" r:id="rId61"/>
    <p:sldId id="777" r:id="rId62"/>
    <p:sldId id="778" r:id="rId63"/>
    <p:sldId id="780" r:id="rId64"/>
    <p:sldId id="782" r:id="rId65"/>
    <p:sldId id="785" r:id="rId66"/>
    <p:sldId id="763" r:id="rId67"/>
    <p:sldId id="771" r:id="rId68"/>
    <p:sldId id="749" r:id="rId69"/>
    <p:sldId id="750" r:id="rId70"/>
    <p:sldId id="264" r:id="rId71"/>
    <p:sldId id="280" r:id="rId72"/>
    <p:sldId id="270" r:id="rId73"/>
    <p:sldId id="760" r:id="rId74"/>
    <p:sldId id="759" r:id="rId75"/>
    <p:sldId id="762" r:id="rId76"/>
    <p:sldId id="76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203C0B-EA3E-4789-9F0C-E4B85A2A29E6}" v="708" dt="2022-09-13T16:51:43.841"/>
    <p1510:client id="{C3CAA2AB-5411-E340-BE12-1208D48F3118}" v="4536" dt="2022-08-31T13:21:14.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1"/>
    <p:restoredTop sz="94710"/>
  </p:normalViewPr>
  <p:slideViewPr>
    <p:cSldViewPr snapToGrid="0">
      <p:cViewPr varScale="1">
        <p:scale>
          <a:sx n="106" d="100"/>
          <a:sy n="106"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microsoft.com/office/2015/10/relationships/revisionInfo" Target="revisionInfo.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 Okoro" userId="fbdabfa04a10c11f" providerId="LiveId" clId="{C3CAA2AB-5411-E340-BE12-1208D48F3118}"/>
    <pc:docChg chg="undo redo custSel addSld delSld modSld sldOrd">
      <pc:chgData name="Cliff Okoro" userId="fbdabfa04a10c11f" providerId="LiveId" clId="{C3CAA2AB-5411-E340-BE12-1208D48F3118}" dt="2022-09-07T14:23:46.045" v="7148" actId="20578"/>
      <pc:docMkLst>
        <pc:docMk/>
      </pc:docMkLst>
      <pc:sldChg chg="addSp delSp modSp mod">
        <pc:chgData name="Cliff Okoro" userId="fbdabfa04a10c11f" providerId="LiveId" clId="{C3CAA2AB-5411-E340-BE12-1208D48F3118}" dt="2022-08-31T13:07:05.026" v="6819" actId="478"/>
        <pc:sldMkLst>
          <pc:docMk/>
          <pc:sldMk cId="504978166" sldId="257"/>
        </pc:sldMkLst>
        <pc:spChg chg="mod">
          <ac:chgData name="Cliff Okoro" userId="fbdabfa04a10c11f" providerId="LiveId" clId="{C3CAA2AB-5411-E340-BE12-1208D48F3118}" dt="2022-08-27T12:39:04.113" v="15" actId="20577"/>
          <ac:spMkLst>
            <pc:docMk/>
            <pc:sldMk cId="504978166" sldId="257"/>
            <ac:spMk id="5" creationId="{4B572E7E-0311-7748-A98F-BA933A95FC67}"/>
          </ac:spMkLst>
        </pc:spChg>
        <pc:spChg chg="del mod">
          <ac:chgData name="Cliff Okoro" userId="fbdabfa04a10c11f" providerId="LiveId" clId="{C3CAA2AB-5411-E340-BE12-1208D48F3118}" dt="2022-08-31T13:07:05.026" v="6819" actId="478"/>
          <ac:spMkLst>
            <pc:docMk/>
            <pc:sldMk cId="504978166" sldId="257"/>
            <ac:spMk id="6" creationId="{A86206C0-7057-3B41-9C32-028B98EED6C4}"/>
          </ac:spMkLst>
        </pc:spChg>
        <pc:spChg chg="del">
          <ac:chgData name="Cliff Okoro" userId="fbdabfa04a10c11f" providerId="LiveId" clId="{C3CAA2AB-5411-E340-BE12-1208D48F3118}" dt="2022-08-27T12:51:33.530" v="168"/>
          <ac:spMkLst>
            <pc:docMk/>
            <pc:sldMk cId="504978166" sldId="257"/>
            <ac:spMk id="12" creationId="{090F4C23-6DE0-6E46-B1DC-F5359D4D9CFB}"/>
          </ac:spMkLst>
        </pc:spChg>
        <pc:picChg chg="add mod">
          <ac:chgData name="Cliff Okoro" userId="fbdabfa04a10c11f" providerId="LiveId" clId="{C3CAA2AB-5411-E340-BE12-1208D48F3118}" dt="2022-08-29T10:02:54.631" v="2490"/>
          <ac:picMkLst>
            <pc:docMk/>
            <pc:sldMk cId="504978166" sldId="257"/>
            <ac:picMk id="13" creationId="{38A128B4-5464-5A40-A3CB-62F68D6DF389}"/>
          </ac:picMkLst>
        </pc:picChg>
      </pc:sldChg>
      <pc:sldChg chg="addSp delSp modSp add mod ord">
        <pc:chgData name="Cliff Okoro" userId="fbdabfa04a10c11f" providerId="LiveId" clId="{C3CAA2AB-5411-E340-BE12-1208D48F3118}" dt="2022-08-29T12:12:21.247" v="4110" actId="20577"/>
        <pc:sldMkLst>
          <pc:docMk/>
          <pc:sldMk cId="0" sldId="258"/>
        </pc:sldMkLst>
        <pc:spChg chg="del">
          <ac:chgData name="Cliff Okoro" userId="fbdabfa04a10c11f" providerId="LiveId" clId="{C3CAA2AB-5411-E340-BE12-1208D48F3118}" dt="2022-08-27T14:39:17.591" v="2421"/>
          <ac:spMkLst>
            <pc:docMk/>
            <pc:sldMk cId="0" sldId="258"/>
            <ac:spMk id="2" creationId="{ABB88613-995A-F558-D5B7-26F454F5B4C1}"/>
          </ac:spMkLst>
        </pc:spChg>
        <pc:spChg chg="mod">
          <ac:chgData name="Cliff Okoro" userId="fbdabfa04a10c11f" providerId="LiveId" clId="{C3CAA2AB-5411-E340-BE12-1208D48F3118}" dt="2022-08-27T14:41:10.002" v="2427" actId="1076"/>
          <ac:spMkLst>
            <pc:docMk/>
            <pc:sldMk cId="0" sldId="258"/>
            <ac:spMk id="3" creationId="{40555519-6C22-C26E-BE02-95EA36CD8814}"/>
          </ac:spMkLst>
        </pc:spChg>
        <pc:spChg chg="mod">
          <ac:chgData name="Cliff Okoro" userId="fbdabfa04a10c11f" providerId="LiveId" clId="{C3CAA2AB-5411-E340-BE12-1208D48F3118}" dt="2022-08-29T12:12:21.247" v="4110" actId="20577"/>
          <ac:spMkLst>
            <pc:docMk/>
            <pc:sldMk cId="0" sldId="258"/>
            <ac:spMk id="4099" creationId="{2AE4744B-5219-8231-A808-A4F4F6DFDEF5}"/>
          </ac:spMkLst>
        </pc:spChg>
        <pc:spChg chg="del">
          <ac:chgData name="Cliff Okoro" userId="fbdabfa04a10c11f" providerId="LiveId" clId="{C3CAA2AB-5411-E340-BE12-1208D48F3118}" dt="2022-08-27T14:41:07.096" v="2425" actId="478"/>
          <ac:spMkLst>
            <pc:docMk/>
            <pc:sldMk cId="0" sldId="258"/>
            <ac:spMk id="4100" creationId="{5DBB3E4D-5ACA-87A8-9B76-23AD75F825B5}"/>
          </ac:spMkLst>
        </pc:spChg>
        <pc:picChg chg="add mod">
          <ac:chgData name="Cliff Okoro" userId="fbdabfa04a10c11f" providerId="LiveId" clId="{C3CAA2AB-5411-E340-BE12-1208D48F3118}" dt="2022-08-27T14:41:26.966" v="2431" actId="1076"/>
          <ac:picMkLst>
            <pc:docMk/>
            <pc:sldMk cId="0" sldId="258"/>
            <ac:picMk id="5" creationId="{251754DE-2700-ADEC-3F15-020CA769E027}"/>
          </ac:picMkLst>
        </pc:picChg>
      </pc:sldChg>
      <pc:sldChg chg="del">
        <pc:chgData name="Cliff Okoro" userId="fbdabfa04a10c11f" providerId="LiveId" clId="{C3CAA2AB-5411-E340-BE12-1208D48F3118}" dt="2022-08-27T12:36:02.424" v="1" actId="2696"/>
        <pc:sldMkLst>
          <pc:docMk/>
          <pc:sldMk cId="92743217" sldId="258"/>
        </pc:sldMkLst>
      </pc:sldChg>
      <pc:sldChg chg="del">
        <pc:chgData name="Cliff Okoro" userId="fbdabfa04a10c11f" providerId="LiveId" clId="{C3CAA2AB-5411-E340-BE12-1208D48F3118}" dt="2022-08-27T12:36:02.424" v="1" actId="2696"/>
        <pc:sldMkLst>
          <pc:docMk/>
          <pc:sldMk cId="1267985317" sldId="259"/>
        </pc:sldMkLst>
      </pc:sldChg>
      <pc:sldChg chg="del">
        <pc:chgData name="Cliff Okoro" userId="fbdabfa04a10c11f" providerId="LiveId" clId="{C3CAA2AB-5411-E340-BE12-1208D48F3118}" dt="2022-08-27T12:36:02.424" v="1" actId="2696"/>
        <pc:sldMkLst>
          <pc:docMk/>
          <pc:sldMk cId="3314222193" sldId="260"/>
        </pc:sldMkLst>
      </pc:sldChg>
      <pc:sldChg chg="del">
        <pc:chgData name="Cliff Okoro" userId="fbdabfa04a10c11f" providerId="LiveId" clId="{C3CAA2AB-5411-E340-BE12-1208D48F3118}" dt="2022-08-27T12:36:02.424" v="1" actId="2696"/>
        <pc:sldMkLst>
          <pc:docMk/>
          <pc:sldMk cId="421208397" sldId="261"/>
        </pc:sldMkLst>
      </pc:sldChg>
      <pc:sldChg chg="del">
        <pc:chgData name="Cliff Okoro" userId="fbdabfa04a10c11f" providerId="LiveId" clId="{C3CAA2AB-5411-E340-BE12-1208D48F3118}" dt="2022-08-27T12:36:02.424" v="1" actId="2696"/>
        <pc:sldMkLst>
          <pc:docMk/>
          <pc:sldMk cId="2710381671" sldId="262"/>
        </pc:sldMkLst>
      </pc:sldChg>
      <pc:sldChg chg="del">
        <pc:chgData name="Cliff Okoro" userId="fbdabfa04a10c11f" providerId="LiveId" clId="{C3CAA2AB-5411-E340-BE12-1208D48F3118}" dt="2022-08-27T12:36:02.424" v="1" actId="2696"/>
        <pc:sldMkLst>
          <pc:docMk/>
          <pc:sldMk cId="1495150488" sldId="263"/>
        </pc:sldMkLst>
      </pc:sldChg>
      <pc:sldChg chg="addSp delSp modSp add mod ord">
        <pc:chgData name="Cliff Okoro" userId="fbdabfa04a10c11f" providerId="LiveId" clId="{C3CAA2AB-5411-E340-BE12-1208D48F3118}" dt="2022-08-31T13:20:03.788" v="7143" actId="1076"/>
        <pc:sldMkLst>
          <pc:docMk/>
          <pc:sldMk cId="0" sldId="264"/>
        </pc:sldMkLst>
        <pc:spChg chg="add del">
          <ac:chgData name="Cliff Okoro" userId="fbdabfa04a10c11f" providerId="LiveId" clId="{C3CAA2AB-5411-E340-BE12-1208D48F3118}" dt="2022-08-31T12:49:00.355" v="6735"/>
          <ac:spMkLst>
            <pc:docMk/>
            <pc:sldMk cId="0" sldId="264"/>
            <ac:spMk id="2" creationId="{8AD52325-0F33-C499-D3B7-8AD16A583615}"/>
          </ac:spMkLst>
        </pc:spChg>
        <pc:spChg chg="del">
          <ac:chgData name="Cliff Okoro" userId="fbdabfa04a10c11f" providerId="LiveId" clId="{C3CAA2AB-5411-E340-BE12-1208D48F3118}" dt="2022-08-31T12:49:30.969" v="6749" actId="478"/>
          <ac:spMkLst>
            <pc:docMk/>
            <pc:sldMk cId="0" sldId="264"/>
            <ac:spMk id="4" creationId="{ECA3820A-595C-9E38-5B34-FFF575D6B2CB}"/>
          </ac:spMkLst>
        </pc:spChg>
        <pc:spChg chg="del">
          <ac:chgData name="Cliff Okoro" userId="fbdabfa04a10c11f" providerId="LiveId" clId="{C3CAA2AB-5411-E340-BE12-1208D48F3118}" dt="2022-08-31T12:48:44.559" v="6734" actId="478"/>
          <ac:spMkLst>
            <pc:docMk/>
            <pc:sldMk cId="0" sldId="264"/>
            <ac:spMk id="10" creationId="{429C70B3-3727-0365-72A6-49753C860979}"/>
          </ac:spMkLst>
        </pc:spChg>
        <pc:spChg chg="del">
          <ac:chgData name="Cliff Okoro" userId="fbdabfa04a10c11f" providerId="LiveId" clId="{C3CAA2AB-5411-E340-BE12-1208D48F3118}" dt="2022-08-31T12:49:34.732" v="6750" actId="478"/>
          <ac:spMkLst>
            <pc:docMk/>
            <pc:sldMk cId="0" sldId="264"/>
            <ac:spMk id="12" creationId="{2D89F70E-2A44-337B-E63F-E34DD6ED70D7}"/>
          </ac:spMkLst>
        </pc:spChg>
        <pc:spChg chg="del">
          <ac:chgData name="Cliff Okoro" userId="fbdabfa04a10c11f" providerId="LiveId" clId="{C3CAA2AB-5411-E340-BE12-1208D48F3118}" dt="2022-08-31T12:17:15.727" v="6682" actId="478"/>
          <ac:spMkLst>
            <pc:docMk/>
            <pc:sldMk cId="0" sldId="264"/>
            <ac:spMk id="14" creationId="{8A13BEB0-5029-7DE0-5EBF-EE769CD8D6F7}"/>
          </ac:spMkLst>
        </pc:spChg>
        <pc:spChg chg="del">
          <ac:chgData name="Cliff Okoro" userId="fbdabfa04a10c11f" providerId="LiveId" clId="{C3CAA2AB-5411-E340-BE12-1208D48F3118}" dt="2022-08-31T12:20:23.987" v="6699" actId="478"/>
          <ac:spMkLst>
            <pc:docMk/>
            <pc:sldMk cId="0" sldId="264"/>
            <ac:spMk id="16" creationId="{1C6B605F-8200-2367-E2C1-CE882F169FF4}"/>
          </ac:spMkLst>
        </pc:spChg>
        <pc:spChg chg="add mod">
          <ac:chgData name="Cliff Okoro" userId="fbdabfa04a10c11f" providerId="LiveId" clId="{C3CAA2AB-5411-E340-BE12-1208D48F3118}" dt="2022-08-31T12:49:01.841" v="6736" actId="478"/>
          <ac:spMkLst>
            <pc:docMk/>
            <pc:sldMk cId="0" sldId="264"/>
            <ac:spMk id="18" creationId="{7ACC281B-B8A9-21FE-4627-3630FE8B26F9}"/>
          </ac:spMkLst>
        </pc:spChg>
        <pc:spChg chg="mod">
          <ac:chgData name="Cliff Okoro" userId="fbdabfa04a10c11f" providerId="LiveId" clId="{C3CAA2AB-5411-E340-BE12-1208D48F3118}" dt="2022-08-31T12:54:48.146" v="6766" actId="1076"/>
          <ac:spMkLst>
            <pc:docMk/>
            <pc:sldMk cId="0" sldId="264"/>
            <ac:spMk id="10241" creationId="{D4C78AFF-057C-EBC6-47BB-A172AA853780}"/>
          </ac:spMkLst>
        </pc:spChg>
        <pc:spChg chg="mod">
          <ac:chgData name="Cliff Okoro" userId="fbdabfa04a10c11f" providerId="LiveId" clId="{C3CAA2AB-5411-E340-BE12-1208D48F3118}" dt="2022-08-31T12:49:26.462" v="6748" actId="20577"/>
          <ac:spMkLst>
            <pc:docMk/>
            <pc:sldMk cId="0" sldId="264"/>
            <ac:spMk id="10247" creationId="{27C577CF-7A22-3BC9-BBF8-0D8528A812E6}"/>
          </ac:spMkLst>
        </pc:spChg>
        <pc:spChg chg="mod">
          <ac:chgData name="Cliff Okoro" userId="fbdabfa04a10c11f" providerId="LiveId" clId="{C3CAA2AB-5411-E340-BE12-1208D48F3118}" dt="2022-08-31T12:51:09.872" v="6754" actId="20577"/>
          <ac:spMkLst>
            <pc:docMk/>
            <pc:sldMk cId="0" sldId="264"/>
            <ac:spMk id="10249" creationId="{28FF4AB5-4F1B-2485-F27D-28CC94FD1CDB}"/>
          </ac:spMkLst>
        </pc:spChg>
        <pc:spChg chg="mod">
          <ac:chgData name="Cliff Okoro" userId="fbdabfa04a10c11f" providerId="LiveId" clId="{C3CAA2AB-5411-E340-BE12-1208D48F3118}" dt="2022-08-31T12:17:12.796" v="6681" actId="20577"/>
          <ac:spMkLst>
            <pc:docMk/>
            <pc:sldMk cId="0" sldId="264"/>
            <ac:spMk id="10251" creationId="{C0F9C1B4-E6B4-B801-1BB2-EDF661D7D60D}"/>
          </ac:spMkLst>
        </pc:spChg>
        <pc:spChg chg="mod">
          <ac:chgData name="Cliff Okoro" userId="fbdabfa04a10c11f" providerId="LiveId" clId="{C3CAA2AB-5411-E340-BE12-1208D48F3118}" dt="2022-08-31T12:19:09.007" v="6698" actId="20577"/>
          <ac:spMkLst>
            <pc:docMk/>
            <pc:sldMk cId="0" sldId="264"/>
            <ac:spMk id="10253" creationId="{A46407C0-4BEC-AC10-8582-96829B58D32E}"/>
          </ac:spMkLst>
        </pc:spChg>
        <pc:picChg chg="add del mod">
          <ac:chgData name="Cliff Okoro" userId="fbdabfa04a10c11f" providerId="LiveId" clId="{C3CAA2AB-5411-E340-BE12-1208D48F3118}" dt="2022-08-31T12:18:34.546" v="6687"/>
          <ac:picMkLst>
            <pc:docMk/>
            <pc:sldMk cId="0" sldId="264"/>
            <ac:picMk id="9" creationId="{DC664F75-A655-CF48-67EE-C4CEF626BF4A}"/>
          </ac:picMkLst>
        </pc:picChg>
        <pc:picChg chg="add mod">
          <ac:chgData name="Cliff Okoro" userId="fbdabfa04a10c11f" providerId="LiveId" clId="{C3CAA2AB-5411-E340-BE12-1208D48F3118}" dt="2022-08-31T12:19:04.476" v="6692" actId="1076"/>
          <ac:picMkLst>
            <pc:docMk/>
            <pc:sldMk cId="0" sldId="264"/>
            <ac:picMk id="11" creationId="{BB765D74-D029-468A-11CF-4D1A3FACAB39}"/>
          </ac:picMkLst>
        </pc:picChg>
        <pc:picChg chg="add mod">
          <ac:chgData name="Cliff Okoro" userId="fbdabfa04a10c11f" providerId="LiveId" clId="{C3CAA2AB-5411-E340-BE12-1208D48F3118}" dt="2022-08-31T12:49:39.744" v="6751" actId="14100"/>
          <ac:picMkLst>
            <pc:docMk/>
            <pc:sldMk cId="0" sldId="264"/>
            <ac:picMk id="13" creationId="{E3F0EBE3-848A-E539-95B5-B101252D6815}"/>
          </ac:picMkLst>
        </pc:picChg>
        <pc:picChg chg="add del mod">
          <ac:chgData name="Cliff Okoro" userId="fbdabfa04a10c11f" providerId="LiveId" clId="{C3CAA2AB-5411-E340-BE12-1208D48F3118}" dt="2022-08-31T12:49:01.841" v="6736" actId="478"/>
          <ac:picMkLst>
            <pc:docMk/>
            <pc:sldMk cId="0" sldId="264"/>
            <ac:picMk id="17" creationId="{CDC81C39-155E-8E38-F73B-881964F03E2D}"/>
          </ac:picMkLst>
        </pc:picChg>
        <pc:picChg chg="add mod">
          <ac:chgData name="Cliff Okoro" userId="fbdabfa04a10c11f" providerId="LiveId" clId="{C3CAA2AB-5411-E340-BE12-1208D48F3118}" dt="2022-08-31T12:49:23.410" v="6743" actId="1076"/>
          <ac:picMkLst>
            <pc:docMk/>
            <pc:sldMk cId="0" sldId="264"/>
            <ac:picMk id="19" creationId="{6FF4A884-4429-D0D0-83B7-554DE9E79A73}"/>
          </ac:picMkLst>
        </pc:picChg>
        <pc:picChg chg="add mod">
          <ac:chgData name="Cliff Okoro" userId="fbdabfa04a10c11f" providerId="LiveId" clId="{C3CAA2AB-5411-E340-BE12-1208D48F3118}" dt="2022-08-31T13:20:03.788" v="7143" actId="1076"/>
          <ac:picMkLst>
            <pc:docMk/>
            <pc:sldMk cId="0" sldId="264"/>
            <ac:picMk id="20" creationId="{5640683F-4695-9D83-9430-82DB1985D57B}"/>
          </ac:picMkLst>
        </pc:picChg>
      </pc:sldChg>
      <pc:sldChg chg="del">
        <pc:chgData name="Cliff Okoro" userId="fbdabfa04a10c11f" providerId="LiveId" clId="{C3CAA2AB-5411-E340-BE12-1208D48F3118}" dt="2022-08-27T12:36:02.424" v="1" actId="2696"/>
        <pc:sldMkLst>
          <pc:docMk/>
          <pc:sldMk cId="2251660486" sldId="264"/>
        </pc:sldMkLst>
      </pc:sldChg>
      <pc:sldChg chg="del">
        <pc:chgData name="Cliff Okoro" userId="fbdabfa04a10c11f" providerId="LiveId" clId="{C3CAA2AB-5411-E340-BE12-1208D48F3118}" dt="2022-08-27T12:36:02.424" v="1" actId="2696"/>
        <pc:sldMkLst>
          <pc:docMk/>
          <pc:sldMk cId="1261567097" sldId="265"/>
        </pc:sldMkLst>
      </pc:sldChg>
      <pc:sldChg chg="addSp delSp modSp add del mod">
        <pc:chgData name="Cliff Okoro" userId="fbdabfa04a10c11f" providerId="LiveId" clId="{C3CAA2AB-5411-E340-BE12-1208D48F3118}" dt="2022-08-30T22:52:11.482" v="5470" actId="1076"/>
        <pc:sldMkLst>
          <pc:docMk/>
          <pc:sldMk cId="0" sldId="266"/>
        </pc:sldMkLst>
        <pc:spChg chg="add mod">
          <ac:chgData name="Cliff Okoro" userId="fbdabfa04a10c11f" providerId="LiveId" clId="{C3CAA2AB-5411-E340-BE12-1208D48F3118}" dt="2022-08-30T22:51:42.459" v="5464" actId="1076"/>
          <ac:spMkLst>
            <pc:docMk/>
            <pc:sldMk cId="0" sldId="266"/>
            <ac:spMk id="2" creationId="{53831653-6D47-FDE4-2923-EDB29254C0BD}"/>
          </ac:spMkLst>
        </pc:spChg>
        <pc:spChg chg="mod">
          <ac:chgData name="Cliff Okoro" userId="fbdabfa04a10c11f" providerId="LiveId" clId="{C3CAA2AB-5411-E340-BE12-1208D48F3118}" dt="2022-08-30T22:52:08.823" v="5469" actId="1076"/>
          <ac:spMkLst>
            <pc:docMk/>
            <pc:sldMk cId="0" sldId="266"/>
            <ac:spMk id="3" creationId="{F6864B4F-6F7A-556A-23EE-2A2DAA0BC76A}"/>
          </ac:spMkLst>
        </pc:spChg>
        <pc:spChg chg="add mod">
          <ac:chgData name="Cliff Okoro" userId="fbdabfa04a10c11f" providerId="LiveId" clId="{C3CAA2AB-5411-E340-BE12-1208D48F3118}" dt="2022-08-30T22:51:57.952" v="5467" actId="1076"/>
          <ac:spMkLst>
            <pc:docMk/>
            <pc:sldMk cId="0" sldId="266"/>
            <ac:spMk id="6" creationId="{931CC082-7942-582E-1879-1FC1F1BDC780}"/>
          </ac:spMkLst>
        </pc:spChg>
        <pc:spChg chg="mod">
          <ac:chgData name="Cliff Okoro" userId="fbdabfa04a10c11f" providerId="LiveId" clId="{C3CAA2AB-5411-E340-BE12-1208D48F3118}" dt="2022-08-30T22:51:17.313" v="5461" actId="1076"/>
          <ac:spMkLst>
            <pc:docMk/>
            <pc:sldMk cId="0" sldId="266"/>
            <ac:spMk id="7" creationId="{589EEBCA-2C1E-BC74-67B6-F77625E3402C}"/>
          </ac:spMkLst>
        </pc:spChg>
        <pc:spChg chg="mod">
          <ac:chgData name="Cliff Okoro" userId="fbdabfa04a10c11f" providerId="LiveId" clId="{C3CAA2AB-5411-E340-BE12-1208D48F3118}" dt="2022-08-30T22:51:17.313" v="5461" actId="1076"/>
          <ac:spMkLst>
            <pc:docMk/>
            <pc:sldMk cId="0" sldId="266"/>
            <ac:spMk id="8" creationId="{B02C1E84-2F77-EC1E-49EC-F828663FDFAD}"/>
          </ac:spMkLst>
        </pc:spChg>
        <pc:spChg chg="mod">
          <ac:chgData name="Cliff Okoro" userId="fbdabfa04a10c11f" providerId="LiveId" clId="{C3CAA2AB-5411-E340-BE12-1208D48F3118}" dt="2022-08-30T22:51:17.313" v="5461" actId="1076"/>
          <ac:spMkLst>
            <pc:docMk/>
            <pc:sldMk cId="0" sldId="266"/>
            <ac:spMk id="9" creationId="{48A36669-9826-41E2-A6C5-FF2207E1D9C3}"/>
          </ac:spMkLst>
        </pc:spChg>
        <pc:spChg chg="mod">
          <ac:chgData name="Cliff Okoro" userId="fbdabfa04a10c11f" providerId="LiveId" clId="{C3CAA2AB-5411-E340-BE12-1208D48F3118}" dt="2022-08-30T22:51:17.313" v="5461" actId="1076"/>
          <ac:spMkLst>
            <pc:docMk/>
            <pc:sldMk cId="0" sldId="266"/>
            <ac:spMk id="11" creationId="{7D6D9B97-32E4-CF8D-CBB6-D74BF6AD7400}"/>
          </ac:spMkLst>
        </pc:spChg>
        <pc:spChg chg="mod">
          <ac:chgData name="Cliff Okoro" userId="fbdabfa04a10c11f" providerId="LiveId" clId="{C3CAA2AB-5411-E340-BE12-1208D48F3118}" dt="2022-08-30T22:51:17.313" v="5461" actId="1076"/>
          <ac:spMkLst>
            <pc:docMk/>
            <pc:sldMk cId="0" sldId="266"/>
            <ac:spMk id="12" creationId="{626C0F04-E205-A09F-D7EF-1F326BDDCB79}"/>
          </ac:spMkLst>
        </pc:spChg>
        <pc:spChg chg="mod">
          <ac:chgData name="Cliff Okoro" userId="fbdabfa04a10c11f" providerId="LiveId" clId="{C3CAA2AB-5411-E340-BE12-1208D48F3118}" dt="2022-08-30T22:51:17.313" v="5461" actId="1076"/>
          <ac:spMkLst>
            <pc:docMk/>
            <pc:sldMk cId="0" sldId="266"/>
            <ac:spMk id="13" creationId="{7613F890-F089-F6C4-0C2C-41580C8056CF}"/>
          </ac:spMkLst>
        </pc:spChg>
        <pc:spChg chg="del">
          <ac:chgData name="Cliff Okoro" userId="fbdabfa04a10c11f" providerId="LiveId" clId="{C3CAA2AB-5411-E340-BE12-1208D48F3118}" dt="2022-08-30T22:51:04.249" v="5460" actId="478"/>
          <ac:spMkLst>
            <pc:docMk/>
            <pc:sldMk cId="0" sldId="266"/>
            <ac:spMk id="15" creationId="{76F1B3DB-C259-A3CF-DFD8-CC8C012CEA36}"/>
          </ac:spMkLst>
        </pc:spChg>
        <pc:spChg chg="del">
          <ac:chgData name="Cliff Okoro" userId="fbdabfa04a10c11f" providerId="LiveId" clId="{C3CAA2AB-5411-E340-BE12-1208D48F3118}" dt="2022-08-30T22:51:04.249" v="5460" actId="478"/>
          <ac:spMkLst>
            <pc:docMk/>
            <pc:sldMk cId="0" sldId="266"/>
            <ac:spMk id="16" creationId="{CA88BB6D-D789-0329-394E-EF89A4765AD9}"/>
          </ac:spMkLst>
        </pc:spChg>
        <pc:spChg chg="del">
          <ac:chgData name="Cliff Okoro" userId="fbdabfa04a10c11f" providerId="LiveId" clId="{C3CAA2AB-5411-E340-BE12-1208D48F3118}" dt="2022-08-30T22:51:04.249" v="5460" actId="478"/>
          <ac:spMkLst>
            <pc:docMk/>
            <pc:sldMk cId="0" sldId="266"/>
            <ac:spMk id="17" creationId="{085A6213-64A2-58F8-D2AF-EC5F2FA27D7F}"/>
          </ac:spMkLst>
        </pc:spChg>
        <pc:spChg chg="mod">
          <ac:chgData name="Cliff Okoro" userId="fbdabfa04a10c11f" providerId="LiveId" clId="{C3CAA2AB-5411-E340-BE12-1208D48F3118}" dt="2022-08-29T10:13:24.231" v="2747" actId="207"/>
          <ac:spMkLst>
            <pc:docMk/>
            <pc:sldMk cId="0" sldId="266"/>
            <ac:spMk id="212" creationId="{00000000-0000-0000-0000-000000000000}"/>
          </ac:spMkLst>
        </pc:spChg>
        <pc:spChg chg="mod">
          <ac:chgData name="Cliff Okoro" userId="fbdabfa04a10c11f" providerId="LiveId" clId="{C3CAA2AB-5411-E340-BE12-1208D48F3118}" dt="2022-08-30T22:52:11.482" v="5470" actId="1076"/>
          <ac:spMkLst>
            <pc:docMk/>
            <pc:sldMk cId="0" sldId="266"/>
            <ac:spMk id="12289" creationId="{7965E1C0-AC77-2D60-3077-D053332373BF}"/>
          </ac:spMkLst>
        </pc:spChg>
        <pc:spChg chg="mod">
          <ac:chgData name="Cliff Okoro" userId="fbdabfa04a10c11f" providerId="LiveId" clId="{C3CAA2AB-5411-E340-BE12-1208D48F3118}" dt="2022-08-30T22:51:17.313" v="5461" actId="1076"/>
          <ac:spMkLst>
            <pc:docMk/>
            <pc:sldMk cId="0" sldId="266"/>
            <ac:spMk id="12293" creationId="{4C3769F3-3BD3-08FD-EDFB-FBE1DE6E8C97}"/>
          </ac:spMkLst>
        </pc:spChg>
        <pc:spChg chg="mod">
          <ac:chgData name="Cliff Okoro" userId="fbdabfa04a10c11f" providerId="LiveId" clId="{C3CAA2AB-5411-E340-BE12-1208D48F3118}" dt="2022-08-30T22:51:17.313" v="5461" actId="1076"/>
          <ac:spMkLst>
            <pc:docMk/>
            <pc:sldMk cId="0" sldId="266"/>
            <ac:spMk id="12297" creationId="{DC494A17-E5FD-3B96-C1E6-3799435597D1}"/>
          </ac:spMkLst>
        </pc:spChg>
        <pc:spChg chg="del">
          <ac:chgData name="Cliff Okoro" userId="fbdabfa04a10c11f" providerId="LiveId" clId="{C3CAA2AB-5411-E340-BE12-1208D48F3118}" dt="2022-08-30T22:51:04.249" v="5460" actId="478"/>
          <ac:spMkLst>
            <pc:docMk/>
            <pc:sldMk cId="0" sldId="266"/>
            <ac:spMk id="12301" creationId="{36DBE3B4-6B51-BF6C-4E73-0F7D365D1778}"/>
          </ac:spMkLst>
        </pc:spChg>
        <pc:picChg chg="del mod">
          <ac:chgData name="Cliff Okoro" userId="fbdabfa04a10c11f" providerId="LiveId" clId="{C3CAA2AB-5411-E340-BE12-1208D48F3118}" dt="2022-08-30T22:51:40.330" v="5463" actId="478"/>
          <ac:picMkLst>
            <pc:docMk/>
            <pc:sldMk cId="0" sldId="266"/>
            <ac:picMk id="12305" creationId="{36C4E68B-1F4D-C21D-3168-BCAC36D249B8}"/>
          </ac:picMkLst>
        </pc:picChg>
        <pc:picChg chg="del mod">
          <ac:chgData name="Cliff Okoro" userId="fbdabfa04a10c11f" providerId="LiveId" clId="{C3CAA2AB-5411-E340-BE12-1208D48F3118}" dt="2022-08-30T22:51:44.257" v="5465" actId="478"/>
          <ac:picMkLst>
            <pc:docMk/>
            <pc:sldMk cId="0" sldId="266"/>
            <ac:picMk id="12306" creationId="{DC34686E-086F-7458-5079-D55E14C369DE}"/>
          </ac:picMkLst>
        </pc:picChg>
        <pc:picChg chg="del">
          <ac:chgData name="Cliff Okoro" userId="fbdabfa04a10c11f" providerId="LiveId" clId="{C3CAA2AB-5411-E340-BE12-1208D48F3118}" dt="2022-08-30T22:51:04.249" v="5460" actId="478"/>
          <ac:picMkLst>
            <pc:docMk/>
            <pc:sldMk cId="0" sldId="266"/>
            <ac:picMk id="12307" creationId="{5DCC15D5-E1A8-9F28-F361-C2E56FF89522}"/>
          </ac:picMkLst>
        </pc:picChg>
      </pc:sldChg>
      <pc:sldChg chg="del">
        <pc:chgData name="Cliff Okoro" userId="fbdabfa04a10c11f" providerId="LiveId" clId="{C3CAA2AB-5411-E340-BE12-1208D48F3118}" dt="2022-08-27T12:36:02.424" v="1" actId="2696"/>
        <pc:sldMkLst>
          <pc:docMk/>
          <pc:sldMk cId="4053624440" sldId="266"/>
        </pc:sldMkLst>
      </pc:sldChg>
      <pc:sldChg chg="del">
        <pc:chgData name="Cliff Okoro" userId="fbdabfa04a10c11f" providerId="LiveId" clId="{C3CAA2AB-5411-E340-BE12-1208D48F3118}" dt="2022-08-27T12:36:02.424" v="1" actId="2696"/>
        <pc:sldMkLst>
          <pc:docMk/>
          <pc:sldMk cId="4171643300" sldId="267"/>
        </pc:sldMkLst>
      </pc:sldChg>
      <pc:sldChg chg="modSp add del">
        <pc:chgData name="Cliff Okoro" userId="fbdabfa04a10c11f" providerId="LiveId" clId="{C3CAA2AB-5411-E340-BE12-1208D48F3118}" dt="2022-08-29T10:55:16.442" v="3471" actId="2696"/>
        <pc:sldMkLst>
          <pc:docMk/>
          <pc:sldMk cId="0" sldId="268"/>
        </pc:sldMkLst>
        <pc:graphicFrameChg chg="mod">
          <ac:chgData name="Cliff Okoro" userId="fbdabfa04a10c11f" providerId="LiveId" clId="{C3CAA2AB-5411-E340-BE12-1208D48F3118}" dt="2022-08-29T09:42:14.487" v="2476"/>
          <ac:graphicFrameMkLst>
            <pc:docMk/>
            <pc:sldMk cId="0" sldId="268"/>
            <ac:graphicFrameMk id="164" creationId="{00000000-0000-0000-0000-000000000000}"/>
          </ac:graphicFrameMkLst>
        </pc:graphicFrameChg>
      </pc:sldChg>
      <pc:sldChg chg="del">
        <pc:chgData name="Cliff Okoro" userId="fbdabfa04a10c11f" providerId="LiveId" clId="{C3CAA2AB-5411-E340-BE12-1208D48F3118}" dt="2022-08-27T12:36:02.424" v="1" actId="2696"/>
        <pc:sldMkLst>
          <pc:docMk/>
          <pc:sldMk cId="2432495045" sldId="268"/>
        </pc:sldMkLst>
      </pc:sldChg>
      <pc:sldChg chg="addSp delSp modSp add mod ord">
        <pc:chgData name="Cliff Okoro" userId="fbdabfa04a10c11f" providerId="LiveId" clId="{C3CAA2AB-5411-E340-BE12-1208D48F3118}" dt="2022-08-30T23:05:56.857" v="5474" actId="20578"/>
        <pc:sldMkLst>
          <pc:docMk/>
          <pc:sldMk cId="0" sldId="269"/>
        </pc:sldMkLst>
        <pc:spChg chg="del">
          <ac:chgData name="Cliff Okoro" userId="fbdabfa04a10c11f" providerId="LiveId" clId="{C3CAA2AB-5411-E340-BE12-1208D48F3118}" dt="2022-08-29T10:22:49.659" v="3094"/>
          <ac:spMkLst>
            <pc:docMk/>
            <pc:sldMk cId="0" sldId="269"/>
            <ac:spMk id="2" creationId="{F5D05000-B093-ED4B-CBA5-13D346C0071D}"/>
          </ac:spMkLst>
        </pc:spChg>
        <pc:spChg chg="mod">
          <ac:chgData name="Cliff Okoro" userId="fbdabfa04a10c11f" providerId="LiveId" clId="{C3CAA2AB-5411-E340-BE12-1208D48F3118}" dt="2022-08-29T10:22:33.486" v="3092" actId="20577"/>
          <ac:spMkLst>
            <pc:docMk/>
            <pc:sldMk cId="0" sldId="269"/>
            <ac:spMk id="5" creationId="{ECD483FE-8B65-ED98-33D9-EEDE2EFB2EC5}"/>
          </ac:spMkLst>
        </pc:spChg>
        <pc:spChg chg="add del mod">
          <ac:chgData name="Cliff Okoro" userId="fbdabfa04a10c11f" providerId="LiveId" clId="{C3CAA2AB-5411-E340-BE12-1208D48F3118}" dt="2022-08-29T10:23:11.795" v="3102" actId="478"/>
          <ac:spMkLst>
            <pc:docMk/>
            <pc:sldMk cId="0" sldId="269"/>
            <ac:spMk id="9" creationId="{236FD268-9B4F-E2AF-B258-8E31412A1430}"/>
          </ac:spMkLst>
        </pc:spChg>
        <pc:spChg chg="add del mod">
          <ac:chgData name="Cliff Okoro" userId="fbdabfa04a10c11f" providerId="LiveId" clId="{C3CAA2AB-5411-E340-BE12-1208D48F3118}" dt="2022-08-29T10:24:01.087" v="3125" actId="478"/>
          <ac:spMkLst>
            <pc:docMk/>
            <pc:sldMk cId="0" sldId="269"/>
            <ac:spMk id="13" creationId="{7B1BD9CD-5739-E3DE-755D-45330917B341}"/>
          </ac:spMkLst>
        </pc:spChg>
        <pc:spChg chg="add del mod">
          <ac:chgData name="Cliff Okoro" userId="fbdabfa04a10c11f" providerId="LiveId" clId="{C3CAA2AB-5411-E340-BE12-1208D48F3118}" dt="2022-08-29T10:24:11.508" v="3133"/>
          <ac:spMkLst>
            <pc:docMk/>
            <pc:sldMk cId="0" sldId="269"/>
            <ac:spMk id="20" creationId="{3B165824-1A18-ACFE-6491-E5B678E8EABE}"/>
          </ac:spMkLst>
        </pc:spChg>
        <pc:spChg chg="add del mod">
          <ac:chgData name="Cliff Okoro" userId="fbdabfa04a10c11f" providerId="LiveId" clId="{C3CAA2AB-5411-E340-BE12-1208D48F3118}" dt="2022-08-29T10:24:06.227" v="3129"/>
          <ac:spMkLst>
            <pc:docMk/>
            <pc:sldMk cId="0" sldId="269"/>
            <ac:spMk id="21" creationId="{DBF266D1-2B80-FDB5-5769-BF866D183C73}"/>
          </ac:spMkLst>
        </pc:spChg>
        <pc:spChg chg="add mod">
          <ac:chgData name="Cliff Okoro" userId="fbdabfa04a10c11f" providerId="LiveId" clId="{C3CAA2AB-5411-E340-BE12-1208D48F3118}" dt="2022-08-29T10:24:09.017" v="3131" actId="478"/>
          <ac:spMkLst>
            <pc:docMk/>
            <pc:sldMk cId="0" sldId="269"/>
            <ac:spMk id="25" creationId="{5C085E88-3309-2071-BAA3-D370A917C3D2}"/>
          </ac:spMkLst>
        </pc:spChg>
        <pc:spChg chg="mod">
          <ac:chgData name="Cliff Okoro" userId="fbdabfa04a10c11f" providerId="LiveId" clId="{C3CAA2AB-5411-E340-BE12-1208D48F3118}" dt="2022-08-29T10:22:36.500" v="3093" actId="1076"/>
          <ac:spMkLst>
            <pc:docMk/>
            <pc:sldMk cId="0" sldId="269"/>
            <ac:spMk id="15362" creationId="{C9770897-8B97-603B-E8DC-49B741057ABC}"/>
          </ac:spMkLst>
        </pc:spChg>
        <pc:spChg chg="mod">
          <ac:chgData name="Cliff Okoro" userId="fbdabfa04a10c11f" providerId="LiveId" clId="{C3CAA2AB-5411-E340-BE12-1208D48F3118}" dt="2022-08-29T10:22:26.045" v="3091" actId="20577"/>
          <ac:spMkLst>
            <pc:docMk/>
            <pc:sldMk cId="0" sldId="269"/>
            <ac:spMk id="15366" creationId="{8704F0FE-3BEA-8C5A-3A46-07D671E63AA9}"/>
          </ac:spMkLst>
        </pc:spChg>
        <pc:spChg chg="mod">
          <ac:chgData name="Cliff Okoro" userId="fbdabfa04a10c11f" providerId="LiveId" clId="{C3CAA2AB-5411-E340-BE12-1208D48F3118}" dt="2022-08-29T10:21:58.595" v="3059" actId="20577"/>
          <ac:spMkLst>
            <pc:docMk/>
            <pc:sldMk cId="0" sldId="269"/>
            <ac:spMk id="15367" creationId="{31C8700D-15A3-E0EF-0E71-FE48CC5B0228}"/>
          </ac:spMkLst>
        </pc:spChg>
        <pc:spChg chg="mod">
          <ac:chgData name="Cliff Okoro" userId="fbdabfa04a10c11f" providerId="LiveId" clId="{C3CAA2AB-5411-E340-BE12-1208D48F3118}" dt="2022-08-29T10:21:53.842" v="3057" actId="20577"/>
          <ac:spMkLst>
            <pc:docMk/>
            <pc:sldMk cId="0" sldId="269"/>
            <ac:spMk id="15368" creationId="{72AAC350-65FC-320A-F754-D38F6E9807B5}"/>
          </ac:spMkLst>
        </pc:spChg>
        <pc:spChg chg="mod">
          <ac:chgData name="Cliff Okoro" userId="fbdabfa04a10c11f" providerId="LiveId" clId="{C3CAA2AB-5411-E340-BE12-1208D48F3118}" dt="2022-08-29T10:21:15.553" v="3015" actId="20577"/>
          <ac:spMkLst>
            <pc:docMk/>
            <pc:sldMk cId="0" sldId="269"/>
            <ac:spMk id="15369" creationId="{BCA0E477-9DAB-07E8-20D4-92FE6E780114}"/>
          </ac:spMkLst>
        </pc:spChg>
        <pc:spChg chg="mod">
          <ac:chgData name="Cliff Okoro" userId="fbdabfa04a10c11f" providerId="LiveId" clId="{C3CAA2AB-5411-E340-BE12-1208D48F3118}" dt="2022-08-29T10:15:25.218" v="2807" actId="20577"/>
          <ac:spMkLst>
            <pc:docMk/>
            <pc:sldMk cId="0" sldId="269"/>
            <ac:spMk id="15370" creationId="{67AE3AE1-A649-88E1-FFDE-645C0D4F733D}"/>
          </ac:spMkLst>
        </pc:spChg>
        <pc:spChg chg="mod">
          <ac:chgData name="Cliff Okoro" userId="fbdabfa04a10c11f" providerId="LiveId" clId="{C3CAA2AB-5411-E340-BE12-1208D48F3118}" dt="2022-08-29T10:15:32.508" v="2818" actId="20577"/>
          <ac:spMkLst>
            <pc:docMk/>
            <pc:sldMk cId="0" sldId="269"/>
            <ac:spMk id="15371" creationId="{3D710B2D-9D93-B439-5D0A-A59F99F6B03E}"/>
          </ac:spMkLst>
        </pc:spChg>
        <pc:spChg chg="mod">
          <ac:chgData name="Cliff Okoro" userId="fbdabfa04a10c11f" providerId="LiveId" clId="{C3CAA2AB-5411-E340-BE12-1208D48F3118}" dt="2022-08-29T10:19:52.595" v="2987" actId="20577"/>
          <ac:spMkLst>
            <pc:docMk/>
            <pc:sldMk cId="0" sldId="269"/>
            <ac:spMk id="15372" creationId="{8E27544A-CCD4-D718-D135-1C6ACBCF926B}"/>
          </ac:spMkLst>
        </pc:spChg>
        <pc:picChg chg="add del mod modCrop">
          <ac:chgData name="Cliff Okoro" userId="fbdabfa04a10c11f" providerId="LiveId" clId="{C3CAA2AB-5411-E340-BE12-1208D48F3118}" dt="2022-08-29T10:23:10.215" v="3101" actId="478"/>
          <ac:picMkLst>
            <pc:docMk/>
            <pc:sldMk cId="0" sldId="269"/>
            <ac:picMk id="4" creationId="{35F42A3D-1845-5458-D33B-AAC272659DC5}"/>
          </ac:picMkLst>
        </pc:picChg>
        <pc:picChg chg="add del mod">
          <ac:chgData name="Cliff Okoro" userId="fbdabfa04a10c11f" providerId="LiveId" clId="{C3CAA2AB-5411-E340-BE12-1208D48F3118}" dt="2022-08-29T10:23:18.801" v="3106"/>
          <ac:picMkLst>
            <pc:docMk/>
            <pc:sldMk cId="0" sldId="269"/>
            <ac:picMk id="10" creationId="{8DB4078F-207E-A8AB-3AF6-36C4B39D9248}"/>
          </ac:picMkLst>
        </pc:picChg>
        <pc:picChg chg="add del mod modCrop">
          <ac:chgData name="Cliff Okoro" userId="fbdabfa04a10c11f" providerId="LiveId" clId="{C3CAA2AB-5411-E340-BE12-1208D48F3118}" dt="2022-08-29T10:23:40.039" v="3111" actId="478"/>
          <ac:picMkLst>
            <pc:docMk/>
            <pc:sldMk cId="0" sldId="269"/>
            <ac:picMk id="11" creationId="{06FE5455-6291-6EA5-3DDC-0E2A9AC9D059}"/>
          </ac:picMkLst>
        </pc:picChg>
        <pc:picChg chg="add del mod">
          <ac:chgData name="Cliff Okoro" userId="fbdabfa04a10c11f" providerId="LiveId" clId="{C3CAA2AB-5411-E340-BE12-1208D48F3118}" dt="2022-08-29T10:23:43.807" v="3113"/>
          <ac:picMkLst>
            <pc:docMk/>
            <pc:sldMk cId="0" sldId="269"/>
            <ac:picMk id="14" creationId="{743D64EE-3970-38D1-9BE6-D163164C3A26}"/>
          </ac:picMkLst>
        </pc:picChg>
        <pc:picChg chg="add del mod">
          <ac:chgData name="Cliff Okoro" userId="fbdabfa04a10c11f" providerId="LiveId" clId="{C3CAA2AB-5411-E340-BE12-1208D48F3118}" dt="2022-08-29T10:23:46.137" v="3115"/>
          <ac:picMkLst>
            <pc:docMk/>
            <pc:sldMk cId="0" sldId="269"/>
            <ac:picMk id="17" creationId="{02CF6693-51DE-3B45-7C35-414FF181F124}"/>
          </ac:picMkLst>
        </pc:picChg>
        <pc:picChg chg="add del mod">
          <ac:chgData name="Cliff Okoro" userId="fbdabfa04a10c11f" providerId="LiveId" clId="{C3CAA2AB-5411-E340-BE12-1208D48F3118}" dt="2022-08-29T10:23:49.013" v="3117" actId="478"/>
          <ac:picMkLst>
            <pc:docMk/>
            <pc:sldMk cId="0" sldId="269"/>
            <ac:picMk id="18" creationId="{A31BCC8B-AD15-5AAE-E57B-F2376A1CB591}"/>
          </ac:picMkLst>
        </pc:picChg>
        <pc:picChg chg="add del mod">
          <ac:chgData name="Cliff Okoro" userId="fbdabfa04a10c11f" providerId="LiveId" clId="{C3CAA2AB-5411-E340-BE12-1208D48F3118}" dt="2022-08-29T10:23:50.202" v="3119" actId="478"/>
          <ac:picMkLst>
            <pc:docMk/>
            <pc:sldMk cId="0" sldId="269"/>
            <ac:picMk id="19" creationId="{E778CB3F-B004-5686-F693-7AC2C4C3817A}"/>
          </ac:picMkLst>
        </pc:picChg>
        <pc:picChg chg="add del mod">
          <ac:chgData name="Cliff Okoro" userId="fbdabfa04a10c11f" providerId="LiveId" clId="{C3CAA2AB-5411-E340-BE12-1208D48F3118}" dt="2022-08-29T10:24:05.563" v="3127" actId="478"/>
          <ac:picMkLst>
            <pc:docMk/>
            <pc:sldMk cId="0" sldId="269"/>
            <ac:picMk id="22" creationId="{9570BFC5-4944-08B5-DD1E-349D5B8DCD90}"/>
          </ac:picMkLst>
        </pc:picChg>
        <pc:picChg chg="add del mod">
          <ac:chgData name="Cliff Okoro" userId="fbdabfa04a10c11f" providerId="LiveId" clId="{C3CAA2AB-5411-E340-BE12-1208D48F3118}" dt="2022-08-29T10:24:09.017" v="3131" actId="478"/>
          <ac:picMkLst>
            <pc:docMk/>
            <pc:sldMk cId="0" sldId="269"/>
            <ac:picMk id="23" creationId="{B94A04B4-E541-3DE3-08D7-DFA40673DB2E}"/>
          </ac:picMkLst>
        </pc:picChg>
      </pc:sldChg>
      <pc:sldChg chg="del">
        <pc:chgData name="Cliff Okoro" userId="fbdabfa04a10c11f" providerId="LiveId" clId="{C3CAA2AB-5411-E340-BE12-1208D48F3118}" dt="2022-08-27T12:36:02.424" v="1" actId="2696"/>
        <pc:sldMkLst>
          <pc:docMk/>
          <pc:sldMk cId="3133101211" sldId="269"/>
        </pc:sldMkLst>
      </pc:sldChg>
      <pc:sldChg chg="del">
        <pc:chgData name="Cliff Okoro" userId="fbdabfa04a10c11f" providerId="LiveId" clId="{C3CAA2AB-5411-E340-BE12-1208D48F3118}" dt="2022-08-27T12:36:02.424" v="1" actId="2696"/>
        <pc:sldMkLst>
          <pc:docMk/>
          <pc:sldMk cId="997272236" sldId="270"/>
        </pc:sldMkLst>
      </pc:sldChg>
      <pc:sldChg chg="addSp delSp modSp add del mod">
        <pc:chgData name="Cliff Okoro" userId="fbdabfa04a10c11f" providerId="LiveId" clId="{C3CAA2AB-5411-E340-BE12-1208D48F3118}" dt="2022-08-30T23:08:21.503" v="5630" actId="2696"/>
        <pc:sldMkLst>
          <pc:docMk/>
          <pc:sldMk cId="4221203436" sldId="270"/>
        </pc:sldMkLst>
        <pc:spChg chg="add mod">
          <ac:chgData name="Cliff Okoro" userId="fbdabfa04a10c11f" providerId="LiveId" clId="{C3CAA2AB-5411-E340-BE12-1208D48F3118}" dt="2022-08-29T12:24:31.798" v="4119" actId="20577"/>
          <ac:spMkLst>
            <pc:docMk/>
            <pc:sldMk cId="4221203436" sldId="270"/>
            <ac:spMk id="2" creationId="{7E739CE9-CF76-BFAD-2F76-4D8E625B05D2}"/>
          </ac:spMkLst>
        </pc:spChg>
        <pc:spChg chg="mod">
          <ac:chgData name="Cliff Okoro" userId="fbdabfa04a10c11f" providerId="LiveId" clId="{C3CAA2AB-5411-E340-BE12-1208D48F3118}" dt="2022-08-29T11:01:42.909" v="3865" actId="20577"/>
          <ac:spMkLst>
            <pc:docMk/>
            <pc:sldMk cId="4221203436" sldId="270"/>
            <ac:spMk id="280" creationId="{00000000-0000-0000-0000-000000000000}"/>
          </ac:spMkLst>
        </pc:spChg>
        <pc:spChg chg="mod">
          <ac:chgData name="Cliff Okoro" userId="fbdabfa04a10c11f" providerId="LiveId" clId="{C3CAA2AB-5411-E340-BE12-1208D48F3118}" dt="2022-08-30T23:12:22.341" v="5670" actId="14861"/>
          <ac:spMkLst>
            <pc:docMk/>
            <pc:sldMk cId="4221203436" sldId="270"/>
            <ac:spMk id="282" creationId="{00000000-0000-0000-0000-000000000000}"/>
          </ac:spMkLst>
        </pc:spChg>
        <pc:spChg chg="mod">
          <ac:chgData name="Cliff Okoro" userId="fbdabfa04a10c11f" providerId="LiveId" clId="{C3CAA2AB-5411-E340-BE12-1208D48F3118}" dt="2022-08-29T11:21:52.621" v="4039" actId="1076"/>
          <ac:spMkLst>
            <pc:docMk/>
            <pc:sldMk cId="4221203436" sldId="270"/>
            <ac:spMk id="283" creationId="{00000000-0000-0000-0000-000000000000}"/>
          </ac:spMkLst>
        </pc:spChg>
        <pc:spChg chg="mod">
          <ac:chgData name="Cliff Okoro" userId="fbdabfa04a10c11f" providerId="LiveId" clId="{C3CAA2AB-5411-E340-BE12-1208D48F3118}" dt="2022-08-29T11:21:52.621" v="4039" actId="1076"/>
          <ac:spMkLst>
            <pc:docMk/>
            <pc:sldMk cId="4221203436" sldId="270"/>
            <ac:spMk id="284" creationId="{00000000-0000-0000-0000-000000000000}"/>
          </ac:spMkLst>
        </pc:spChg>
        <pc:spChg chg="mod">
          <ac:chgData name="Cliff Okoro" userId="fbdabfa04a10c11f" providerId="LiveId" clId="{C3CAA2AB-5411-E340-BE12-1208D48F3118}" dt="2022-08-29T11:21:43.832" v="4037" actId="14100"/>
          <ac:spMkLst>
            <pc:docMk/>
            <pc:sldMk cId="4221203436" sldId="270"/>
            <ac:spMk id="285" creationId="{00000000-0000-0000-0000-000000000000}"/>
          </ac:spMkLst>
        </pc:spChg>
        <pc:spChg chg="del">
          <ac:chgData name="Cliff Okoro" userId="fbdabfa04a10c11f" providerId="LiveId" clId="{C3CAA2AB-5411-E340-BE12-1208D48F3118}" dt="2022-08-29T11:20:34.829" v="3977" actId="478"/>
          <ac:spMkLst>
            <pc:docMk/>
            <pc:sldMk cId="4221203436" sldId="270"/>
            <ac:spMk id="286" creationId="{00000000-0000-0000-0000-000000000000}"/>
          </ac:spMkLst>
        </pc:spChg>
        <pc:spChg chg="del">
          <ac:chgData name="Cliff Okoro" userId="fbdabfa04a10c11f" providerId="LiveId" clId="{C3CAA2AB-5411-E340-BE12-1208D48F3118}" dt="2022-08-29T11:20:34.829" v="3977" actId="478"/>
          <ac:spMkLst>
            <pc:docMk/>
            <pc:sldMk cId="4221203436" sldId="270"/>
            <ac:spMk id="287" creationId="{00000000-0000-0000-0000-000000000000}"/>
          </ac:spMkLst>
        </pc:spChg>
        <pc:spChg chg="mod">
          <ac:chgData name="Cliff Okoro" userId="fbdabfa04a10c11f" providerId="LiveId" clId="{C3CAA2AB-5411-E340-BE12-1208D48F3118}" dt="2022-08-29T11:21:33.642" v="4035" actId="14100"/>
          <ac:spMkLst>
            <pc:docMk/>
            <pc:sldMk cId="4221203436" sldId="270"/>
            <ac:spMk id="288" creationId="{00000000-0000-0000-0000-000000000000}"/>
          </ac:spMkLst>
        </pc:spChg>
        <pc:spChg chg="mod">
          <ac:chgData name="Cliff Okoro" userId="fbdabfa04a10c11f" providerId="LiveId" clId="{C3CAA2AB-5411-E340-BE12-1208D48F3118}" dt="2022-08-30T23:12:22.341" v="5670" actId="14861"/>
          <ac:spMkLst>
            <pc:docMk/>
            <pc:sldMk cId="4221203436" sldId="270"/>
            <ac:spMk id="289" creationId="{00000000-0000-0000-0000-000000000000}"/>
          </ac:spMkLst>
        </pc:spChg>
        <pc:spChg chg="mod">
          <ac:chgData name="Cliff Okoro" userId="fbdabfa04a10c11f" providerId="LiveId" clId="{C3CAA2AB-5411-E340-BE12-1208D48F3118}" dt="2022-08-30T23:12:22.341" v="5670" actId="14861"/>
          <ac:spMkLst>
            <pc:docMk/>
            <pc:sldMk cId="4221203436" sldId="270"/>
            <ac:spMk id="290" creationId="{00000000-0000-0000-0000-000000000000}"/>
          </ac:spMkLst>
        </pc:spChg>
        <pc:spChg chg="mod">
          <ac:chgData name="Cliff Okoro" userId="fbdabfa04a10c11f" providerId="LiveId" clId="{C3CAA2AB-5411-E340-BE12-1208D48F3118}" dt="2022-08-30T23:13:05.590" v="5675" actId="14100"/>
          <ac:spMkLst>
            <pc:docMk/>
            <pc:sldMk cId="4221203436" sldId="270"/>
            <ac:spMk id="291" creationId="{00000000-0000-0000-0000-000000000000}"/>
          </ac:spMkLst>
        </pc:spChg>
        <pc:spChg chg="mod">
          <ac:chgData name="Cliff Okoro" userId="fbdabfa04a10c11f" providerId="LiveId" clId="{C3CAA2AB-5411-E340-BE12-1208D48F3118}" dt="2022-08-29T11:51:18.121" v="4063" actId="1076"/>
          <ac:spMkLst>
            <pc:docMk/>
            <pc:sldMk cId="4221203436" sldId="270"/>
            <ac:spMk id="292" creationId="{00000000-0000-0000-0000-000000000000}"/>
          </ac:spMkLst>
        </pc:spChg>
        <pc:spChg chg="mod">
          <ac:chgData name="Cliff Okoro" userId="fbdabfa04a10c11f" providerId="LiveId" clId="{C3CAA2AB-5411-E340-BE12-1208D48F3118}" dt="2022-08-29T11:21:52.621" v="4039" actId="1076"/>
          <ac:spMkLst>
            <pc:docMk/>
            <pc:sldMk cId="4221203436" sldId="270"/>
            <ac:spMk id="293" creationId="{00000000-0000-0000-0000-000000000000}"/>
          </ac:spMkLst>
        </pc:spChg>
        <pc:spChg chg="del mod">
          <ac:chgData name="Cliff Okoro" userId="fbdabfa04a10c11f" providerId="LiveId" clId="{C3CAA2AB-5411-E340-BE12-1208D48F3118}" dt="2022-08-29T11:51:07.147" v="4060" actId="478"/>
          <ac:spMkLst>
            <pc:docMk/>
            <pc:sldMk cId="4221203436" sldId="270"/>
            <ac:spMk id="294" creationId="{00000000-0000-0000-0000-000000000000}"/>
          </ac:spMkLst>
        </pc:spChg>
        <pc:spChg chg="mod">
          <ac:chgData name="Cliff Okoro" userId="fbdabfa04a10c11f" providerId="LiveId" clId="{C3CAA2AB-5411-E340-BE12-1208D48F3118}" dt="2022-08-29T11:21:43.832" v="4037" actId="14100"/>
          <ac:spMkLst>
            <pc:docMk/>
            <pc:sldMk cId="4221203436" sldId="270"/>
            <ac:spMk id="295" creationId="{00000000-0000-0000-0000-000000000000}"/>
          </ac:spMkLst>
        </pc:spChg>
        <pc:spChg chg="mod">
          <ac:chgData name="Cliff Okoro" userId="fbdabfa04a10c11f" providerId="LiveId" clId="{C3CAA2AB-5411-E340-BE12-1208D48F3118}" dt="2022-08-29T11:22:01.640" v="4042" actId="1076"/>
          <ac:spMkLst>
            <pc:docMk/>
            <pc:sldMk cId="4221203436" sldId="270"/>
            <ac:spMk id="296" creationId="{00000000-0000-0000-0000-000000000000}"/>
          </ac:spMkLst>
        </pc:spChg>
        <pc:spChg chg="del">
          <ac:chgData name="Cliff Okoro" userId="fbdabfa04a10c11f" providerId="LiveId" clId="{C3CAA2AB-5411-E340-BE12-1208D48F3118}" dt="2022-08-29T11:20:34.829" v="3977" actId="478"/>
          <ac:spMkLst>
            <pc:docMk/>
            <pc:sldMk cId="4221203436" sldId="270"/>
            <ac:spMk id="297" creationId="{00000000-0000-0000-0000-000000000000}"/>
          </ac:spMkLst>
        </pc:spChg>
        <pc:spChg chg="del">
          <ac:chgData name="Cliff Okoro" userId="fbdabfa04a10c11f" providerId="LiveId" clId="{C3CAA2AB-5411-E340-BE12-1208D48F3118}" dt="2022-08-29T11:20:34.829" v="3977" actId="478"/>
          <ac:spMkLst>
            <pc:docMk/>
            <pc:sldMk cId="4221203436" sldId="270"/>
            <ac:spMk id="298" creationId="{00000000-0000-0000-0000-000000000000}"/>
          </ac:spMkLst>
        </pc:spChg>
        <pc:spChg chg="mod">
          <ac:chgData name="Cliff Okoro" userId="fbdabfa04a10c11f" providerId="LiveId" clId="{C3CAA2AB-5411-E340-BE12-1208D48F3118}" dt="2022-08-29T11:21:17.252" v="4030" actId="14100"/>
          <ac:spMkLst>
            <pc:docMk/>
            <pc:sldMk cId="4221203436" sldId="270"/>
            <ac:spMk id="299" creationId="{00000000-0000-0000-0000-000000000000}"/>
          </ac:spMkLst>
        </pc:spChg>
        <pc:spChg chg="mod">
          <ac:chgData name="Cliff Okoro" userId="fbdabfa04a10c11f" providerId="LiveId" clId="{C3CAA2AB-5411-E340-BE12-1208D48F3118}" dt="2022-08-29T11:21:26.386" v="4034" actId="14100"/>
          <ac:spMkLst>
            <pc:docMk/>
            <pc:sldMk cId="4221203436" sldId="270"/>
            <ac:spMk id="300" creationId="{00000000-0000-0000-0000-000000000000}"/>
          </ac:spMkLst>
        </pc:spChg>
        <pc:spChg chg="mod">
          <ac:chgData name="Cliff Okoro" userId="fbdabfa04a10c11f" providerId="LiveId" clId="{C3CAA2AB-5411-E340-BE12-1208D48F3118}" dt="2022-08-29T11:21:58.059" v="4041" actId="14100"/>
          <ac:spMkLst>
            <pc:docMk/>
            <pc:sldMk cId="4221203436" sldId="270"/>
            <ac:spMk id="301" creationId="{00000000-0000-0000-0000-000000000000}"/>
          </ac:spMkLst>
        </pc:spChg>
        <pc:spChg chg="mod">
          <ac:chgData name="Cliff Okoro" userId="fbdabfa04a10c11f" providerId="LiveId" clId="{C3CAA2AB-5411-E340-BE12-1208D48F3118}" dt="2022-08-29T12:24:50.499" v="4122" actId="1076"/>
          <ac:spMkLst>
            <pc:docMk/>
            <pc:sldMk cId="4221203436" sldId="270"/>
            <ac:spMk id="302" creationId="{00000000-0000-0000-0000-000000000000}"/>
          </ac:spMkLst>
        </pc:spChg>
        <pc:spChg chg="del">
          <ac:chgData name="Cliff Okoro" userId="fbdabfa04a10c11f" providerId="LiveId" clId="{C3CAA2AB-5411-E340-BE12-1208D48F3118}" dt="2022-08-29T11:20:34.829" v="3977" actId="478"/>
          <ac:spMkLst>
            <pc:docMk/>
            <pc:sldMk cId="4221203436" sldId="270"/>
            <ac:spMk id="303" creationId="{00000000-0000-0000-0000-000000000000}"/>
          </ac:spMkLst>
        </pc:spChg>
        <pc:spChg chg="del">
          <ac:chgData name="Cliff Okoro" userId="fbdabfa04a10c11f" providerId="LiveId" clId="{C3CAA2AB-5411-E340-BE12-1208D48F3118}" dt="2022-08-29T11:20:34.829" v="3977" actId="478"/>
          <ac:spMkLst>
            <pc:docMk/>
            <pc:sldMk cId="4221203436" sldId="270"/>
            <ac:spMk id="304" creationId="{00000000-0000-0000-0000-000000000000}"/>
          </ac:spMkLst>
        </pc:spChg>
        <pc:spChg chg="mod">
          <ac:chgData name="Cliff Okoro" userId="fbdabfa04a10c11f" providerId="LiveId" clId="{C3CAA2AB-5411-E340-BE12-1208D48F3118}" dt="2022-08-30T23:12:22.341" v="5670" actId="14861"/>
          <ac:spMkLst>
            <pc:docMk/>
            <pc:sldMk cId="4221203436" sldId="270"/>
            <ac:spMk id="305" creationId="{00000000-0000-0000-0000-000000000000}"/>
          </ac:spMkLst>
        </pc:spChg>
        <pc:spChg chg="mod">
          <ac:chgData name="Cliff Okoro" userId="fbdabfa04a10c11f" providerId="LiveId" clId="{C3CAA2AB-5411-E340-BE12-1208D48F3118}" dt="2022-08-29T11:20:08.722" v="3965" actId="20577"/>
          <ac:spMkLst>
            <pc:docMk/>
            <pc:sldMk cId="4221203436" sldId="270"/>
            <ac:spMk id="306" creationId="{00000000-0000-0000-0000-000000000000}"/>
          </ac:spMkLst>
        </pc:spChg>
        <pc:spChg chg="mod">
          <ac:chgData name="Cliff Okoro" userId="fbdabfa04a10c11f" providerId="LiveId" clId="{C3CAA2AB-5411-E340-BE12-1208D48F3118}" dt="2022-08-30T23:12:22.341" v="5670" actId="14861"/>
          <ac:spMkLst>
            <pc:docMk/>
            <pc:sldMk cId="4221203436" sldId="270"/>
            <ac:spMk id="307" creationId="{00000000-0000-0000-0000-000000000000}"/>
          </ac:spMkLst>
        </pc:spChg>
        <pc:spChg chg="mod">
          <ac:chgData name="Cliff Okoro" userId="fbdabfa04a10c11f" providerId="LiveId" clId="{C3CAA2AB-5411-E340-BE12-1208D48F3118}" dt="2022-08-29T11:20:14.017" v="3976" actId="20577"/>
          <ac:spMkLst>
            <pc:docMk/>
            <pc:sldMk cId="4221203436" sldId="270"/>
            <ac:spMk id="308" creationId="{00000000-0000-0000-0000-000000000000}"/>
          </ac:spMkLst>
        </pc:spChg>
        <pc:spChg chg="mod">
          <ac:chgData name="Cliff Okoro" userId="fbdabfa04a10c11f" providerId="LiveId" clId="{C3CAA2AB-5411-E340-BE12-1208D48F3118}" dt="2022-08-29T11:42:38.174" v="4056" actId="1076"/>
          <ac:spMkLst>
            <pc:docMk/>
            <pc:sldMk cId="4221203436" sldId="270"/>
            <ac:spMk id="309" creationId="{00000000-0000-0000-0000-000000000000}"/>
          </ac:spMkLst>
        </pc:spChg>
        <pc:spChg chg="del mod">
          <ac:chgData name="Cliff Okoro" userId="fbdabfa04a10c11f" providerId="LiveId" clId="{C3CAA2AB-5411-E340-BE12-1208D48F3118}" dt="2022-08-29T11:50:59.741" v="4059" actId="478"/>
          <ac:spMkLst>
            <pc:docMk/>
            <pc:sldMk cId="4221203436" sldId="270"/>
            <ac:spMk id="310" creationId="{00000000-0000-0000-0000-000000000000}"/>
          </ac:spMkLst>
        </pc:spChg>
        <pc:spChg chg="mod">
          <ac:chgData name="Cliff Okoro" userId="fbdabfa04a10c11f" providerId="LiveId" clId="{C3CAA2AB-5411-E340-BE12-1208D48F3118}" dt="2022-08-29T11:21:52.621" v="4039" actId="1076"/>
          <ac:spMkLst>
            <pc:docMk/>
            <pc:sldMk cId="4221203436" sldId="270"/>
            <ac:spMk id="311" creationId="{00000000-0000-0000-0000-000000000000}"/>
          </ac:spMkLst>
        </pc:spChg>
        <pc:spChg chg="del">
          <ac:chgData name="Cliff Okoro" userId="fbdabfa04a10c11f" providerId="LiveId" clId="{C3CAA2AB-5411-E340-BE12-1208D48F3118}" dt="2022-08-29T11:20:34.829" v="3977" actId="478"/>
          <ac:spMkLst>
            <pc:docMk/>
            <pc:sldMk cId="4221203436" sldId="270"/>
            <ac:spMk id="312" creationId="{00000000-0000-0000-0000-000000000000}"/>
          </ac:spMkLst>
        </pc:spChg>
        <pc:spChg chg="del">
          <ac:chgData name="Cliff Okoro" userId="fbdabfa04a10c11f" providerId="LiveId" clId="{C3CAA2AB-5411-E340-BE12-1208D48F3118}" dt="2022-08-29T11:20:34.829" v="3977" actId="478"/>
          <ac:spMkLst>
            <pc:docMk/>
            <pc:sldMk cId="4221203436" sldId="270"/>
            <ac:spMk id="313" creationId="{00000000-0000-0000-0000-000000000000}"/>
          </ac:spMkLst>
        </pc:spChg>
        <pc:spChg chg="mod">
          <ac:chgData name="Cliff Okoro" userId="fbdabfa04a10c11f" providerId="LiveId" clId="{C3CAA2AB-5411-E340-BE12-1208D48F3118}" dt="2022-08-30T23:11:21.949" v="5664" actId="255"/>
          <ac:spMkLst>
            <pc:docMk/>
            <pc:sldMk cId="4221203436" sldId="270"/>
            <ac:spMk id="314" creationId="{00000000-0000-0000-0000-000000000000}"/>
          </ac:spMkLst>
        </pc:spChg>
        <pc:spChg chg="mod">
          <ac:chgData name="Cliff Okoro" userId="fbdabfa04a10c11f" providerId="LiveId" clId="{C3CAA2AB-5411-E340-BE12-1208D48F3118}" dt="2022-08-30T23:11:18.447" v="5663" actId="14861"/>
          <ac:spMkLst>
            <pc:docMk/>
            <pc:sldMk cId="4221203436" sldId="270"/>
            <ac:spMk id="315" creationId="{00000000-0000-0000-0000-000000000000}"/>
          </ac:spMkLst>
        </pc:spChg>
        <pc:spChg chg="mod">
          <ac:chgData name="Cliff Okoro" userId="fbdabfa04a10c11f" providerId="LiveId" clId="{C3CAA2AB-5411-E340-BE12-1208D48F3118}" dt="2022-08-29T11:21:43.832" v="4037" actId="14100"/>
          <ac:spMkLst>
            <pc:docMk/>
            <pc:sldMk cId="4221203436" sldId="270"/>
            <ac:spMk id="316" creationId="{00000000-0000-0000-0000-000000000000}"/>
          </ac:spMkLst>
        </pc:spChg>
        <pc:spChg chg="mod">
          <ac:chgData name="Cliff Okoro" userId="fbdabfa04a10c11f" providerId="LiveId" clId="{C3CAA2AB-5411-E340-BE12-1208D48F3118}" dt="2022-08-29T11:21:33.642" v="4035" actId="14100"/>
          <ac:spMkLst>
            <pc:docMk/>
            <pc:sldMk cId="4221203436" sldId="270"/>
            <ac:spMk id="317" creationId="{00000000-0000-0000-0000-000000000000}"/>
          </ac:spMkLst>
        </pc:spChg>
      </pc:sldChg>
      <pc:sldChg chg="add del">
        <pc:chgData name="Cliff Okoro" userId="fbdabfa04a10c11f" providerId="LiveId" clId="{C3CAA2AB-5411-E340-BE12-1208D48F3118}" dt="2022-08-29T10:25:05.945" v="3134" actId="2696"/>
        <pc:sldMkLst>
          <pc:docMk/>
          <pc:sldMk cId="0" sldId="271"/>
        </pc:sldMkLst>
      </pc:sldChg>
      <pc:sldChg chg="del">
        <pc:chgData name="Cliff Okoro" userId="fbdabfa04a10c11f" providerId="LiveId" clId="{C3CAA2AB-5411-E340-BE12-1208D48F3118}" dt="2022-08-27T12:36:02.424" v="1" actId="2696"/>
        <pc:sldMkLst>
          <pc:docMk/>
          <pc:sldMk cId="1199928292" sldId="271"/>
        </pc:sldMkLst>
      </pc:sldChg>
      <pc:sldChg chg="del">
        <pc:chgData name="Cliff Okoro" userId="fbdabfa04a10c11f" providerId="LiveId" clId="{C3CAA2AB-5411-E340-BE12-1208D48F3118}" dt="2022-08-27T12:36:02.424" v="1" actId="2696"/>
        <pc:sldMkLst>
          <pc:docMk/>
          <pc:sldMk cId="3477721059" sldId="272"/>
        </pc:sldMkLst>
      </pc:sldChg>
      <pc:sldChg chg="addSp delSp modSp add mod">
        <pc:chgData name="Cliff Okoro" userId="fbdabfa04a10c11f" providerId="LiveId" clId="{C3CAA2AB-5411-E340-BE12-1208D48F3118}" dt="2022-08-30T21:54:08.442" v="4449" actId="20577"/>
        <pc:sldMkLst>
          <pc:docMk/>
          <pc:sldMk cId="0" sldId="273"/>
        </pc:sldMkLst>
        <pc:spChg chg="add del mod">
          <ac:chgData name="Cliff Okoro" userId="fbdabfa04a10c11f" providerId="LiveId" clId="{C3CAA2AB-5411-E340-BE12-1208D48F3118}" dt="2022-08-30T21:54:08.442" v="4449" actId="20577"/>
          <ac:spMkLst>
            <pc:docMk/>
            <pc:sldMk cId="0" sldId="273"/>
            <ac:spMk id="5" creationId="{531BCBC7-4B9F-A63A-5BEF-DA7D192D2CF2}"/>
          </ac:spMkLst>
        </pc:spChg>
        <pc:spChg chg="mod">
          <ac:chgData name="Cliff Okoro" userId="fbdabfa04a10c11f" providerId="LiveId" clId="{C3CAA2AB-5411-E340-BE12-1208D48F3118}" dt="2022-08-30T21:53:55.110" v="4432" actId="14100"/>
          <ac:spMkLst>
            <pc:docMk/>
            <pc:sldMk cId="0" sldId="273"/>
            <ac:spMk id="19459" creationId="{A78FF90E-9D85-C9F2-77E1-A400CFA1FA9D}"/>
          </ac:spMkLst>
        </pc:spChg>
      </pc:sldChg>
      <pc:sldChg chg="del">
        <pc:chgData name="Cliff Okoro" userId="fbdabfa04a10c11f" providerId="LiveId" clId="{C3CAA2AB-5411-E340-BE12-1208D48F3118}" dt="2022-08-27T12:36:02.424" v="1" actId="2696"/>
        <pc:sldMkLst>
          <pc:docMk/>
          <pc:sldMk cId="1189484800" sldId="273"/>
        </pc:sldMkLst>
      </pc:sldChg>
      <pc:sldChg chg="addSp delSp modSp add mod ord">
        <pc:chgData name="Cliff Okoro" userId="fbdabfa04a10c11f" providerId="LiveId" clId="{C3CAA2AB-5411-E340-BE12-1208D48F3118}" dt="2022-08-30T22:30:54.535" v="4614" actId="20577"/>
        <pc:sldMkLst>
          <pc:docMk/>
          <pc:sldMk cId="0" sldId="274"/>
        </pc:sldMkLst>
        <pc:spChg chg="add del mod">
          <ac:chgData name="Cliff Okoro" userId="fbdabfa04a10c11f" providerId="LiveId" clId="{C3CAA2AB-5411-E340-BE12-1208D48F3118}" dt="2022-08-30T21:56:32.352" v="4569" actId="478"/>
          <ac:spMkLst>
            <pc:docMk/>
            <pc:sldMk cId="0" sldId="274"/>
            <ac:spMk id="2" creationId="{B918FA97-3F89-6548-0B34-ADF9BE0629BD}"/>
          </ac:spMkLst>
        </pc:spChg>
        <pc:spChg chg="mod">
          <ac:chgData name="Cliff Okoro" userId="fbdabfa04a10c11f" providerId="LiveId" clId="{C3CAA2AB-5411-E340-BE12-1208D48F3118}" dt="2022-08-30T22:30:54.535" v="4614" actId="20577"/>
          <ac:spMkLst>
            <pc:docMk/>
            <pc:sldMk cId="0" sldId="274"/>
            <ac:spMk id="393" creationId="{00000000-0000-0000-0000-000000000000}"/>
          </ac:spMkLst>
        </pc:spChg>
        <pc:spChg chg="del">
          <ac:chgData name="Cliff Okoro" userId="fbdabfa04a10c11f" providerId="LiveId" clId="{C3CAA2AB-5411-E340-BE12-1208D48F3118}" dt="2022-08-30T22:28:09.195" v="4583" actId="478"/>
          <ac:spMkLst>
            <pc:docMk/>
            <pc:sldMk cId="0" sldId="274"/>
            <ac:spMk id="394" creationId="{00000000-0000-0000-0000-000000000000}"/>
          </ac:spMkLst>
        </pc:spChg>
        <pc:spChg chg="del">
          <ac:chgData name="Cliff Okoro" userId="fbdabfa04a10c11f" providerId="LiveId" clId="{C3CAA2AB-5411-E340-BE12-1208D48F3118}" dt="2022-08-30T21:56:32.352" v="4569" actId="478"/>
          <ac:spMkLst>
            <pc:docMk/>
            <pc:sldMk cId="0" sldId="274"/>
            <ac:spMk id="395" creationId="{00000000-0000-0000-0000-000000000000}"/>
          </ac:spMkLst>
        </pc:spChg>
        <pc:spChg chg="del">
          <ac:chgData name="Cliff Okoro" userId="fbdabfa04a10c11f" providerId="LiveId" clId="{C3CAA2AB-5411-E340-BE12-1208D48F3118}" dt="2022-08-30T21:56:32.352" v="4569" actId="478"/>
          <ac:spMkLst>
            <pc:docMk/>
            <pc:sldMk cId="0" sldId="274"/>
            <ac:spMk id="396" creationId="{00000000-0000-0000-0000-000000000000}"/>
          </ac:spMkLst>
        </pc:spChg>
        <pc:spChg chg="del">
          <ac:chgData name="Cliff Okoro" userId="fbdabfa04a10c11f" providerId="LiveId" clId="{C3CAA2AB-5411-E340-BE12-1208D48F3118}" dt="2022-08-30T21:56:32.352" v="4569" actId="478"/>
          <ac:spMkLst>
            <pc:docMk/>
            <pc:sldMk cId="0" sldId="274"/>
            <ac:spMk id="397" creationId="{00000000-0000-0000-0000-000000000000}"/>
          </ac:spMkLst>
        </pc:spChg>
        <pc:spChg chg="del">
          <ac:chgData name="Cliff Okoro" userId="fbdabfa04a10c11f" providerId="LiveId" clId="{C3CAA2AB-5411-E340-BE12-1208D48F3118}" dt="2022-08-30T21:56:32.352" v="4569" actId="478"/>
          <ac:spMkLst>
            <pc:docMk/>
            <pc:sldMk cId="0" sldId="274"/>
            <ac:spMk id="398" creationId="{00000000-0000-0000-0000-000000000000}"/>
          </ac:spMkLst>
        </pc:spChg>
        <pc:spChg chg="del">
          <ac:chgData name="Cliff Okoro" userId="fbdabfa04a10c11f" providerId="LiveId" clId="{C3CAA2AB-5411-E340-BE12-1208D48F3118}" dt="2022-08-30T21:56:32.352" v="4569" actId="478"/>
          <ac:spMkLst>
            <pc:docMk/>
            <pc:sldMk cId="0" sldId="274"/>
            <ac:spMk id="399" creationId="{00000000-0000-0000-0000-000000000000}"/>
          </ac:spMkLst>
        </pc:spChg>
        <pc:spChg chg="del">
          <ac:chgData name="Cliff Okoro" userId="fbdabfa04a10c11f" providerId="LiveId" clId="{C3CAA2AB-5411-E340-BE12-1208D48F3118}" dt="2022-08-30T21:56:32.352" v="4569" actId="478"/>
          <ac:spMkLst>
            <pc:docMk/>
            <pc:sldMk cId="0" sldId="274"/>
            <ac:spMk id="400" creationId="{00000000-0000-0000-0000-000000000000}"/>
          </ac:spMkLst>
        </pc:spChg>
        <pc:spChg chg="del">
          <ac:chgData name="Cliff Okoro" userId="fbdabfa04a10c11f" providerId="LiveId" clId="{C3CAA2AB-5411-E340-BE12-1208D48F3118}" dt="2022-08-30T21:56:32.352" v="4569" actId="478"/>
          <ac:spMkLst>
            <pc:docMk/>
            <pc:sldMk cId="0" sldId="274"/>
            <ac:spMk id="401" creationId="{00000000-0000-0000-0000-000000000000}"/>
          </ac:spMkLst>
        </pc:spChg>
        <pc:spChg chg="del">
          <ac:chgData name="Cliff Okoro" userId="fbdabfa04a10c11f" providerId="LiveId" clId="{C3CAA2AB-5411-E340-BE12-1208D48F3118}" dt="2022-08-30T21:56:32.352" v="4569" actId="478"/>
          <ac:spMkLst>
            <pc:docMk/>
            <pc:sldMk cId="0" sldId="274"/>
            <ac:spMk id="402" creationId="{00000000-0000-0000-0000-000000000000}"/>
          </ac:spMkLst>
        </pc:spChg>
        <pc:spChg chg="del">
          <ac:chgData name="Cliff Okoro" userId="fbdabfa04a10c11f" providerId="LiveId" clId="{C3CAA2AB-5411-E340-BE12-1208D48F3118}" dt="2022-08-30T21:56:32.352" v="4569" actId="478"/>
          <ac:spMkLst>
            <pc:docMk/>
            <pc:sldMk cId="0" sldId="274"/>
            <ac:spMk id="403" creationId="{00000000-0000-0000-0000-000000000000}"/>
          </ac:spMkLst>
        </pc:spChg>
        <pc:spChg chg="del">
          <ac:chgData name="Cliff Okoro" userId="fbdabfa04a10c11f" providerId="LiveId" clId="{C3CAA2AB-5411-E340-BE12-1208D48F3118}" dt="2022-08-30T21:56:32.352" v="4569" actId="478"/>
          <ac:spMkLst>
            <pc:docMk/>
            <pc:sldMk cId="0" sldId="274"/>
            <ac:spMk id="404" creationId="{00000000-0000-0000-0000-000000000000}"/>
          </ac:spMkLst>
        </pc:spChg>
        <pc:spChg chg="del">
          <ac:chgData name="Cliff Okoro" userId="fbdabfa04a10c11f" providerId="LiveId" clId="{C3CAA2AB-5411-E340-BE12-1208D48F3118}" dt="2022-08-30T21:56:32.352" v="4569" actId="478"/>
          <ac:spMkLst>
            <pc:docMk/>
            <pc:sldMk cId="0" sldId="274"/>
            <ac:spMk id="405" creationId="{00000000-0000-0000-0000-000000000000}"/>
          </ac:spMkLst>
        </pc:spChg>
        <pc:spChg chg="del">
          <ac:chgData name="Cliff Okoro" userId="fbdabfa04a10c11f" providerId="LiveId" clId="{C3CAA2AB-5411-E340-BE12-1208D48F3118}" dt="2022-08-30T21:56:32.352" v="4569" actId="478"/>
          <ac:spMkLst>
            <pc:docMk/>
            <pc:sldMk cId="0" sldId="274"/>
            <ac:spMk id="406" creationId="{00000000-0000-0000-0000-000000000000}"/>
          </ac:spMkLst>
        </pc:spChg>
        <pc:spChg chg="del">
          <ac:chgData name="Cliff Okoro" userId="fbdabfa04a10c11f" providerId="LiveId" clId="{C3CAA2AB-5411-E340-BE12-1208D48F3118}" dt="2022-08-30T21:56:32.352" v="4569" actId="478"/>
          <ac:spMkLst>
            <pc:docMk/>
            <pc:sldMk cId="0" sldId="274"/>
            <ac:spMk id="407" creationId="{00000000-0000-0000-0000-000000000000}"/>
          </ac:spMkLst>
        </pc:spChg>
        <pc:spChg chg="del mod">
          <ac:chgData name="Cliff Okoro" userId="fbdabfa04a10c11f" providerId="LiveId" clId="{C3CAA2AB-5411-E340-BE12-1208D48F3118}" dt="2022-08-30T21:56:32.352" v="4569" actId="478"/>
          <ac:spMkLst>
            <pc:docMk/>
            <pc:sldMk cId="0" sldId="274"/>
            <ac:spMk id="408" creationId="{00000000-0000-0000-0000-000000000000}"/>
          </ac:spMkLst>
        </pc:spChg>
        <pc:spChg chg="del">
          <ac:chgData name="Cliff Okoro" userId="fbdabfa04a10c11f" providerId="LiveId" clId="{C3CAA2AB-5411-E340-BE12-1208D48F3118}" dt="2022-08-29T11:25:14.885" v="4049" actId="478"/>
          <ac:spMkLst>
            <pc:docMk/>
            <pc:sldMk cId="0" sldId="274"/>
            <ac:spMk id="409" creationId="{00000000-0000-0000-0000-000000000000}"/>
          </ac:spMkLst>
        </pc:spChg>
        <pc:spChg chg="del mod">
          <ac:chgData name="Cliff Okoro" userId="fbdabfa04a10c11f" providerId="LiveId" clId="{C3CAA2AB-5411-E340-BE12-1208D48F3118}" dt="2022-08-30T21:56:32.352" v="4569" actId="478"/>
          <ac:spMkLst>
            <pc:docMk/>
            <pc:sldMk cId="0" sldId="274"/>
            <ac:spMk id="410" creationId="{00000000-0000-0000-0000-000000000000}"/>
          </ac:spMkLst>
        </pc:spChg>
        <pc:spChg chg="del">
          <ac:chgData name="Cliff Okoro" userId="fbdabfa04a10c11f" providerId="LiveId" clId="{C3CAA2AB-5411-E340-BE12-1208D48F3118}" dt="2022-08-30T21:56:32.352" v="4569" actId="478"/>
          <ac:spMkLst>
            <pc:docMk/>
            <pc:sldMk cId="0" sldId="274"/>
            <ac:spMk id="411" creationId="{00000000-0000-0000-0000-000000000000}"/>
          </ac:spMkLst>
        </pc:spChg>
        <pc:spChg chg="del mod">
          <ac:chgData name="Cliff Okoro" userId="fbdabfa04a10c11f" providerId="LiveId" clId="{C3CAA2AB-5411-E340-BE12-1208D48F3118}" dt="2022-08-30T21:56:32.352" v="4569" actId="478"/>
          <ac:spMkLst>
            <pc:docMk/>
            <pc:sldMk cId="0" sldId="274"/>
            <ac:spMk id="412" creationId="{00000000-0000-0000-0000-000000000000}"/>
          </ac:spMkLst>
        </pc:spChg>
        <pc:spChg chg="del">
          <ac:chgData name="Cliff Okoro" userId="fbdabfa04a10c11f" providerId="LiveId" clId="{C3CAA2AB-5411-E340-BE12-1208D48F3118}" dt="2022-08-30T21:56:32.352" v="4569" actId="478"/>
          <ac:spMkLst>
            <pc:docMk/>
            <pc:sldMk cId="0" sldId="274"/>
            <ac:spMk id="413" creationId="{00000000-0000-0000-0000-000000000000}"/>
          </ac:spMkLst>
        </pc:spChg>
        <pc:spChg chg="del">
          <ac:chgData name="Cliff Okoro" userId="fbdabfa04a10c11f" providerId="LiveId" clId="{C3CAA2AB-5411-E340-BE12-1208D48F3118}" dt="2022-08-30T21:56:32.352" v="4569" actId="478"/>
          <ac:spMkLst>
            <pc:docMk/>
            <pc:sldMk cId="0" sldId="274"/>
            <ac:spMk id="414" creationId="{00000000-0000-0000-0000-000000000000}"/>
          </ac:spMkLst>
        </pc:spChg>
        <pc:spChg chg="del">
          <ac:chgData name="Cliff Okoro" userId="fbdabfa04a10c11f" providerId="LiveId" clId="{C3CAA2AB-5411-E340-BE12-1208D48F3118}" dt="2022-08-30T21:56:32.352" v="4569" actId="478"/>
          <ac:spMkLst>
            <pc:docMk/>
            <pc:sldMk cId="0" sldId="274"/>
            <ac:spMk id="415" creationId="{00000000-0000-0000-0000-000000000000}"/>
          </ac:spMkLst>
        </pc:spChg>
        <pc:spChg chg="del">
          <ac:chgData name="Cliff Okoro" userId="fbdabfa04a10c11f" providerId="LiveId" clId="{C3CAA2AB-5411-E340-BE12-1208D48F3118}" dt="2022-08-30T21:56:32.352" v="4569" actId="478"/>
          <ac:spMkLst>
            <pc:docMk/>
            <pc:sldMk cId="0" sldId="274"/>
            <ac:spMk id="416" creationId="{00000000-0000-0000-0000-000000000000}"/>
          </ac:spMkLst>
        </pc:spChg>
        <pc:spChg chg="del">
          <ac:chgData name="Cliff Okoro" userId="fbdabfa04a10c11f" providerId="LiveId" clId="{C3CAA2AB-5411-E340-BE12-1208D48F3118}" dt="2022-08-30T21:56:32.352" v="4569" actId="478"/>
          <ac:spMkLst>
            <pc:docMk/>
            <pc:sldMk cId="0" sldId="274"/>
            <ac:spMk id="417" creationId="{00000000-0000-0000-0000-000000000000}"/>
          </ac:spMkLst>
        </pc:spChg>
        <pc:spChg chg="del">
          <ac:chgData name="Cliff Okoro" userId="fbdabfa04a10c11f" providerId="LiveId" clId="{C3CAA2AB-5411-E340-BE12-1208D48F3118}" dt="2022-08-30T21:56:32.352" v="4569" actId="478"/>
          <ac:spMkLst>
            <pc:docMk/>
            <pc:sldMk cId="0" sldId="274"/>
            <ac:spMk id="418" creationId="{00000000-0000-0000-0000-000000000000}"/>
          </ac:spMkLst>
        </pc:spChg>
        <pc:spChg chg="del">
          <ac:chgData name="Cliff Okoro" userId="fbdabfa04a10c11f" providerId="LiveId" clId="{C3CAA2AB-5411-E340-BE12-1208D48F3118}" dt="2022-08-30T21:56:32.352" v="4569" actId="478"/>
          <ac:spMkLst>
            <pc:docMk/>
            <pc:sldMk cId="0" sldId="274"/>
            <ac:spMk id="419" creationId="{00000000-0000-0000-0000-000000000000}"/>
          </ac:spMkLst>
        </pc:spChg>
        <pc:spChg chg="del">
          <ac:chgData name="Cliff Okoro" userId="fbdabfa04a10c11f" providerId="LiveId" clId="{C3CAA2AB-5411-E340-BE12-1208D48F3118}" dt="2022-08-30T21:56:32.352" v="4569" actId="478"/>
          <ac:spMkLst>
            <pc:docMk/>
            <pc:sldMk cId="0" sldId="274"/>
            <ac:spMk id="420" creationId="{00000000-0000-0000-0000-000000000000}"/>
          </ac:spMkLst>
        </pc:spChg>
        <pc:spChg chg="del">
          <ac:chgData name="Cliff Okoro" userId="fbdabfa04a10c11f" providerId="LiveId" clId="{C3CAA2AB-5411-E340-BE12-1208D48F3118}" dt="2022-08-30T21:56:32.352" v="4569" actId="478"/>
          <ac:spMkLst>
            <pc:docMk/>
            <pc:sldMk cId="0" sldId="274"/>
            <ac:spMk id="421" creationId="{00000000-0000-0000-0000-000000000000}"/>
          </ac:spMkLst>
        </pc:spChg>
        <pc:picChg chg="add del mod">
          <ac:chgData name="Cliff Okoro" userId="fbdabfa04a10c11f" providerId="LiveId" clId="{C3CAA2AB-5411-E340-BE12-1208D48F3118}" dt="2022-08-30T22:27:25.380" v="4573" actId="478"/>
          <ac:picMkLst>
            <pc:docMk/>
            <pc:sldMk cId="0" sldId="274"/>
            <ac:picMk id="4" creationId="{C682194D-6F64-8AF3-59A5-DB8E03DB1FDD}"/>
          </ac:picMkLst>
        </pc:picChg>
        <pc:picChg chg="add del mod">
          <ac:chgData name="Cliff Okoro" userId="fbdabfa04a10c11f" providerId="LiveId" clId="{C3CAA2AB-5411-E340-BE12-1208D48F3118}" dt="2022-08-30T22:30:12.332" v="4587" actId="478"/>
          <ac:picMkLst>
            <pc:docMk/>
            <pc:sldMk cId="0" sldId="274"/>
            <ac:picMk id="6" creationId="{1D4B6881-0E11-3774-6BD4-1923509583A6}"/>
          </ac:picMkLst>
        </pc:picChg>
        <pc:picChg chg="add mod">
          <ac:chgData name="Cliff Okoro" userId="fbdabfa04a10c11f" providerId="LiveId" clId="{C3CAA2AB-5411-E340-BE12-1208D48F3118}" dt="2022-08-30T22:30:19.461" v="4589" actId="14100"/>
          <ac:picMkLst>
            <pc:docMk/>
            <pc:sldMk cId="0" sldId="274"/>
            <ac:picMk id="8" creationId="{A7BCFF95-4680-9340-38E5-800599B3B25D}"/>
          </ac:picMkLst>
        </pc:picChg>
      </pc:sldChg>
      <pc:sldChg chg="del">
        <pc:chgData name="Cliff Okoro" userId="fbdabfa04a10c11f" providerId="LiveId" clId="{C3CAA2AB-5411-E340-BE12-1208D48F3118}" dt="2022-08-27T12:36:02.424" v="1" actId="2696"/>
        <pc:sldMkLst>
          <pc:docMk/>
          <pc:sldMk cId="4068324051" sldId="274"/>
        </pc:sldMkLst>
      </pc:sldChg>
      <pc:sldChg chg="add del">
        <pc:chgData name="Cliff Okoro" userId="fbdabfa04a10c11f" providerId="LiveId" clId="{C3CAA2AB-5411-E340-BE12-1208D48F3118}" dt="2022-08-29T11:00:43.485" v="3821"/>
        <pc:sldMkLst>
          <pc:docMk/>
          <pc:sldMk cId="0" sldId="275"/>
        </pc:sldMkLst>
      </pc:sldChg>
      <pc:sldChg chg="del">
        <pc:chgData name="Cliff Okoro" userId="fbdabfa04a10c11f" providerId="LiveId" clId="{C3CAA2AB-5411-E340-BE12-1208D48F3118}" dt="2022-08-27T12:36:02.424" v="1" actId="2696"/>
        <pc:sldMkLst>
          <pc:docMk/>
          <pc:sldMk cId="2445485382" sldId="275"/>
        </pc:sldMkLst>
      </pc:sldChg>
      <pc:sldChg chg="del">
        <pc:chgData name="Cliff Okoro" userId="fbdabfa04a10c11f" providerId="LiveId" clId="{C3CAA2AB-5411-E340-BE12-1208D48F3118}" dt="2022-08-27T12:36:02.424" v="1" actId="2696"/>
        <pc:sldMkLst>
          <pc:docMk/>
          <pc:sldMk cId="2065863168" sldId="276"/>
        </pc:sldMkLst>
      </pc:sldChg>
      <pc:sldChg chg="del">
        <pc:chgData name="Cliff Okoro" userId="fbdabfa04a10c11f" providerId="LiveId" clId="{C3CAA2AB-5411-E340-BE12-1208D48F3118}" dt="2022-08-27T12:36:39.309" v="3" actId="2696"/>
        <pc:sldMkLst>
          <pc:docMk/>
          <pc:sldMk cId="873638592" sldId="277"/>
        </pc:sldMkLst>
      </pc:sldChg>
      <pc:sldChg chg="addSp delSp modSp mod ord">
        <pc:chgData name="Cliff Okoro" userId="fbdabfa04a10c11f" providerId="LiveId" clId="{C3CAA2AB-5411-E340-BE12-1208D48F3118}" dt="2022-08-31T13:10:51.934" v="7019" actId="790"/>
        <pc:sldMkLst>
          <pc:docMk/>
          <pc:sldMk cId="3420275170" sldId="278"/>
        </pc:sldMkLst>
        <pc:spChg chg="del">
          <ac:chgData name="Cliff Okoro" userId="fbdabfa04a10c11f" providerId="LiveId" clId="{C3CAA2AB-5411-E340-BE12-1208D48F3118}" dt="2022-08-27T12:52:52.373" v="178"/>
          <ac:spMkLst>
            <pc:docMk/>
            <pc:sldMk cId="3420275170" sldId="278"/>
            <ac:spMk id="2" creationId="{ABB94469-BAC2-BE44-80E5-005B9D37CCB7}"/>
          </ac:spMkLst>
        </pc:spChg>
        <pc:spChg chg="add mod">
          <ac:chgData name="Cliff Okoro" userId="fbdabfa04a10c11f" providerId="LiveId" clId="{C3CAA2AB-5411-E340-BE12-1208D48F3118}" dt="2022-08-31T13:10:02.398" v="7013" actId="790"/>
          <ac:spMkLst>
            <pc:docMk/>
            <pc:sldMk cId="3420275170" sldId="278"/>
            <ac:spMk id="5" creationId="{C294EFC2-2BE2-C99C-C9CA-B83A96D55235}"/>
          </ac:spMkLst>
        </pc:spChg>
        <pc:spChg chg="add mod">
          <ac:chgData name="Cliff Okoro" userId="fbdabfa04a10c11f" providerId="LiveId" clId="{C3CAA2AB-5411-E340-BE12-1208D48F3118}" dt="2022-08-31T13:10:02.398" v="7013" actId="790"/>
          <ac:spMkLst>
            <pc:docMk/>
            <pc:sldMk cId="3420275170" sldId="278"/>
            <ac:spMk id="6" creationId="{33BA5EDA-3169-A983-30DA-AD102886A7F5}"/>
          </ac:spMkLst>
        </pc:spChg>
        <pc:spChg chg="add mod">
          <ac:chgData name="Cliff Okoro" userId="fbdabfa04a10c11f" providerId="LiveId" clId="{C3CAA2AB-5411-E340-BE12-1208D48F3118}" dt="2022-08-31T13:10:02.398" v="7013" actId="790"/>
          <ac:spMkLst>
            <pc:docMk/>
            <pc:sldMk cId="3420275170" sldId="278"/>
            <ac:spMk id="7" creationId="{EDEA3A9D-6AB4-1998-D751-BD1ECEA0E394}"/>
          </ac:spMkLst>
        </pc:spChg>
        <pc:spChg chg="mod">
          <ac:chgData name="Cliff Okoro" userId="fbdabfa04a10c11f" providerId="LiveId" clId="{C3CAA2AB-5411-E340-BE12-1208D48F3118}" dt="2022-08-31T13:10:02.398" v="7013" actId="790"/>
          <ac:spMkLst>
            <pc:docMk/>
            <pc:sldMk cId="3420275170" sldId="278"/>
            <ac:spMk id="60" creationId="{E1EDAD45-333A-7F43-B260-691390C762F0}"/>
          </ac:spMkLst>
        </pc:spChg>
        <pc:spChg chg="mod">
          <ac:chgData name="Cliff Okoro" userId="fbdabfa04a10c11f" providerId="LiveId" clId="{C3CAA2AB-5411-E340-BE12-1208D48F3118}" dt="2022-08-31T13:10:02.398" v="7013" actId="790"/>
          <ac:spMkLst>
            <pc:docMk/>
            <pc:sldMk cId="3420275170" sldId="278"/>
            <ac:spMk id="61" creationId="{3CC67FD6-BEFE-F746-A75C-2691AE924C90}"/>
          </ac:spMkLst>
        </pc:spChg>
        <pc:spChg chg="del mod">
          <ac:chgData name="Cliff Okoro" userId="fbdabfa04a10c11f" providerId="LiveId" clId="{C3CAA2AB-5411-E340-BE12-1208D48F3118}" dt="2022-08-27T13:01:13.621" v="433" actId="478"/>
          <ac:spMkLst>
            <pc:docMk/>
            <pc:sldMk cId="3420275170" sldId="278"/>
            <ac:spMk id="62" creationId="{9B43F74E-D0AF-9948-8D1D-17D521353FBE}"/>
          </ac:spMkLst>
        </pc:spChg>
        <pc:spChg chg="mod">
          <ac:chgData name="Cliff Okoro" userId="fbdabfa04a10c11f" providerId="LiveId" clId="{C3CAA2AB-5411-E340-BE12-1208D48F3118}" dt="2022-08-31T13:10:02.398" v="7013" actId="790"/>
          <ac:spMkLst>
            <pc:docMk/>
            <pc:sldMk cId="3420275170" sldId="278"/>
            <ac:spMk id="63" creationId="{CCCAC398-8D0E-0846-9BB5-18058A2B184F}"/>
          </ac:spMkLst>
        </pc:spChg>
        <pc:spChg chg="del mod">
          <ac:chgData name="Cliff Okoro" userId="fbdabfa04a10c11f" providerId="LiveId" clId="{C3CAA2AB-5411-E340-BE12-1208D48F3118}" dt="2022-08-27T13:01:11.331" v="431" actId="478"/>
          <ac:spMkLst>
            <pc:docMk/>
            <pc:sldMk cId="3420275170" sldId="278"/>
            <ac:spMk id="64" creationId="{0AAD61A3-727C-5F46-8B2D-F68604661876}"/>
          </ac:spMkLst>
        </pc:spChg>
        <pc:spChg chg="del">
          <ac:chgData name="Cliff Okoro" userId="fbdabfa04a10c11f" providerId="LiveId" clId="{C3CAA2AB-5411-E340-BE12-1208D48F3118}" dt="2022-08-27T13:01:09.214" v="429" actId="478"/>
          <ac:spMkLst>
            <pc:docMk/>
            <pc:sldMk cId="3420275170" sldId="278"/>
            <ac:spMk id="65" creationId="{BD74C40D-A22F-9646-BFFF-7112446DBB6D}"/>
          </ac:spMkLst>
        </pc:spChg>
        <pc:spChg chg="mod">
          <ac:chgData name="Cliff Okoro" userId="fbdabfa04a10c11f" providerId="LiveId" clId="{C3CAA2AB-5411-E340-BE12-1208D48F3118}" dt="2022-08-27T12:55:30.729" v="221"/>
          <ac:spMkLst>
            <pc:docMk/>
            <pc:sldMk cId="3420275170" sldId="278"/>
            <ac:spMk id="70" creationId="{B4A2F513-EA35-CF4D-B52B-ABE867B418B0}"/>
          </ac:spMkLst>
        </pc:spChg>
        <pc:spChg chg="mod">
          <ac:chgData name="Cliff Okoro" userId="fbdabfa04a10c11f" providerId="LiveId" clId="{C3CAA2AB-5411-E340-BE12-1208D48F3118}" dt="2022-08-31T13:10:02.398" v="7013" actId="790"/>
          <ac:spMkLst>
            <pc:docMk/>
            <pc:sldMk cId="3420275170" sldId="278"/>
            <ac:spMk id="71" creationId="{F5BA10F2-058D-1247-B2A7-91A659E4E8BB}"/>
          </ac:spMkLst>
        </pc:spChg>
        <pc:spChg chg="mod">
          <ac:chgData name="Cliff Okoro" userId="fbdabfa04a10c11f" providerId="LiveId" clId="{C3CAA2AB-5411-E340-BE12-1208D48F3118}" dt="2022-08-31T13:10:02.398" v="7013" actId="790"/>
          <ac:spMkLst>
            <pc:docMk/>
            <pc:sldMk cId="3420275170" sldId="278"/>
            <ac:spMk id="73" creationId="{82F637C3-5EBB-BF43-8833-5391ACC6C8C0}"/>
          </ac:spMkLst>
        </pc:spChg>
        <pc:spChg chg="mod">
          <ac:chgData name="Cliff Okoro" userId="fbdabfa04a10c11f" providerId="LiveId" clId="{C3CAA2AB-5411-E340-BE12-1208D48F3118}" dt="2022-08-31T13:10:02.398" v="7013" actId="790"/>
          <ac:spMkLst>
            <pc:docMk/>
            <pc:sldMk cId="3420275170" sldId="278"/>
            <ac:spMk id="74" creationId="{7A1DB1BD-5849-634B-ABD2-2FF66CACFD5D}"/>
          </ac:spMkLst>
        </pc:spChg>
        <pc:spChg chg="mod">
          <ac:chgData name="Cliff Okoro" userId="fbdabfa04a10c11f" providerId="LiveId" clId="{C3CAA2AB-5411-E340-BE12-1208D48F3118}" dt="2022-08-31T13:10:02.398" v="7013" actId="790"/>
          <ac:spMkLst>
            <pc:docMk/>
            <pc:sldMk cId="3420275170" sldId="278"/>
            <ac:spMk id="75" creationId="{69106AEC-5B15-1144-B0CD-3CB19692FDA1}"/>
          </ac:spMkLst>
        </pc:spChg>
        <pc:spChg chg="mod">
          <ac:chgData name="Cliff Okoro" userId="fbdabfa04a10c11f" providerId="LiveId" clId="{C3CAA2AB-5411-E340-BE12-1208D48F3118}" dt="2022-08-31T13:10:02.398" v="7013" actId="790"/>
          <ac:spMkLst>
            <pc:docMk/>
            <pc:sldMk cId="3420275170" sldId="278"/>
            <ac:spMk id="76" creationId="{CA5A949B-4345-C840-9C0E-E1C6DFFE7D13}"/>
          </ac:spMkLst>
        </pc:spChg>
        <pc:spChg chg="mod">
          <ac:chgData name="Cliff Okoro" userId="fbdabfa04a10c11f" providerId="LiveId" clId="{C3CAA2AB-5411-E340-BE12-1208D48F3118}" dt="2022-08-31T13:10:02.398" v="7013" actId="790"/>
          <ac:spMkLst>
            <pc:docMk/>
            <pc:sldMk cId="3420275170" sldId="278"/>
            <ac:spMk id="77" creationId="{731C792C-B768-7C45-9B7E-0EAEA3466124}"/>
          </ac:spMkLst>
        </pc:spChg>
        <pc:spChg chg="mod">
          <ac:chgData name="Cliff Okoro" userId="fbdabfa04a10c11f" providerId="LiveId" clId="{C3CAA2AB-5411-E340-BE12-1208D48F3118}" dt="2022-08-31T13:10:02.398" v="7013" actId="790"/>
          <ac:spMkLst>
            <pc:docMk/>
            <pc:sldMk cId="3420275170" sldId="278"/>
            <ac:spMk id="78" creationId="{1773FFD3-0DF5-354E-B2BF-3B844011A0CC}"/>
          </ac:spMkLst>
        </pc:spChg>
        <pc:spChg chg="del">
          <ac:chgData name="Cliff Okoro" userId="fbdabfa04a10c11f" providerId="LiveId" clId="{C3CAA2AB-5411-E340-BE12-1208D48F3118}" dt="2022-08-27T13:01:56.342" v="444" actId="478"/>
          <ac:spMkLst>
            <pc:docMk/>
            <pc:sldMk cId="3420275170" sldId="278"/>
            <ac:spMk id="89" creationId="{154FED85-EF19-3141-8CAA-E723FEA54450}"/>
          </ac:spMkLst>
        </pc:spChg>
        <pc:spChg chg="del">
          <ac:chgData name="Cliff Okoro" userId="fbdabfa04a10c11f" providerId="LiveId" clId="{C3CAA2AB-5411-E340-BE12-1208D48F3118}" dt="2022-08-27T13:01:56.342" v="444" actId="478"/>
          <ac:spMkLst>
            <pc:docMk/>
            <pc:sldMk cId="3420275170" sldId="278"/>
            <ac:spMk id="90" creationId="{B693EC08-AE3A-9348-AA7E-E604A0575258}"/>
          </ac:spMkLst>
        </pc:spChg>
        <pc:spChg chg="del">
          <ac:chgData name="Cliff Okoro" userId="fbdabfa04a10c11f" providerId="LiveId" clId="{C3CAA2AB-5411-E340-BE12-1208D48F3118}" dt="2022-08-27T13:01:56.342" v="444" actId="478"/>
          <ac:spMkLst>
            <pc:docMk/>
            <pc:sldMk cId="3420275170" sldId="278"/>
            <ac:spMk id="91" creationId="{5ED28BF8-AD3A-0F41-81D3-25EA79B44C98}"/>
          </ac:spMkLst>
        </pc:spChg>
        <pc:spChg chg="mod">
          <ac:chgData name="Cliff Okoro" userId="fbdabfa04a10c11f" providerId="LiveId" clId="{C3CAA2AB-5411-E340-BE12-1208D48F3118}" dt="2022-08-31T13:10:02.398" v="7013" actId="790"/>
          <ac:spMkLst>
            <pc:docMk/>
            <pc:sldMk cId="3420275170" sldId="278"/>
            <ac:spMk id="92" creationId="{3415F29F-6090-B446-8C4B-2A60E4E9D342}"/>
          </ac:spMkLst>
        </pc:spChg>
        <pc:spChg chg="mod">
          <ac:chgData name="Cliff Okoro" userId="fbdabfa04a10c11f" providerId="LiveId" clId="{C3CAA2AB-5411-E340-BE12-1208D48F3118}" dt="2022-08-31T13:10:02.398" v="7013" actId="790"/>
          <ac:spMkLst>
            <pc:docMk/>
            <pc:sldMk cId="3420275170" sldId="278"/>
            <ac:spMk id="93" creationId="{BA00D0F0-4496-D44A-AEE3-013BF18FB67A}"/>
          </ac:spMkLst>
        </pc:spChg>
        <pc:spChg chg="mod">
          <ac:chgData name="Cliff Okoro" userId="fbdabfa04a10c11f" providerId="LiveId" clId="{C3CAA2AB-5411-E340-BE12-1208D48F3118}" dt="2022-08-31T13:10:02.398" v="7013" actId="790"/>
          <ac:spMkLst>
            <pc:docMk/>
            <pc:sldMk cId="3420275170" sldId="278"/>
            <ac:spMk id="94" creationId="{1E0DCF2A-2437-E048-9A10-A76204FD7838}"/>
          </ac:spMkLst>
        </pc:spChg>
        <pc:spChg chg="mod">
          <ac:chgData name="Cliff Okoro" userId="fbdabfa04a10c11f" providerId="LiveId" clId="{C3CAA2AB-5411-E340-BE12-1208D48F3118}" dt="2022-08-31T13:10:02.398" v="7013" actId="790"/>
          <ac:spMkLst>
            <pc:docMk/>
            <pc:sldMk cId="3420275170" sldId="278"/>
            <ac:spMk id="95" creationId="{5F385476-5B25-904B-A735-7E8DA3DD35AF}"/>
          </ac:spMkLst>
        </pc:spChg>
        <pc:spChg chg="mod">
          <ac:chgData name="Cliff Okoro" userId="fbdabfa04a10c11f" providerId="LiveId" clId="{C3CAA2AB-5411-E340-BE12-1208D48F3118}" dt="2022-08-31T13:10:02.398" v="7013" actId="790"/>
          <ac:spMkLst>
            <pc:docMk/>
            <pc:sldMk cId="3420275170" sldId="278"/>
            <ac:spMk id="96" creationId="{F856BCA7-6DB0-CD4B-944A-B650B17A4BA8}"/>
          </ac:spMkLst>
        </pc:spChg>
        <pc:spChg chg="mod">
          <ac:chgData name="Cliff Okoro" userId="fbdabfa04a10c11f" providerId="LiveId" clId="{C3CAA2AB-5411-E340-BE12-1208D48F3118}" dt="2022-08-31T13:10:11.290" v="7014" actId="790"/>
          <ac:spMkLst>
            <pc:docMk/>
            <pc:sldMk cId="3420275170" sldId="278"/>
            <ac:spMk id="97" creationId="{1695ACB6-27FA-8440-A43E-BEB401CD229B}"/>
          </ac:spMkLst>
        </pc:spChg>
        <pc:spChg chg="mod">
          <ac:chgData name="Cliff Okoro" userId="fbdabfa04a10c11f" providerId="LiveId" clId="{C3CAA2AB-5411-E340-BE12-1208D48F3118}" dt="2022-08-31T13:10:11.290" v="7014" actId="790"/>
          <ac:spMkLst>
            <pc:docMk/>
            <pc:sldMk cId="3420275170" sldId="278"/>
            <ac:spMk id="98" creationId="{CC605073-5880-034D-B475-B7531363F1C7}"/>
          </ac:spMkLst>
        </pc:spChg>
        <pc:spChg chg="mod">
          <ac:chgData name="Cliff Okoro" userId="fbdabfa04a10c11f" providerId="LiveId" clId="{C3CAA2AB-5411-E340-BE12-1208D48F3118}" dt="2022-08-31T13:10:51.934" v="7019" actId="790"/>
          <ac:spMkLst>
            <pc:docMk/>
            <pc:sldMk cId="3420275170" sldId="278"/>
            <ac:spMk id="99" creationId="{E63670DC-71BB-B040-A04B-BE635506EEAE}"/>
          </ac:spMkLst>
        </pc:spChg>
        <pc:spChg chg="mod">
          <ac:chgData name="Cliff Okoro" userId="fbdabfa04a10c11f" providerId="LiveId" clId="{C3CAA2AB-5411-E340-BE12-1208D48F3118}" dt="2022-08-31T13:10:11.290" v="7014" actId="790"/>
          <ac:spMkLst>
            <pc:docMk/>
            <pc:sldMk cId="3420275170" sldId="278"/>
            <ac:spMk id="100" creationId="{79D9861D-2015-3C44-AB9B-DFBD0E98BE5C}"/>
          </ac:spMkLst>
        </pc:spChg>
        <pc:spChg chg="mod">
          <ac:chgData name="Cliff Okoro" userId="fbdabfa04a10c11f" providerId="LiveId" clId="{C3CAA2AB-5411-E340-BE12-1208D48F3118}" dt="2022-08-31T13:10:02.398" v="7013" actId="790"/>
          <ac:spMkLst>
            <pc:docMk/>
            <pc:sldMk cId="3420275170" sldId="278"/>
            <ac:spMk id="102" creationId="{5477CCD2-E2AE-954C-8754-B146D479126E}"/>
          </ac:spMkLst>
        </pc:spChg>
        <pc:spChg chg="mod">
          <ac:chgData name="Cliff Okoro" userId="fbdabfa04a10c11f" providerId="LiveId" clId="{C3CAA2AB-5411-E340-BE12-1208D48F3118}" dt="2022-08-31T13:10:11.290" v="7014" actId="790"/>
          <ac:spMkLst>
            <pc:docMk/>
            <pc:sldMk cId="3420275170" sldId="278"/>
            <ac:spMk id="104" creationId="{E1DBA2D5-DD6E-114A-86B6-AFF173A6E468}"/>
          </ac:spMkLst>
        </pc:spChg>
        <pc:spChg chg="mod">
          <ac:chgData name="Cliff Okoro" userId="fbdabfa04a10c11f" providerId="LiveId" clId="{C3CAA2AB-5411-E340-BE12-1208D48F3118}" dt="2022-08-31T13:10:11.290" v="7014" actId="790"/>
          <ac:spMkLst>
            <pc:docMk/>
            <pc:sldMk cId="3420275170" sldId="278"/>
            <ac:spMk id="105" creationId="{8F0B2DB2-5D81-A140-B09E-F9984420C736}"/>
          </ac:spMkLst>
        </pc:spChg>
        <pc:spChg chg="mod">
          <ac:chgData name="Cliff Okoro" userId="fbdabfa04a10c11f" providerId="LiveId" clId="{C3CAA2AB-5411-E340-BE12-1208D48F3118}" dt="2022-08-31T13:10:02.398" v="7013" actId="790"/>
          <ac:spMkLst>
            <pc:docMk/>
            <pc:sldMk cId="3420275170" sldId="278"/>
            <ac:spMk id="107" creationId="{18596B1B-A36F-E947-A8A8-69EF8805159D}"/>
          </ac:spMkLst>
        </pc:spChg>
        <pc:picChg chg="add mod">
          <ac:chgData name="Cliff Okoro" userId="fbdabfa04a10c11f" providerId="LiveId" clId="{C3CAA2AB-5411-E340-BE12-1208D48F3118}" dt="2022-08-29T10:02:54.631" v="2490"/>
          <ac:picMkLst>
            <pc:docMk/>
            <pc:sldMk cId="3420275170" sldId="278"/>
            <ac:picMk id="4" creationId="{94B7F668-296B-63A7-77E6-CCFE815405AB}"/>
          </ac:picMkLst>
        </pc:picChg>
      </pc:sldChg>
      <pc:sldChg chg="addSp delSp modSp mod ord">
        <pc:chgData name="Cliff Okoro" userId="fbdabfa04a10c11f" providerId="LiveId" clId="{C3CAA2AB-5411-E340-BE12-1208D48F3118}" dt="2022-08-31T13:10:20.566" v="7015" actId="790"/>
        <pc:sldMkLst>
          <pc:docMk/>
          <pc:sldMk cId="300263616" sldId="279"/>
        </pc:sldMkLst>
        <pc:spChg chg="del">
          <ac:chgData name="Cliff Okoro" userId="fbdabfa04a10c11f" providerId="LiveId" clId="{C3CAA2AB-5411-E340-BE12-1208D48F3118}" dt="2022-08-27T12:52:43.059" v="175"/>
          <ac:spMkLst>
            <pc:docMk/>
            <pc:sldMk cId="300263616" sldId="279"/>
            <ac:spMk id="2" creationId="{27CFE9D3-D0EF-FD41-842D-B63AEFF62250}"/>
          </ac:spMkLst>
        </pc:spChg>
        <pc:spChg chg="mod">
          <ac:chgData name="Cliff Okoro" userId="fbdabfa04a10c11f" providerId="LiveId" clId="{C3CAA2AB-5411-E340-BE12-1208D48F3118}" dt="2022-08-31T13:10:20.566" v="7015" actId="790"/>
          <ac:spMkLst>
            <pc:docMk/>
            <pc:sldMk cId="300263616" sldId="279"/>
            <ac:spMk id="2" creationId="{88138AC5-3F67-4D9A-D859-E2223ACEADC8}"/>
          </ac:spMkLst>
        </pc:spChg>
        <pc:spChg chg="mod">
          <ac:chgData name="Cliff Okoro" userId="fbdabfa04a10c11f" providerId="LiveId" clId="{C3CAA2AB-5411-E340-BE12-1208D48F3118}" dt="2022-08-31T13:10:20.566" v="7015" actId="790"/>
          <ac:spMkLst>
            <pc:docMk/>
            <pc:sldMk cId="300263616" sldId="279"/>
            <ac:spMk id="3" creationId="{394363F9-D46D-F241-8F6B-FC627835ADA5}"/>
          </ac:spMkLst>
        </pc:spChg>
        <pc:spChg chg="add del mod">
          <ac:chgData name="Cliff Okoro" userId="fbdabfa04a10c11f" providerId="LiveId" clId="{C3CAA2AB-5411-E340-BE12-1208D48F3118}" dt="2022-08-31T13:10:20.566" v="7015" actId="790"/>
          <ac:spMkLst>
            <pc:docMk/>
            <pc:sldMk cId="300263616" sldId="279"/>
            <ac:spMk id="4" creationId="{AAF86DE5-E5C3-304B-BCB2-A67A38F3C8D5}"/>
          </ac:spMkLst>
        </pc:spChg>
        <pc:spChg chg="add del mod">
          <ac:chgData name="Cliff Okoro" userId="fbdabfa04a10c11f" providerId="LiveId" clId="{C3CAA2AB-5411-E340-BE12-1208D48F3118}" dt="2022-08-31T13:10:20.566" v="7015" actId="790"/>
          <ac:spMkLst>
            <pc:docMk/>
            <pc:sldMk cId="300263616" sldId="279"/>
            <ac:spMk id="5" creationId="{ADF602FA-E3D5-0442-A2AA-DFB6770971F3}"/>
          </ac:spMkLst>
        </pc:spChg>
        <pc:spChg chg="add del mod">
          <ac:chgData name="Cliff Okoro" userId="fbdabfa04a10c11f" providerId="LiveId" clId="{C3CAA2AB-5411-E340-BE12-1208D48F3118}" dt="2022-08-31T13:10:20.566" v="7015" actId="790"/>
          <ac:spMkLst>
            <pc:docMk/>
            <pc:sldMk cId="300263616" sldId="279"/>
            <ac:spMk id="6" creationId="{ADCE2EF5-6288-7D47-9B80-AC9D4578E918}"/>
          </ac:spMkLst>
        </pc:spChg>
        <pc:spChg chg="del mod">
          <ac:chgData name="Cliff Okoro" userId="fbdabfa04a10c11f" providerId="LiveId" clId="{C3CAA2AB-5411-E340-BE12-1208D48F3118}" dt="2022-08-27T14:46:24.372" v="2439" actId="478"/>
          <ac:spMkLst>
            <pc:docMk/>
            <pc:sldMk cId="300263616" sldId="279"/>
            <ac:spMk id="7" creationId="{46996A79-C67D-CA41-87BF-98648B06D6C8}"/>
          </ac:spMkLst>
        </pc:spChg>
        <pc:spChg chg="del">
          <ac:chgData name="Cliff Okoro" userId="fbdabfa04a10c11f" providerId="LiveId" clId="{C3CAA2AB-5411-E340-BE12-1208D48F3118}" dt="2022-08-27T14:46:12.276" v="2432" actId="478"/>
          <ac:spMkLst>
            <pc:docMk/>
            <pc:sldMk cId="300263616" sldId="279"/>
            <ac:spMk id="8" creationId="{3F2ECB87-4730-F448-BA0E-E122FF953C4B}"/>
          </ac:spMkLst>
        </pc:spChg>
        <pc:spChg chg="del">
          <ac:chgData name="Cliff Okoro" userId="fbdabfa04a10c11f" providerId="LiveId" clId="{C3CAA2AB-5411-E340-BE12-1208D48F3118}" dt="2022-08-27T14:46:12.276" v="2432" actId="478"/>
          <ac:spMkLst>
            <pc:docMk/>
            <pc:sldMk cId="300263616" sldId="279"/>
            <ac:spMk id="9" creationId="{57C81203-839C-8D40-B778-A2E6C18C16CF}"/>
          </ac:spMkLst>
        </pc:spChg>
        <pc:spChg chg="del">
          <ac:chgData name="Cliff Okoro" userId="fbdabfa04a10c11f" providerId="LiveId" clId="{C3CAA2AB-5411-E340-BE12-1208D48F3118}" dt="2022-08-27T14:46:12.276" v="2432" actId="478"/>
          <ac:spMkLst>
            <pc:docMk/>
            <pc:sldMk cId="300263616" sldId="279"/>
            <ac:spMk id="10" creationId="{6A4349EC-5859-324D-B797-3D1F9701CC66}"/>
          </ac:spMkLst>
        </pc:spChg>
        <pc:spChg chg="del">
          <ac:chgData name="Cliff Okoro" userId="fbdabfa04a10c11f" providerId="LiveId" clId="{C3CAA2AB-5411-E340-BE12-1208D48F3118}" dt="2022-08-27T14:46:12.276" v="2432" actId="478"/>
          <ac:spMkLst>
            <pc:docMk/>
            <pc:sldMk cId="300263616" sldId="279"/>
            <ac:spMk id="11" creationId="{C942BE63-B3C7-0946-8629-22B086111162}"/>
          </ac:spMkLst>
        </pc:spChg>
        <pc:spChg chg="add del mod">
          <ac:chgData name="Cliff Okoro" userId="fbdabfa04a10c11f" providerId="LiveId" clId="{C3CAA2AB-5411-E340-BE12-1208D48F3118}" dt="2022-08-27T14:47:04.543" v="2446" actId="478"/>
          <ac:spMkLst>
            <pc:docMk/>
            <pc:sldMk cId="300263616" sldId="279"/>
            <ac:spMk id="16" creationId="{CB70AE59-1E75-704C-9C02-85FFCA827587}"/>
          </ac:spMkLst>
        </pc:spChg>
        <pc:spChg chg="mod">
          <ac:chgData name="Cliff Okoro" userId="fbdabfa04a10c11f" providerId="LiveId" clId="{C3CAA2AB-5411-E340-BE12-1208D48F3118}" dt="2022-08-31T13:10:20.566" v="7015" actId="790"/>
          <ac:spMkLst>
            <pc:docMk/>
            <pc:sldMk cId="300263616" sldId="279"/>
            <ac:spMk id="17" creationId="{50C892F9-C7F0-9A49-8988-26BC756346B0}"/>
          </ac:spMkLst>
        </pc:spChg>
        <pc:spChg chg="mod">
          <ac:chgData name="Cliff Okoro" userId="fbdabfa04a10c11f" providerId="LiveId" clId="{C3CAA2AB-5411-E340-BE12-1208D48F3118}" dt="2022-08-31T13:10:20.566" v="7015" actId="790"/>
          <ac:spMkLst>
            <pc:docMk/>
            <pc:sldMk cId="300263616" sldId="279"/>
            <ac:spMk id="18" creationId="{BA4209EE-E0EC-1742-A870-32FDA1EADC4A}"/>
          </ac:spMkLst>
        </pc:spChg>
        <pc:spChg chg="mod">
          <ac:chgData name="Cliff Okoro" userId="fbdabfa04a10c11f" providerId="LiveId" clId="{C3CAA2AB-5411-E340-BE12-1208D48F3118}" dt="2022-08-31T13:10:20.566" v="7015" actId="790"/>
          <ac:spMkLst>
            <pc:docMk/>
            <pc:sldMk cId="300263616" sldId="279"/>
            <ac:spMk id="19" creationId="{3CB73D64-0FF0-CB4D-9816-4F97F993B03E}"/>
          </ac:spMkLst>
        </pc:spChg>
        <pc:spChg chg="add del mod">
          <ac:chgData name="Cliff Okoro" userId="fbdabfa04a10c11f" providerId="LiveId" clId="{C3CAA2AB-5411-E340-BE12-1208D48F3118}" dt="2022-08-27T14:47:04.543" v="2446" actId="478"/>
          <ac:spMkLst>
            <pc:docMk/>
            <pc:sldMk cId="300263616" sldId="279"/>
            <ac:spMk id="20" creationId="{55BCA630-FFE3-C04B-9CF4-EB6CD86062D3}"/>
          </ac:spMkLst>
        </pc:spChg>
        <pc:spChg chg="add del mod">
          <ac:chgData name="Cliff Okoro" userId="fbdabfa04a10c11f" providerId="LiveId" clId="{C3CAA2AB-5411-E340-BE12-1208D48F3118}" dt="2022-08-27T14:47:04.543" v="2446" actId="478"/>
          <ac:spMkLst>
            <pc:docMk/>
            <pc:sldMk cId="300263616" sldId="279"/>
            <ac:spMk id="21" creationId="{2B9AF7C9-4F30-0441-A0AE-3E814A8CFAE2}"/>
          </ac:spMkLst>
        </pc:spChg>
        <pc:spChg chg="del mod">
          <ac:chgData name="Cliff Okoro" userId="fbdabfa04a10c11f" providerId="LiveId" clId="{C3CAA2AB-5411-E340-BE12-1208D48F3118}" dt="2022-08-27T13:46:17.978" v="978" actId="1076"/>
          <ac:spMkLst>
            <pc:docMk/>
            <pc:sldMk cId="300263616" sldId="279"/>
            <ac:spMk id="22" creationId="{0082B0AA-80DC-2641-8746-6CBA9E6DEC68}"/>
          </ac:spMkLst>
        </pc:spChg>
        <pc:spChg chg="del">
          <ac:chgData name="Cliff Okoro" userId="fbdabfa04a10c11f" providerId="LiveId" clId="{C3CAA2AB-5411-E340-BE12-1208D48F3118}" dt="2022-08-27T13:45:55.659" v="971" actId="478"/>
          <ac:spMkLst>
            <pc:docMk/>
            <pc:sldMk cId="300263616" sldId="279"/>
            <ac:spMk id="23" creationId="{54B8A523-D986-7144-A344-783316870B4E}"/>
          </ac:spMkLst>
        </pc:spChg>
        <pc:spChg chg="del">
          <ac:chgData name="Cliff Okoro" userId="fbdabfa04a10c11f" providerId="LiveId" clId="{C3CAA2AB-5411-E340-BE12-1208D48F3118}" dt="2022-08-27T13:45:57.838" v="972" actId="478"/>
          <ac:spMkLst>
            <pc:docMk/>
            <pc:sldMk cId="300263616" sldId="279"/>
            <ac:spMk id="24" creationId="{4E7030B2-24A1-AC4B-B532-1364A7768E69}"/>
          </ac:spMkLst>
        </pc:spChg>
        <pc:spChg chg="del">
          <ac:chgData name="Cliff Okoro" userId="fbdabfa04a10c11f" providerId="LiveId" clId="{C3CAA2AB-5411-E340-BE12-1208D48F3118}" dt="2022-08-27T13:45:53.369" v="970" actId="478"/>
          <ac:spMkLst>
            <pc:docMk/>
            <pc:sldMk cId="300263616" sldId="279"/>
            <ac:spMk id="25" creationId="{0088FEB4-4F04-8C40-B76C-8E8812C0643E}"/>
          </ac:spMkLst>
        </pc:spChg>
        <pc:spChg chg="mod">
          <ac:chgData name="Cliff Okoro" userId="fbdabfa04a10c11f" providerId="LiveId" clId="{C3CAA2AB-5411-E340-BE12-1208D48F3118}" dt="2022-08-31T13:10:20.566" v="7015" actId="790"/>
          <ac:spMkLst>
            <pc:docMk/>
            <pc:sldMk cId="300263616" sldId="279"/>
            <ac:spMk id="26" creationId="{7613A755-3FAD-5942-B024-3B0C377D4416}"/>
          </ac:spMkLst>
        </pc:spChg>
        <pc:spChg chg="mod">
          <ac:chgData name="Cliff Okoro" userId="fbdabfa04a10c11f" providerId="LiveId" clId="{C3CAA2AB-5411-E340-BE12-1208D48F3118}" dt="2022-08-31T13:10:20.566" v="7015" actId="790"/>
          <ac:spMkLst>
            <pc:docMk/>
            <pc:sldMk cId="300263616" sldId="279"/>
            <ac:spMk id="27" creationId="{AE5C08EC-EAE1-464F-A740-5CCBB48765F4}"/>
          </ac:spMkLst>
        </pc:spChg>
        <pc:spChg chg="mod">
          <ac:chgData name="Cliff Okoro" userId="fbdabfa04a10c11f" providerId="LiveId" clId="{C3CAA2AB-5411-E340-BE12-1208D48F3118}" dt="2022-08-31T13:10:20.566" v="7015" actId="790"/>
          <ac:spMkLst>
            <pc:docMk/>
            <pc:sldMk cId="300263616" sldId="279"/>
            <ac:spMk id="28" creationId="{93E77E72-F2E5-4546-83B9-4A9EBC19E3EA}"/>
          </ac:spMkLst>
        </pc:spChg>
        <pc:spChg chg="mod">
          <ac:chgData name="Cliff Okoro" userId="fbdabfa04a10c11f" providerId="LiveId" clId="{C3CAA2AB-5411-E340-BE12-1208D48F3118}" dt="2022-08-31T13:10:20.566" v="7015" actId="790"/>
          <ac:spMkLst>
            <pc:docMk/>
            <pc:sldMk cId="300263616" sldId="279"/>
            <ac:spMk id="29" creationId="{BA22978D-34D6-604A-A36A-5437747E4E9C}"/>
          </ac:spMkLst>
        </pc:spChg>
        <pc:spChg chg="mod">
          <ac:chgData name="Cliff Okoro" userId="fbdabfa04a10c11f" providerId="LiveId" clId="{C3CAA2AB-5411-E340-BE12-1208D48F3118}" dt="2022-08-31T13:10:20.566" v="7015" actId="790"/>
          <ac:spMkLst>
            <pc:docMk/>
            <pc:sldMk cId="300263616" sldId="279"/>
            <ac:spMk id="30" creationId="{E459E347-19D3-E542-8A48-B80EC8FD902C}"/>
          </ac:spMkLst>
        </pc:spChg>
        <pc:spChg chg="mod">
          <ac:chgData name="Cliff Okoro" userId="fbdabfa04a10c11f" providerId="LiveId" clId="{C3CAA2AB-5411-E340-BE12-1208D48F3118}" dt="2022-08-31T13:10:20.566" v="7015" actId="790"/>
          <ac:spMkLst>
            <pc:docMk/>
            <pc:sldMk cId="300263616" sldId="279"/>
            <ac:spMk id="31" creationId="{FD73436E-5789-EE41-A18A-E45D0F361978}"/>
          </ac:spMkLst>
        </pc:spChg>
        <pc:spChg chg="mod">
          <ac:chgData name="Cliff Okoro" userId="fbdabfa04a10c11f" providerId="LiveId" clId="{C3CAA2AB-5411-E340-BE12-1208D48F3118}" dt="2022-08-31T13:10:20.566" v="7015" actId="790"/>
          <ac:spMkLst>
            <pc:docMk/>
            <pc:sldMk cId="300263616" sldId="279"/>
            <ac:spMk id="32" creationId="{EF63C016-E2D7-8A45-8A67-771F4B612DD5}"/>
          </ac:spMkLst>
        </pc:spChg>
        <pc:spChg chg="mod">
          <ac:chgData name="Cliff Okoro" userId="fbdabfa04a10c11f" providerId="LiveId" clId="{C3CAA2AB-5411-E340-BE12-1208D48F3118}" dt="2022-08-31T13:10:20.566" v="7015" actId="790"/>
          <ac:spMkLst>
            <pc:docMk/>
            <pc:sldMk cId="300263616" sldId="279"/>
            <ac:spMk id="33" creationId="{04CD216A-F4F4-B845-AD2D-A2BAC9E03064}"/>
          </ac:spMkLst>
        </pc:spChg>
        <pc:spChg chg="mod">
          <ac:chgData name="Cliff Okoro" userId="fbdabfa04a10c11f" providerId="LiveId" clId="{C3CAA2AB-5411-E340-BE12-1208D48F3118}" dt="2022-08-31T13:10:20.566" v="7015" actId="790"/>
          <ac:spMkLst>
            <pc:docMk/>
            <pc:sldMk cId="300263616" sldId="279"/>
            <ac:spMk id="34" creationId="{2DBA5B93-EE75-664E-A629-CF1ED051C601}"/>
          </ac:spMkLst>
        </pc:spChg>
        <pc:spChg chg="mod">
          <ac:chgData name="Cliff Okoro" userId="fbdabfa04a10c11f" providerId="LiveId" clId="{C3CAA2AB-5411-E340-BE12-1208D48F3118}" dt="2022-08-31T13:10:20.566" v="7015" actId="790"/>
          <ac:spMkLst>
            <pc:docMk/>
            <pc:sldMk cId="300263616" sldId="279"/>
            <ac:spMk id="35" creationId="{8257CAB8-CBB8-0C47-BBEE-6BBA3E7AE8D8}"/>
          </ac:spMkLst>
        </pc:spChg>
        <pc:spChg chg="mod">
          <ac:chgData name="Cliff Okoro" userId="fbdabfa04a10c11f" providerId="LiveId" clId="{C3CAA2AB-5411-E340-BE12-1208D48F3118}" dt="2022-08-31T13:10:20.566" v="7015" actId="790"/>
          <ac:spMkLst>
            <pc:docMk/>
            <pc:sldMk cId="300263616" sldId="279"/>
            <ac:spMk id="36" creationId="{1C20A394-AF4A-4F40-BFC0-E14EFDFA383D}"/>
          </ac:spMkLst>
        </pc:spChg>
        <pc:spChg chg="mod">
          <ac:chgData name="Cliff Okoro" userId="fbdabfa04a10c11f" providerId="LiveId" clId="{C3CAA2AB-5411-E340-BE12-1208D48F3118}" dt="2022-08-31T13:10:20.566" v="7015" actId="790"/>
          <ac:spMkLst>
            <pc:docMk/>
            <pc:sldMk cId="300263616" sldId="279"/>
            <ac:spMk id="37" creationId="{C2F931E1-1142-8046-8E9F-8E3B8FCDE007}"/>
          </ac:spMkLst>
        </pc:spChg>
        <pc:spChg chg="mod">
          <ac:chgData name="Cliff Okoro" userId="fbdabfa04a10c11f" providerId="LiveId" clId="{C3CAA2AB-5411-E340-BE12-1208D48F3118}" dt="2022-08-31T13:10:20.566" v="7015" actId="790"/>
          <ac:spMkLst>
            <pc:docMk/>
            <pc:sldMk cId="300263616" sldId="279"/>
            <ac:spMk id="38" creationId="{90A32814-8616-6943-94E3-DD1FCDA42F76}"/>
          </ac:spMkLst>
        </pc:spChg>
        <pc:spChg chg="mod">
          <ac:chgData name="Cliff Okoro" userId="fbdabfa04a10c11f" providerId="LiveId" clId="{C3CAA2AB-5411-E340-BE12-1208D48F3118}" dt="2022-08-31T13:10:20.566" v="7015" actId="790"/>
          <ac:spMkLst>
            <pc:docMk/>
            <pc:sldMk cId="300263616" sldId="279"/>
            <ac:spMk id="39" creationId="{813584D5-6D74-244D-8AAC-830F5E476E51}"/>
          </ac:spMkLst>
        </pc:spChg>
        <pc:spChg chg="mod">
          <ac:chgData name="Cliff Okoro" userId="fbdabfa04a10c11f" providerId="LiveId" clId="{C3CAA2AB-5411-E340-BE12-1208D48F3118}" dt="2022-08-31T13:10:20.566" v="7015" actId="790"/>
          <ac:spMkLst>
            <pc:docMk/>
            <pc:sldMk cId="300263616" sldId="279"/>
            <ac:spMk id="40" creationId="{2E8AE7D3-83FE-4242-BD68-E5AD6135684F}"/>
          </ac:spMkLst>
        </pc:spChg>
        <pc:spChg chg="mod">
          <ac:chgData name="Cliff Okoro" userId="fbdabfa04a10c11f" providerId="LiveId" clId="{C3CAA2AB-5411-E340-BE12-1208D48F3118}" dt="2022-08-31T13:10:20.566" v="7015" actId="790"/>
          <ac:spMkLst>
            <pc:docMk/>
            <pc:sldMk cId="300263616" sldId="279"/>
            <ac:spMk id="41" creationId="{8354D79E-BFD6-6043-A2AB-BF48D251B9A1}"/>
          </ac:spMkLst>
        </pc:spChg>
        <pc:spChg chg="mod">
          <ac:chgData name="Cliff Okoro" userId="fbdabfa04a10c11f" providerId="LiveId" clId="{C3CAA2AB-5411-E340-BE12-1208D48F3118}" dt="2022-08-31T13:10:20.566" v="7015" actId="790"/>
          <ac:spMkLst>
            <pc:docMk/>
            <pc:sldMk cId="300263616" sldId="279"/>
            <ac:spMk id="42" creationId="{61ECAEF6-A176-E249-83FB-BDE8F4122383}"/>
          </ac:spMkLst>
        </pc:spChg>
        <pc:spChg chg="mod">
          <ac:chgData name="Cliff Okoro" userId="fbdabfa04a10c11f" providerId="LiveId" clId="{C3CAA2AB-5411-E340-BE12-1208D48F3118}" dt="2022-08-31T13:10:20.566" v="7015" actId="790"/>
          <ac:spMkLst>
            <pc:docMk/>
            <pc:sldMk cId="300263616" sldId="279"/>
            <ac:spMk id="43" creationId="{B0B39E4D-ECF5-834D-B4C1-1C8B7D7D66B0}"/>
          </ac:spMkLst>
        </pc:spChg>
        <pc:spChg chg="mod">
          <ac:chgData name="Cliff Okoro" userId="fbdabfa04a10c11f" providerId="LiveId" clId="{C3CAA2AB-5411-E340-BE12-1208D48F3118}" dt="2022-08-31T13:10:20.566" v="7015" actId="790"/>
          <ac:spMkLst>
            <pc:docMk/>
            <pc:sldMk cId="300263616" sldId="279"/>
            <ac:spMk id="44" creationId="{353C4B5A-FDCA-A949-9270-820126BAD884}"/>
          </ac:spMkLst>
        </pc:spChg>
        <pc:spChg chg="mod">
          <ac:chgData name="Cliff Okoro" userId="fbdabfa04a10c11f" providerId="LiveId" clId="{C3CAA2AB-5411-E340-BE12-1208D48F3118}" dt="2022-08-31T13:10:20.566" v="7015" actId="790"/>
          <ac:spMkLst>
            <pc:docMk/>
            <pc:sldMk cId="300263616" sldId="279"/>
            <ac:spMk id="45" creationId="{9AF9AB37-5FBF-054C-AF35-4802DCE5BC11}"/>
          </ac:spMkLst>
        </pc:spChg>
        <pc:spChg chg="mod">
          <ac:chgData name="Cliff Okoro" userId="fbdabfa04a10c11f" providerId="LiveId" clId="{C3CAA2AB-5411-E340-BE12-1208D48F3118}" dt="2022-08-31T13:10:20.566" v="7015" actId="790"/>
          <ac:spMkLst>
            <pc:docMk/>
            <pc:sldMk cId="300263616" sldId="279"/>
            <ac:spMk id="46" creationId="{304EA36F-E636-3A46-BE6B-AAAA5209F931}"/>
          </ac:spMkLst>
        </pc:spChg>
        <pc:spChg chg="mod">
          <ac:chgData name="Cliff Okoro" userId="fbdabfa04a10c11f" providerId="LiveId" clId="{C3CAA2AB-5411-E340-BE12-1208D48F3118}" dt="2022-08-31T13:10:20.566" v="7015" actId="790"/>
          <ac:spMkLst>
            <pc:docMk/>
            <pc:sldMk cId="300263616" sldId="279"/>
            <ac:spMk id="47" creationId="{0D60BB87-2EFA-F645-AFDA-4CD3E0EF551D}"/>
          </ac:spMkLst>
        </pc:spChg>
        <pc:spChg chg="mod">
          <ac:chgData name="Cliff Okoro" userId="fbdabfa04a10c11f" providerId="LiveId" clId="{C3CAA2AB-5411-E340-BE12-1208D48F3118}" dt="2022-08-31T13:10:20.566" v="7015" actId="790"/>
          <ac:spMkLst>
            <pc:docMk/>
            <pc:sldMk cId="300263616" sldId="279"/>
            <ac:spMk id="48" creationId="{F70778FC-EB25-0E4B-B858-E201484CCA40}"/>
          </ac:spMkLst>
        </pc:spChg>
        <pc:spChg chg="mod">
          <ac:chgData name="Cliff Okoro" userId="fbdabfa04a10c11f" providerId="LiveId" clId="{C3CAA2AB-5411-E340-BE12-1208D48F3118}" dt="2022-08-31T13:10:20.566" v="7015" actId="790"/>
          <ac:spMkLst>
            <pc:docMk/>
            <pc:sldMk cId="300263616" sldId="279"/>
            <ac:spMk id="49" creationId="{B66968CE-C03D-5140-BAF9-11E7FDF3F031}"/>
          </ac:spMkLst>
        </pc:spChg>
        <pc:spChg chg="mod">
          <ac:chgData name="Cliff Okoro" userId="fbdabfa04a10c11f" providerId="LiveId" clId="{C3CAA2AB-5411-E340-BE12-1208D48F3118}" dt="2022-08-31T13:10:20.566" v="7015" actId="790"/>
          <ac:spMkLst>
            <pc:docMk/>
            <pc:sldMk cId="300263616" sldId="279"/>
            <ac:spMk id="50" creationId="{7CD9C334-9675-4449-AB59-28B73D576C1A}"/>
          </ac:spMkLst>
        </pc:spChg>
        <pc:spChg chg="mod">
          <ac:chgData name="Cliff Okoro" userId="fbdabfa04a10c11f" providerId="LiveId" clId="{C3CAA2AB-5411-E340-BE12-1208D48F3118}" dt="2022-08-31T13:10:20.566" v="7015" actId="790"/>
          <ac:spMkLst>
            <pc:docMk/>
            <pc:sldMk cId="300263616" sldId="279"/>
            <ac:spMk id="51" creationId="{82543993-26BB-904D-A3EA-09C301061D7C}"/>
          </ac:spMkLst>
        </pc:spChg>
        <pc:spChg chg="mod">
          <ac:chgData name="Cliff Okoro" userId="fbdabfa04a10c11f" providerId="LiveId" clId="{C3CAA2AB-5411-E340-BE12-1208D48F3118}" dt="2022-08-31T13:10:20.566" v="7015" actId="790"/>
          <ac:spMkLst>
            <pc:docMk/>
            <pc:sldMk cId="300263616" sldId="279"/>
            <ac:spMk id="52" creationId="{65A37D76-B084-F041-8EDB-528256D9791D}"/>
          </ac:spMkLst>
        </pc:spChg>
        <pc:spChg chg="mod">
          <ac:chgData name="Cliff Okoro" userId="fbdabfa04a10c11f" providerId="LiveId" clId="{C3CAA2AB-5411-E340-BE12-1208D48F3118}" dt="2022-08-31T13:10:20.566" v="7015" actId="790"/>
          <ac:spMkLst>
            <pc:docMk/>
            <pc:sldMk cId="300263616" sldId="279"/>
            <ac:spMk id="53" creationId="{0CE6F396-0CD7-D643-9AA7-54477ECDE1AF}"/>
          </ac:spMkLst>
        </pc:spChg>
        <pc:spChg chg="mod">
          <ac:chgData name="Cliff Okoro" userId="fbdabfa04a10c11f" providerId="LiveId" clId="{C3CAA2AB-5411-E340-BE12-1208D48F3118}" dt="2022-08-31T13:10:20.566" v="7015" actId="790"/>
          <ac:spMkLst>
            <pc:docMk/>
            <pc:sldMk cId="300263616" sldId="279"/>
            <ac:spMk id="54" creationId="{75EA1CD1-584C-0A4D-9EEE-9A413CAEF3F7}"/>
          </ac:spMkLst>
        </pc:spChg>
        <pc:spChg chg="mod">
          <ac:chgData name="Cliff Okoro" userId="fbdabfa04a10c11f" providerId="LiveId" clId="{C3CAA2AB-5411-E340-BE12-1208D48F3118}" dt="2022-08-31T13:10:20.566" v="7015" actId="790"/>
          <ac:spMkLst>
            <pc:docMk/>
            <pc:sldMk cId="300263616" sldId="279"/>
            <ac:spMk id="56" creationId="{D1ADA52A-DE8F-7547-81ED-461825C76F89}"/>
          </ac:spMkLst>
        </pc:spChg>
        <pc:spChg chg="mod">
          <ac:chgData name="Cliff Okoro" userId="fbdabfa04a10c11f" providerId="LiveId" clId="{C3CAA2AB-5411-E340-BE12-1208D48F3118}" dt="2022-08-31T13:10:20.566" v="7015" actId="790"/>
          <ac:spMkLst>
            <pc:docMk/>
            <pc:sldMk cId="300263616" sldId="279"/>
            <ac:spMk id="57" creationId="{ECB5DDF5-9126-1D40-8C8A-38FA6BAA3ED1}"/>
          </ac:spMkLst>
        </pc:spChg>
        <pc:spChg chg="mod">
          <ac:chgData name="Cliff Okoro" userId="fbdabfa04a10c11f" providerId="LiveId" clId="{C3CAA2AB-5411-E340-BE12-1208D48F3118}" dt="2022-08-31T13:10:20.566" v="7015" actId="790"/>
          <ac:spMkLst>
            <pc:docMk/>
            <pc:sldMk cId="300263616" sldId="279"/>
            <ac:spMk id="58" creationId="{51C76CEC-C578-E34E-878D-482DC70CFD50}"/>
          </ac:spMkLst>
        </pc:spChg>
        <pc:spChg chg="mod">
          <ac:chgData name="Cliff Okoro" userId="fbdabfa04a10c11f" providerId="LiveId" clId="{C3CAA2AB-5411-E340-BE12-1208D48F3118}" dt="2022-08-31T13:10:20.566" v="7015" actId="790"/>
          <ac:spMkLst>
            <pc:docMk/>
            <pc:sldMk cId="300263616" sldId="279"/>
            <ac:spMk id="59" creationId="{E7EF9C6D-B194-FD48-91B2-5507D3440DEC}"/>
          </ac:spMkLst>
        </pc:spChg>
        <pc:spChg chg="mod">
          <ac:chgData name="Cliff Okoro" userId="fbdabfa04a10c11f" providerId="LiveId" clId="{C3CAA2AB-5411-E340-BE12-1208D48F3118}" dt="2022-08-31T13:10:20.566" v="7015" actId="790"/>
          <ac:spMkLst>
            <pc:docMk/>
            <pc:sldMk cId="300263616" sldId="279"/>
            <ac:spMk id="60" creationId="{9307E0A4-A206-184E-84BC-9E05C04A39C9}"/>
          </ac:spMkLst>
        </pc:spChg>
        <pc:spChg chg="mod">
          <ac:chgData name="Cliff Okoro" userId="fbdabfa04a10c11f" providerId="LiveId" clId="{C3CAA2AB-5411-E340-BE12-1208D48F3118}" dt="2022-08-31T13:10:20.566" v="7015" actId="790"/>
          <ac:spMkLst>
            <pc:docMk/>
            <pc:sldMk cId="300263616" sldId="279"/>
            <ac:spMk id="61" creationId="{C3B3FD58-5508-7946-8F72-BF91A44817D1}"/>
          </ac:spMkLst>
        </pc:spChg>
        <pc:spChg chg="mod">
          <ac:chgData name="Cliff Okoro" userId="fbdabfa04a10c11f" providerId="LiveId" clId="{C3CAA2AB-5411-E340-BE12-1208D48F3118}" dt="2022-08-31T13:10:20.566" v="7015" actId="790"/>
          <ac:spMkLst>
            <pc:docMk/>
            <pc:sldMk cId="300263616" sldId="279"/>
            <ac:spMk id="62" creationId="{8B001731-FDAE-5545-858B-571139C37B68}"/>
          </ac:spMkLst>
        </pc:spChg>
        <pc:spChg chg="mod">
          <ac:chgData name="Cliff Okoro" userId="fbdabfa04a10c11f" providerId="LiveId" clId="{C3CAA2AB-5411-E340-BE12-1208D48F3118}" dt="2022-08-31T13:10:20.566" v="7015" actId="790"/>
          <ac:spMkLst>
            <pc:docMk/>
            <pc:sldMk cId="300263616" sldId="279"/>
            <ac:spMk id="63" creationId="{D47040A9-38AA-7645-96DF-20270BC88B5C}"/>
          </ac:spMkLst>
        </pc:spChg>
        <pc:spChg chg="mod">
          <ac:chgData name="Cliff Okoro" userId="fbdabfa04a10c11f" providerId="LiveId" clId="{C3CAA2AB-5411-E340-BE12-1208D48F3118}" dt="2022-08-31T13:10:20.566" v="7015" actId="790"/>
          <ac:spMkLst>
            <pc:docMk/>
            <pc:sldMk cId="300263616" sldId="279"/>
            <ac:spMk id="64" creationId="{54B81B17-E704-B246-AFFB-E3A68D9D13BC}"/>
          </ac:spMkLst>
        </pc:spChg>
        <pc:spChg chg="mod">
          <ac:chgData name="Cliff Okoro" userId="fbdabfa04a10c11f" providerId="LiveId" clId="{C3CAA2AB-5411-E340-BE12-1208D48F3118}" dt="2022-08-31T13:10:20.566" v="7015" actId="790"/>
          <ac:spMkLst>
            <pc:docMk/>
            <pc:sldMk cId="300263616" sldId="279"/>
            <ac:spMk id="65" creationId="{937C9C27-DB38-CB48-A240-1704588E06B9}"/>
          </ac:spMkLst>
        </pc:spChg>
        <pc:spChg chg="mod">
          <ac:chgData name="Cliff Okoro" userId="fbdabfa04a10c11f" providerId="LiveId" clId="{C3CAA2AB-5411-E340-BE12-1208D48F3118}" dt="2022-08-31T13:10:20.566" v="7015" actId="790"/>
          <ac:spMkLst>
            <pc:docMk/>
            <pc:sldMk cId="300263616" sldId="279"/>
            <ac:spMk id="66" creationId="{CFBE38D9-3468-FD4F-AEF8-EDC172371BE3}"/>
          </ac:spMkLst>
        </pc:spChg>
        <pc:spChg chg="mod">
          <ac:chgData name="Cliff Okoro" userId="fbdabfa04a10c11f" providerId="LiveId" clId="{C3CAA2AB-5411-E340-BE12-1208D48F3118}" dt="2022-08-31T13:10:20.566" v="7015" actId="790"/>
          <ac:spMkLst>
            <pc:docMk/>
            <pc:sldMk cId="300263616" sldId="279"/>
            <ac:spMk id="67" creationId="{FB1FB99C-C76C-FE43-AA37-662FEDE48AD8}"/>
          </ac:spMkLst>
        </pc:spChg>
        <pc:spChg chg="mod">
          <ac:chgData name="Cliff Okoro" userId="fbdabfa04a10c11f" providerId="LiveId" clId="{C3CAA2AB-5411-E340-BE12-1208D48F3118}" dt="2022-08-31T13:10:20.566" v="7015" actId="790"/>
          <ac:spMkLst>
            <pc:docMk/>
            <pc:sldMk cId="300263616" sldId="279"/>
            <ac:spMk id="68" creationId="{CFD51003-5384-9A4B-94D3-5A5921BA7749}"/>
          </ac:spMkLst>
        </pc:spChg>
        <pc:spChg chg="mod">
          <ac:chgData name="Cliff Okoro" userId="fbdabfa04a10c11f" providerId="LiveId" clId="{C3CAA2AB-5411-E340-BE12-1208D48F3118}" dt="2022-08-31T13:10:20.566" v="7015" actId="790"/>
          <ac:spMkLst>
            <pc:docMk/>
            <pc:sldMk cId="300263616" sldId="279"/>
            <ac:spMk id="69" creationId="{A93C4D5E-7E06-FA43-B01C-E03E3F21AE53}"/>
          </ac:spMkLst>
        </pc:spChg>
        <pc:spChg chg="mod">
          <ac:chgData name="Cliff Okoro" userId="fbdabfa04a10c11f" providerId="LiveId" clId="{C3CAA2AB-5411-E340-BE12-1208D48F3118}" dt="2022-08-31T13:10:20.566" v="7015" actId="790"/>
          <ac:spMkLst>
            <pc:docMk/>
            <pc:sldMk cId="300263616" sldId="279"/>
            <ac:spMk id="70" creationId="{990D1D17-669C-7547-B482-E76F5BFA203A}"/>
          </ac:spMkLst>
        </pc:spChg>
        <pc:spChg chg="add mod">
          <ac:chgData name="Cliff Okoro" userId="fbdabfa04a10c11f" providerId="LiveId" clId="{C3CAA2AB-5411-E340-BE12-1208D48F3118}" dt="2022-08-31T13:10:20.566" v="7015" actId="790"/>
          <ac:spMkLst>
            <pc:docMk/>
            <pc:sldMk cId="300263616" sldId="279"/>
            <ac:spMk id="95" creationId="{A419E86F-0D9E-4A61-A57C-6FFE12C1F9C2}"/>
          </ac:spMkLst>
        </pc:spChg>
        <pc:spChg chg="add mod">
          <ac:chgData name="Cliff Okoro" userId="fbdabfa04a10c11f" providerId="LiveId" clId="{C3CAA2AB-5411-E340-BE12-1208D48F3118}" dt="2022-08-31T13:10:20.566" v="7015" actId="790"/>
          <ac:spMkLst>
            <pc:docMk/>
            <pc:sldMk cId="300263616" sldId="279"/>
            <ac:spMk id="96" creationId="{017BC5C0-DC50-C28F-46D6-43AA03EE5B6B}"/>
          </ac:spMkLst>
        </pc:spChg>
        <pc:spChg chg="add mod">
          <ac:chgData name="Cliff Okoro" userId="fbdabfa04a10c11f" providerId="LiveId" clId="{C3CAA2AB-5411-E340-BE12-1208D48F3118}" dt="2022-08-31T13:10:20.566" v="7015" actId="790"/>
          <ac:spMkLst>
            <pc:docMk/>
            <pc:sldMk cId="300263616" sldId="279"/>
            <ac:spMk id="98" creationId="{51857F9D-7987-116C-D23B-410E179929F4}"/>
          </ac:spMkLst>
        </pc:spChg>
        <pc:spChg chg="add mod">
          <ac:chgData name="Cliff Okoro" userId="fbdabfa04a10c11f" providerId="LiveId" clId="{C3CAA2AB-5411-E340-BE12-1208D48F3118}" dt="2022-08-31T13:10:20.566" v="7015" actId="790"/>
          <ac:spMkLst>
            <pc:docMk/>
            <pc:sldMk cId="300263616" sldId="279"/>
            <ac:spMk id="99" creationId="{999D878F-B8B9-DAC0-4E75-B6104135F8F8}"/>
          </ac:spMkLst>
        </pc:spChg>
        <pc:spChg chg="add del mod">
          <ac:chgData name="Cliff Okoro" userId="fbdabfa04a10c11f" providerId="LiveId" clId="{C3CAA2AB-5411-E340-BE12-1208D48F3118}" dt="2022-08-31T13:10:20.566" v="7015" actId="790"/>
          <ac:spMkLst>
            <pc:docMk/>
            <pc:sldMk cId="300263616" sldId="279"/>
            <ac:spMk id="101" creationId="{2F309C21-330C-03CD-7628-F2D49B0CFEAE}"/>
          </ac:spMkLst>
        </pc:spChg>
        <pc:spChg chg="add del mod">
          <ac:chgData name="Cliff Okoro" userId="fbdabfa04a10c11f" providerId="LiveId" clId="{C3CAA2AB-5411-E340-BE12-1208D48F3118}" dt="2022-08-31T13:10:20.566" v="7015" actId="790"/>
          <ac:spMkLst>
            <pc:docMk/>
            <pc:sldMk cId="300263616" sldId="279"/>
            <ac:spMk id="102" creationId="{40EC4A2F-02CA-29C6-BA07-D40FA0D76B57}"/>
          </ac:spMkLst>
        </pc:spChg>
        <pc:spChg chg="add del mod">
          <ac:chgData name="Cliff Okoro" userId="fbdabfa04a10c11f" providerId="LiveId" clId="{C3CAA2AB-5411-E340-BE12-1208D48F3118}" dt="2022-08-31T13:10:20.566" v="7015" actId="790"/>
          <ac:spMkLst>
            <pc:docMk/>
            <pc:sldMk cId="300263616" sldId="279"/>
            <ac:spMk id="104" creationId="{E0ECFC28-5679-C677-9C66-0D4EE261C941}"/>
          </ac:spMkLst>
        </pc:spChg>
        <pc:spChg chg="add del mod">
          <ac:chgData name="Cliff Okoro" userId="fbdabfa04a10c11f" providerId="LiveId" clId="{C3CAA2AB-5411-E340-BE12-1208D48F3118}" dt="2022-08-31T13:10:20.566" v="7015" actId="790"/>
          <ac:spMkLst>
            <pc:docMk/>
            <pc:sldMk cId="300263616" sldId="279"/>
            <ac:spMk id="105" creationId="{4F824C8B-60B1-45CC-C375-3CC2B3752921}"/>
          </ac:spMkLst>
        </pc:spChg>
        <pc:spChg chg="add mod">
          <ac:chgData name="Cliff Okoro" userId="fbdabfa04a10c11f" providerId="LiveId" clId="{C3CAA2AB-5411-E340-BE12-1208D48F3118}" dt="2022-08-31T13:10:20.566" v="7015" actId="790"/>
          <ac:spMkLst>
            <pc:docMk/>
            <pc:sldMk cId="300263616" sldId="279"/>
            <ac:spMk id="107" creationId="{C03F3553-D38A-F4BC-5792-8A11207036F8}"/>
          </ac:spMkLst>
        </pc:spChg>
        <pc:spChg chg="add mod">
          <ac:chgData name="Cliff Okoro" userId="fbdabfa04a10c11f" providerId="LiveId" clId="{C3CAA2AB-5411-E340-BE12-1208D48F3118}" dt="2022-08-31T13:10:20.566" v="7015" actId="790"/>
          <ac:spMkLst>
            <pc:docMk/>
            <pc:sldMk cId="300263616" sldId="279"/>
            <ac:spMk id="108" creationId="{4C897247-AAF0-E905-6332-7A823AA2F280}"/>
          </ac:spMkLst>
        </pc:spChg>
        <pc:spChg chg="add del mod">
          <ac:chgData name="Cliff Okoro" userId="fbdabfa04a10c11f" providerId="LiveId" clId="{C3CAA2AB-5411-E340-BE12-1208D48F3118}" dt="2022-08-31T13:10:20.566" v="7015" actId="790"/>
          <ac:spMkLst>
            <pc:docMk/>
            <pc:sldMk cId="300263616" sldId="279"/>
            <ac:spMk id="109" creationId="{CA97D214-F974-85CA-B01C-D04310F1096C}"/>
          </ac:spMkLst>
        </pc:spChg>
        <pc:spChg chg="add del mod">
          <ac:chgData name="Cliff Okoro" userId="fbdabfa04a10c11f" providerId="LiveId" clId="{C3CAA2AB-5411-E340-BE12-1208D48F3118}" dt="2022-08-27T13:46:17.978" v="978" actId="1076"/>
          <ac:spMkLst>
            <pc:docMk/>
            <pc:sldMk cId="300263616" sldId="279"/>
            <ac:spMk id="110" creationId="{126BF5F4-22FA-62E9-2F4E-FC0F2528E25C}"/>
          </ac:spMkLst>
        </pc:spChg>
        <pc:spChg chg="add mod">
          <ac:chgData name="Cliff Okoro" userId="fbdabfa04a10c11f" providerId="LiveId" clId="{C3CAA2AB-5411-E340-BE12-1208D48F3118}" dt="2022-08-27T13:46:03.648" v="975" actId="1076"/>
          <ac:spMkLst>
            <pc:docMk/>
            <pc:sldMk cId="300263616" sldId="279"/>
            <ac:spMk id="111" creationId="{059DD725-71F0-2661-8A1B-8F88DE31C50A}"/>
          </ac:spMkLst>
        </pc:spChg>
        <pc:picChg chg="add del">
          <ac:chgData name="Cliff Okoro" userId="fbdabfa04a10c11f" providerId="LiveId" clId="{C3CAA2AB-5411-E340-BE12-1208D48F3118}" dt="2022-08-27T14:47:04.543" v="2446" actId="478"/>
          <ac:picMkLst>
            <pc:docMk/>
            <pc:sldMk cId="300263616" sldId="279"/>
            <ac:picMk id="12" creationId="{82151256-E971-374D-B4E9-69A3E32C1EFE}"/>
          </ac:picMkLst>
        </pc:picChg>
        <pc:picChg chg="add del">
          <ac:chgData name="Cliff Okoro" userId="fbdabfa04a10c11f" providerId="LiveId" clId="{C3CAA2AB-5411-E340-BE12-1208D48F3118}" dt="2022-08-27T14:47:04.543" v="2446" actId="478"/>
          <ac:picMkLst>
            <pc:docMk/>
            <pc:sldMk cId="300263616" sldId="279"/>
            <ac:picMk id="13" creationId="{A2929D6E-1D0A-CD47-A6C7-4793A98CF3CE}"/>
          </ac:picMkLst>
        </pc:picChg>
        <pc:picChg chg="add del">
          <ac:chgData name="Cliff Okoro" userId="fbdabfa04a10c11f" providerId="LiveId" clId="{C3CAA2AB-5411-E340-BE12-1208D48F3118}" dt="2022-08-27T14:47:04.543" v="2446" actId="478"/>
          <ac:picMkLst>
            <pc:docMk/>
            <pc:sldMk cId="300263616" sldId="279"/>
            <ac:picMk id="14" creationId="{C44D2846-F915-FE4B-A590-BA7A90006425}"/>
          </ac:picMkLst>
        </pc:picChg>
        <pc:picChg chg="add del">
          <ac:chgData name="Cliff Okoro" userId="fbdabfa04a10c11f" providerId="LiveId" clId="{C3CAA2AB-5411-E340-BE12-1208D48F3118}" dt="2022-08-27T14:47:04.543" v="2446" actId="478"/>
          <ac:picMkLst>
            <pc:docMk/>
            <pc:sldMk cId="300263616" sldId="279"/>
            <ac:picMk id="15" creationId="{24B83570-6F87-574F-A0C8-9300703C63A0}"/>
          </ac:picMkLst>
        </pc:picChg>
        <pc:picChg chg="add mod">
          <ac:chgData name="Cliff Okoro" userId="fbdabfa04a10c11f" providerId="LiveId" clId="{C3CAA2AB-5411-E340-BE12-1208D48F3118}" dt="2022-08-29T10:02:54.631" v="2490"/>
          <ac:picMkLst>
            <pc:docMk/>
            <pc:sldMk cId="300263616" sldId="279"/>
            <ac:picMk id="94" creationId="{FB1F95BB-22A0-6C3D-EB13-DC5A4362FB75}"/>
          </ac:picMkLst>
        </pc:picChg>
        <pc:cxnChg chg="add mod">
          <ac:chgData name="Cliff Okoro" userId="fbdabfa04a10c11f" providerId="LiveId" clId="{C3CAA2AB-5411-E340-BE12-1208D48F3118}" dt="2022-08-27T14:48:40.989" v="2471" actId="1076"/>
          <ac:cxnSpMkLst>
            <pc:docMk/>
            <pc:sldMk cId="300263616" sldId="279"/>
            <ac:cxnSpMk id="97" creationId="{9249F16A-7179-54B3-F9A5-40F6008DC0B4}"/>
          </ac:cxnSpMkLst>
        </pc:cxnChg>
        <pc:cxnChg chg="add mod">
          <ac:chgData name="Cliff Okoro" userId="fbdabfa04a10c11f" providerId="LiveId" clId="{C3CAA2AB-5411-E340-BE12-1208D48F3118}" dt="2022-08-27T14:48:40.989" v="2471" actId="1076"/>
          <ac:cxnSpMkLst>
            <pc:docMk/>
            <pc:sldMk cId="300263616" sldId="279"/>
            <ac:cxnSpMk id="100" creationId="{E5596FD5-D594-C526-1A2A-3FF564CA2771}"/>
          </ac:cxnSpMkLst>
        </pc:cxnChg>
        <pc:cxnChg chg="add del mod">
          <ac:chgData name="Cliff Okoro" userId="fbdabfa04a10c11f" providerId="LiveId" clId="{C3CAA2AB-5411-E340-BE12-1208D48F3118}" dt="2022-08-27T14:48:40.989" v="2471" actId="1076"/>
          <ac:cxnSpMkLst>
            <pc:docMk/>
            <pc:sldMk cId="300263616" sldId="279"/>
            <ac:cxnSpMk id="103" creationId="{4EDB54DE-80F0-4B3D-3E09-33AC226FB3E8}"/>
          </ac:cxnSpMkLst>
        </pc:cxnChg>
        <pc:cxnChg chg="add del mod">
          <ac:chgData name="Cliff Okoro" userId="fbdabfa04a10c11f" providerId="LiveId" clId="{C3CAA2AB-5411-E340-BE12-1208D48F3118}" dt="2022-08-27T13:46:17.978" v="978" actId="1076"/>
          <ac:cxnSpMkLst>
            <pc:docMk/>
            <pc:sldMk cId="300263616" sldId="279"/>
            <ac:cxnSpMk id="106" creationId="{BFFAB476-4972-9611-EB5B-54E4C056BA50}"/>
          </ac:cxnSpMkLst>
        </pc:cxnChg>
      </pc:sldChg>
      <pc:sldChg chg="modSp add del mod">
        <pc:chgData name="Cliff Okoro" userId="fbdabfa04a10c11f" providerId="LiveId" clId="{C3CAA2AB-5411-E340-BE12-1208D48F3118}" dt="2022-08-30T23:08:21.503" v="5630" actId="2696"/>
        <pc:sldMkLst>
          <pc:docMk/>
          <pc:sldMk cId="398338278" sldId="280"/>
        </pc:sldMkLst>
        <pc:spChg chg="add mod">
          <ac:chgData name="Cliff Okoro" userId="fbdabfa04a10c11f" providerId="LiveId" clId="{C3CAA2AB-5411-E340-BE12-1208D48F3118}" dt="2022-08-30T23:18:26.511" v="5806" actId="1076"/>
          <ac:spMkLst>
            <pc:docMk/>
            <pc:sldMk cId="398338278" sldId="280"/>
            <ac:spMk id="2" creationId="{E4E41C2B-2B02-38DC-8421-B41E401551DA}"/>
          </ac:spMkLst>
        </pc:spChg>
        <pc:spChg chg="add mod">
          <ac:chgData name="Cliff Okoro" userId="fbdabfa04a10c11f" providerId="LiveId" clId="{C3CAA2AB-5411-E340-BE12-1208D48F3118}" dt="2022-08-30T23:18:26.511" v="5806" actId="1076"/>
          <ac:spMkLst>
            <pc:docMk/>
            <pc:sldMk cId="398338278" sldId="280"/>
            <ac:spMk id="3" creationId="{FA5F77F1-A97A-571B-F725-2988452C16E5}"/>
          </ac:spMkLst>
        </pc:spChg>
        <pc:spChg chg="add mod">
          <ac:chgData name="Cliff Okoro" userId="fbdabfa04a10c11f" providerId="LiveId" clId="{C3CAA2AB-5411-E340-BE12-1208D48F3118}" dt="2022-08-31T12:14:05.141" v="6612" actId="1076"/>
          <ac:spMkLst>
            <pc:docMk/>
            <pc:sldMk cId="398338278" sldId="280"/>
            <ac:spMk id="4" creationId="{191E3566-DA54-D048-2F78-26760C7D99E4}"/>
          </ac:spMkLst>
        </pc:spChg>
        <pc:spChg chg="add mod">
          <ac:chgData name="Cliff Okoro" userId="fbdabfa04a10c11f" providerId="LiveId" clId="{C3CAA2AB-5411-E340-BE12-1208D48F3118}" dt="2022-08-31T12:13:51.149" v="6610" actId="1076"/>
          <ac:spMkLst>
            <pc:docMk/>
            <pc:sldMk cId="398338278" sldId="280"/>
            <ac:spMk id="5" creationId="{A896AFEA-F880-BE09-FC36-E41D16B8042E}"/>
          </ac:spMkLst>
        </pc:spChg>
        <pc:spChg chg="add mod">
          <ac:chgData name="Cliff Okoro" userId="fbdabfa04a10c11f" providerId="LiveId" clId="{C3CAA2AB-5411-E340-BE12-1208D48F3118}" dt="2022-08-31T12:14:05.141" v="6612" actId="1076"/>
          <ac:spMkLst>
            <pc:docMk/>
            <pc:sldMk cId="398338278" sldId="280"/>
            <ac:spMk id="6" creationId="{A00675D7-6122-AABE-ECB3-4CBDE88B4966}"/>
          </ac:spMkLst>
        </pc:spChg>
        <pc:spChg chg="add mod">
          <ac:chgData name="Cliff Okoro" userId="fbdabfa04a10c11f" providerId="LiveId" clId="{C3CAA2AB-5411-E340-BE12-1208D48F3118}" dt="2022-08-31T12:14:18.355" v="6614" actId="1076"/>
          <ac:spMkLst>
            <pc:docMk/>
            <pc:sldMk cId="398338278" sldId="280"/>
            <ac:spMk id="7" creationId="{9B29402D-2D01-4EAE-8737-210AB2418013}"/>
          </ac:spMkLst>
        </pc:spChg>
        <pc:spChg chg="add mod">
          <ac:chgData name="Cliff Okoro" userId="fbdabfa04a10c11f" providerId="LiveId" clId="{C3CAA2AB-5411-E340-BE12-1208D48F3118}" dt="2022-08-31T12:12:53.716" v="6579" actId="1076"/>
          <ac:spMkLst>
            <pc:docMk/>
            <pc:sldMk cId="398338278" sldId="280"/>
            <ac:spMk id="8" creationId="{4117A66F-E495-E40B-3464-738572C586F2}"/>
          </ac:spMkLst>
        </pc:spChg>
        <pc:spChg chg="add mod">
          <ac:chgData name="Cliff Okoro" userId="fbdabfa04a10c11f" providerId="LiveId" clId="{C3CAA2AB-5411-E340-BE12-1208D48F3118}" dt="2022-08-31T12:13:19.100" v="6592" actId="1076"/>
          <ac:spMkLst>
            <pc:docMk/>
            <pc:sldMk cId="398338278" sldId="280"/>
            <ac:spMk id="9" creationId="{EA6FC28F-79C7-3C97-E334-6A1B027B0597}"/>
          </ac:spMkLst>
        </pc:spChg>
        <pc:spChg chg="add del mod">
          <ac:chgData name="Cliff Okoro" userId="fbdabfa04a10c11f" providerId="LiveId" clId="{C3CAA2AB-5411-E340-BE12-1208D48F3118}" dt="2022-08-31T12:13:27.718" v="6596" actId="22"/>
          <ac:spMkLst>
            <pc:docMk/>
            <pc:sldMk cId="398338278" sldId="280"/>
            <ac:spMk id="11" creationId="{23B17F7F-3DCD-4FDE-C6C1-DDFB1D5AA1DE}"/>
          </ac:spMkLst>
        </pc:spChg>
        <pc:spChg chg="add mod">
          <ac:chgData name="Cliff Okoro" userId="fbdabfa04a10c11f" providerId="LiveId" clId="{C3CAA2AB-5411-E340-BE12-1208D48F3118}" dt="2022-08-31T12:13:42.793" v="6607" actId="1076"/>
          <ac:spMkLst>
            <pc:docMk/>
            <pc:sldMk cId="398338278" sldId="280"/>
            <ac:spMk id="12" creationId="{4A6C4E54-F874-EE29-DFF8-9AF8272A52FB}"/>
          </ac:spMkLst>
        </pc:spChg>
        <pc:spChg chg="add mod">
          <ac:chgData name="Cliff Okoro" userId="fbdabfa04a10c11f" providerId="LiveId" clId="{C3CAA2AB-5411-E340-BE12-1208D48F3118}" dt="2022-08-31T12:15:25.383" v="6635" actId="14100"/>
          <ac:spMkLst>
            <pc:docMk/>
            <pc:sldMk cId="398338278" sldId="280"/>
            <ac:spMk id="13" creationId="{AF75CFD7-0A59-9BE1-E016-FAEE1F89BC40}"/>
          </ac:spMkLst>
        </pc:spChg>
        <pc:spChg chg="add mod">
          <ac:chgData name="Cliff Okoro" userId="fbdabfa04a10c11f" providerId="LiveId" clId="{C3CAA2AB-5411-E340-BE12-1208D48F3118}" dt="2022-08-31T12:15:55.140" v="6662" actId="1076"/>
          <ac:spMkLst>
            <pc:docMk/>
            <pc:sldMk cId="398338278" sldId="280"/>
            <ac:spMk id="14" creationId="{D4879B44-3713-F579-96FD-FAE90AD45CDE}"/>
          </ac:spMkLst>
        </pc:spChg>
        <pc:spChg chg="del mod">
          <ac:chgData name="Cliff Okoro" userId="fbdabfa04a10c11f" providerId="LiveId" clId="{C3CAA2AB-5411-E340-BE12-1208D48F3118}" dt="2022-08-30T23:17:41.105" v="5804" actId="478"/>
          <ac:spMkLst>
            <pc:docMk/>
            <pc:sldMk cId="398338278" sldId="280"/>
            <ac:spMk id="571" creationId="{00000000-0000-0000-0000-000000000000}"/>
          </ac:spMkLst>
        </pc:spChg>
        <pc:spChg chg="mod">
          <ac:chgData name="Cliff Okoro" userId="fbdabfa04a10c11f" providerId="LiveId" clId="{C3CAA2AB-5411-E340-BE12-1208D48F3118}" dt="2022-08-29T15:57:50.499" v="4218" actId="692"/>
          <ac:spMkLst>
            <pc:docMk/>
            <pc:sldMk cId="398338278" sldId="280"/>
            <ac:spMk id="572" creationId="{00000000-0000-0000-0000-000000000000}"/>
          </ac:spMkLst>
        </pc:spChg>
        <pc:spChg chg="mod">
          <ac:chgData name="Cliff Okoro" userId="fbdabfa04a10c11f" providerId="LiveId" clId="{C3CAA2AB-5411-E340-BE12-1208D48F3118}" dt="2022-08-29T16:01:07.661" v="4346" actId="20577"/>
          <ac:spMkLst>
            <pc:docMk/>
            <pc:sldMk cId="398338278" sldId="280"/>
            <ac:spMk id="573" creationId="{00000000-0000-0000-0000-000000000000}"/>
          </ac:spMkLst>
        </pc:spChg>
        <pc:spChg chg="mod">
          <ac:chgData name="Cliff Okoro" userId="fbdabfa04a10c11f" providerId="LiveId" clId="{C3CAA2AB-5411-E340-BE12-1208D48F3118}" dt="2022-08-30T23:18:26.511" v="5806" actId="1076"/>
          <ac:spMkLst>
            <pc:docMk/>
            <pc:sldMk cId="398338278" sldId="280"/>
            <ac:spMk id="574" creationId="{00000000-0000-0000-0000-000000000000}"/>
          </ac:spMkLst>
        </pc:spChg>
        <pc:spChg chg="mod">
          <ac:chgData name="Cliff Okoro" userId="fbdabfa04a10c11f" providerId="LiveId" clId="{C3CAA2AB-5411-E340-BE12-1208D48F3118}" dt="2022-08-29T15:54:44.274" v="4171" actId="20577"/>
          <ac:spMkLst>
            <pc:docMk/>
            <pc:sldMk cId="398338278" sldId="280"/>
            <ac:spMk id="575" creationId="{00000000-0000-0000-0000-000000000000}"/>
          </ac:spMkLst>
        </pc:spChg>
        <pc:spChg chg="mod">
          <ac:chgData name="Cliff Okoro" userId="fbdabfa04a10c11f" providerId="LiveId" clId="{C3CAA2AB-5411-E340-BE12-1208D48F3118}" dt="2022-08-30T23:18:26.511" v="5806" actId="1076"/>
          <ac:spMkLst>
            <pc:docMk/>
            <pc:sldMk cId="398338278" sldId="280"/>
            <ac:spMk id="576" creationId="{00000000-0000-0000-0000-000000000000}"/>
          </ac:spMkLst>
        </pc:spChg>
        <pc:spChg chg="mod">
          <ac:chgData name="Cliff Okoro" userId="fbdabfa04a10c11f" providerId="LiveId" clId="{C3CAA2AB-5411-E340-BE12-1208D48F3118}" dt="2022-08-30T23:18:26.511" v="5806" actId="1076"/>
          <ac:spMkLst>
            <pc:docMk/>
            <pc:sldMk cId="398338278" sldId="280"/>
            <ac:spMk id="577" creationId="{00000000-0000-0000-0000-000000000000}"/>
          </ac:spMkLst>
        </pc:spChg>
        <pc:spChg chg="mod">
          <ac:chgData name="Cliff Okoro" userId="fbdabfa04a10c11f" providerId="LiveId" clId="{C3CAA2AB-5411-E340-BE12-1208D48F3118}" dt="2022-08-29T15:53:19.539" v="4147" actId="1076"/>
          <ac:spMkLst>
            <pc:docMk/>
            <pc:sldMk cId="398338278" sldId="280"/>
            <ac:spMk id="578" creationId="{00000000-0000-0000-0000-000000000000}"/>
          </ac:spMkLst>
        </pc:spChg>
        <pc:spChg chg="mod">
          <ac:chgData name="Cliff Okoro" userId="fbdabfa04a10c11f" providerId="LiveId" clId="{C3CAA2AB-5411-E340-BE12-1208D48F3118}" dt="2022-08-29T15:57:08.189" v="4215" actId="1076"/>
          <ac:spMkLst>
            <pc:docMk/>
            <pc:sldMk cId="398338278" sldId="280"/>
            <ac:spMk id="579" creationId="{00000000-0000-0000-0000-000000000000}"/>
          </ac:spMkLst>
        </pc:spChg>
        <pc:spChg chg="mod">
          <ac:chgData name="Cliff Okoro" userId="fbdabfa04a10c11f" providerId="LiveId" clId="{C3CAA2AB-5411-E340-BE12-1208D48F3118}" dt="2022-08-30T23:18:26.511" v="5806" actId="1076"/>
          <ac:spMkLst>
            <pc:docMk/>
            <pc:sldMk cId="398338278" sldId="280"/>
            <ac:spMk id="580" creationId="{00000000-0000-0000-0000-000000000000}"/>
          </ac:spMkLst>
        </pc:spChg>
        <pc:spChg chg="mod">
          <ac:chgData name="Cliff Okoro" userId="fbdabfa04a10c11f" providerId="LiveId" clId="{C3CAA2AB-5411-E340-BE12-1208D48F3118}" dt="2022-08-29T15:58:28.051" v="4251" actId="20577"/>
          <ac:spMkLst>
            <pc:docMk/>
            <pc:sldMk cId="398338278" sldId="280"/>
            <ac:spMk id="581" creationId="{00000000-0000-0000-0000-000000000000}"/>
          </ac:spMkLst>
        </pc:spChg>
        <pc:spChg chg="mod">
          <ac:chgData name="Cliff Okoro" userId="fbdabfa04a10c11f" providerId="LiveId" clId="{C3CAA2AB-5411-E340-BE12-1208D48F3118}" dt="2022-08-30T23:18:26.511" v="5806" actId="1076"/>
          <ac:spMkLst>
            <pc:docMk/>
            <pc:sldMk cId="398338278" sldId="280"/>
            <ac:spMk id="582" creationId="{00000000-0000-0000-0000-000000000000}"/>
          </ac:spMkLst>
        </pc:spChg>
        <pc:spChg chg="mod">
          <ac:chgData name="Cliff Okoro" userId="fbdabfa04a10c11f" providerId="LiveId" clId="{C3CAA2AB-5411-E340-BE12-1208D48F3118}" dt="2022-08-29T15:59:16.180" v="4286" actId="1076"/>
          <ac:spMkLst>
            <pc:docMk/>
            <pc:sldMk cId="398338278" sldId="280"/>
            <ac:spMk id="583" creationId="{00000000-0000-0000-0000-000000000000}"/>
          </ac:spMkLst>
        </pc:spChg>
        <pc:spChg chg="del">
          <ac:chgData name="Cliff Okoro" userId="fbdabfa04a10c11f" providerId="LiveId" clId="{C3CAA2AB-5411-E340-BE12-1208D48F3118}" dt="2022-08-30T23:15:10.213" v="5747" actId="478"/>
          <ac:spMkLst>
            <pc:docMk/>
            <pc:sldMk cId="398338278" sldId="280"/>
            <ac:spMk id="584" creationId="{00000000-0000-0000-0000-000000000000}"/>
          </ac:spMkLst>
        </pc:spChg>
        <pc:spChg chg="del">
          <ac:chgData name="Cliff Okoro" userId="fbdabfa04a10c11f" providerId="LiveId" clId="{C3CAA2AB-5411-E340-BE12-1208D48F3118}" dt="2022-08-30T23:14:46.621" v="5741" actId="478"/>
          <ac:spMkLst>
            <pc:docMk/>
            <pc:sldMk cId="398338278" sldId="280"/>
            <ac:spMk id="585" creationId="{00000000-0000-0000-0000-000000000000}"/>
          </ac:spMkLst>
        </pc:spChg>
        <pc:spChg chg="mod">
          <ac:chgData name="Cliff Okoro" userId="fbdabfa04a10c11f" providerId="LiveId" clId="{C3CAA2AB-5411-E340-BE12-1208D48F3118}" dt="2022-08-31T12:14:18.355" v="6614" actId="1076"/>
          <ac:spMkLst>
            <pc:docMk/>
            <pc:sldMk cId="398338278" sldId="280"/>
            <ac:spMk id="586" creationId="{00000000-0000-0000-0000-000000000000}"/>
          </ac:spMkLst>
        </pc:spChg>
        <pc:spChg chg="mod">
          <ac:chgData name="Cliff Okoro" userId="fbdabfa04a10c11f" providerId="LiveId" clId="{C3CAA2AB-5411-E340-BE12-1208D48F3118}" dt="2022-08-29T15:58:17.132" v="4236" actId="1076"/>
          <ac:spMkLst>
            <pc:docMk/>
            <pc:sldMk cId="398338278" sldId="280"/>
            <ac:spMk id="587" creationId="{00000000-0000-0000-0000-000000000000}"/>
          </ac:spMkLst>
        </pc:spChg>
        <pc:spChg chg="mod">
          <ac:chgData name="Cliff Okoro" userId="fbdabfa04a10c11f" providerId="LiveId" clId="{C3CAA2AB-5411-E340-BE12-1208D48F3118}" dt="2022-08-30T23:18:26.511" v="5806" actId="1076"/>
          <ac:spMkLst>
            <pc:docMk/>
            <pc:sldMk cId="398338278" sldId="280"/>
            <ac:spMk id="588" creationId="{00000000-0000-0000-0000-000000000000}"/>
          </ac:spMkLst>
        </pc:spChg>
        <pc:spChg chg="mod">
          <ac:chgData name="Cliff Okoro" userId="fbdabfa04a10c11f" providerId="LiveId" clId="{C3CAA2AB-5411-E340-BE12-1208D48F3118}" dt="2022-08-30T23:18:26.511" v="5806" actId="1076"/>
          <ac:spMkLst>
            <pc:docMk/>
            <pc:sldMk cId="398338278" sldId="280"/>
            <ac:spMk id="589" creationId="{00000000-0000-0000-0000-000000000000}"/>
          </ac:spMkLst>
        </pc:spChg>
      </pc:sldChg>
      <pc:sldChg chg="del">
        <pc:chgData name="Cliff Okoro" userId="fbdabfa04a10c11f" providerId="LiveId" clId="{C3CAA2AB-5411-E340-BE12-1208D48F3118}" dt="2022-08-27T12:36:39.309" v="3" actId="2696"/>
        <pc:sldMkLst>
          <pc:docMk/>
          <pc:sldMk cId="1790346217" sldId="280"/>
        </pc:sldMkLst>
      </pc:sldChg>
      <pc:sldChg chg="del">
        <pc:chgData name="Cliff Okoro" userId="fbdabfa04a10c11f" providerId="LiveId" clId="{C3CAA2AB-5411-E340-BE12-1208D48F3118}" dt="2022-08-27T12:36:39.309" v="3" actId="2696"/>
        <pc:sldMkLst>
          <pc:docMk/>
          <pc:sldMk cId="1389774885" sldId="281"/>
        </pc:sldMkLst>
      </pc:sldChg>
      <pc:sldChg chg="addSp delSp modSp mod">
        <pc:chgData name="Cliff Okoro" userId="fbdabfa04a10c11f" providerId="LiveId" clId="{C3CAA2AB-5411-E340-BE12-1208D48F3118}" dt="2022-08-31T13:12:39.352" v="7073" actId="20577"/>
        <pc:sldMkLst>
          <pc:docMk/>
          <pc:sldMk cId="4095781786" sldId="281"/>
        </pc:sldMkLst>
        <pc:spChg chg="del">
          <ac:chgData name="Cliff Okoro" userId="fbdabfa04a10c11f" providerId="LiveId" clId="{C3CAA2AB-5411-E340-BE12-1208D48F3118}" dt="2022-08-27T14:05:01.773" v="1495"/>
          <ac:spMkLst>
            <pc:docMk/>
            <pc:sldMk cId="4095781786" sldId="281"/>
            <ac:spMk id="2" creationId="{27CFE9D3-D0EF-FD41-842D-B63AEFF62250}"/>
          </ac:spMkLst>
        </pc:spChg>
        <pc:spChg chg="mod">
          <ac:chgData name="Cliff Okoro" userId="fbdabfa04a10c11f" providerId="LiveId" clId="{C3CAA2AB-5411-E340-BE12-1208D48F3118}" dt="2022-08-31T13:12:27.966" v="7071" actId="790"/>
          <ac:spMkLst>
            <pc:docMk/>
            <pc:sldMk cId="4095781786" sldId="281"/>
            <ac:spMk id="4" creationId="{B2F1AF7E-9370-DD6A-7F2C-BA99CA67BA07}"/>
          </ac:spMkLst>
        </pc:spChg>
        <pc:spChg chg="mod">
          <ac:chgData name="Cliff Okoro" userId="fbdabfa04a10c11f" providerId="LiveId" clId="{C3CAA2AB-5411-E340-BE12-1208D48F3118}" dt="2022-08-31T13:12:27.966" v="7071" actId="790"/>
          <ac:spMkLst>
            <pc:docMk/>
            <pc:sldMk cId="4095781786" sldId="281"/>
            <ac:spMk id="17" creationId="{50C892F9-C7F0-9A49-8988-26BC756346B0}"/>
          </ac:spMkLst>
        </pc:spChg>
        <pc:spChg chg="mod">
          <ac:chgData name="Cliff Okoro" userId="fbdabfa04a10c11f" providerId="LiveId" clId="{C3CAA2AB-5411-E340-BE12-1208D48F3118}" dt="2022-08-31T13:12:27.966" v="7071" actId="790"/>
          <ac:spMkLst>
            <pc:docMk/>
            <pc:sldMk cId="4095781786" sldId="281"/>
            <ac:spMk id="18" creationId="{BA4209EE-E0EC-1742-A870-32FDA1EADC4A}"/>
          </ac:spMkLst>
        </pc:spChg>
        <pc:spChg chg="mod">
          <ac:chgData name="Cliff Okoro" userId="fbdabfa04a10c11f" providerId="LiveId" clId="{C3CAA2AB-5411-E340-BE12-1208D48F3118}" dt="2022-08-31T13:12:27.966" v="7071" actId="790"/>
          <ac:spMkLst>
            <pc:docMk/>
            <pc:sldMk cId="4095781786" sldId="281"/>
            <ac:spMk id="19" creationId="{3CB73D64-0FF0-CB4D-9816-4F97F993B03E}"/>
          </ac:spMkLst>
        </pc:spChg>
        <pc:spChg chg="mod">
          <ac:chgData name="Cliff Okoro" userId="fbdabfa04a10c11f" providerId="LiveId" clId="{C3CAA2AB-5411-E340-BE12-1208D48F3118}" dt="2022-08-31T13:12:27.966" v="7071" actId="790"/>
          <ac:spMkLst>
            <pc:docMk/>
            <pc:sldMk cId="4095781786" sldId="281"/>
            <ac:spMk id="23" creationId="{3543D948-391A-6875-5DAA-6B416BE724D6}"/>
          </ac:spMkLst>
        </pc:spChg>
        <pc:spChg chg="mod">
          <ac:chgData name="Cliff Okoro" userId="fbdabfa04a10c11f" providerId="LiveId" clId="{C3CAA2AB-5411-E340-BE12-1208D48F3118}" dt="2022-08-31T13:12:27.966" v="7071" actId="790"/>
          <ac:spMkLst>
            <pc:docMk/>
            <pc:sldMk cId="4095781786" sldId="281"/>
            <ac:spMk id="25" creationId="{4EFF44F9-D1C5-ADEA-0960-253A9C3669EF}"/>
          </ac:spMkLst>
        </pc:spChg>
        <pc:spChg chg="mod">
          <ac:chgData name="Cliff Okoro" userId="fbdabfa04a10c11f" providerId="LiveId" clId="{C3CAA2AB-5411-E340-BE12-1208D48F3118}" dt="2022-08-31T13:12:27.966" v="7071" actId="790"/>
          <ac:spMkLst>
            <pc:docMk/>
            <pc:sldMk cId="4095781786" sldId="281"/>
            <ac:spMk id="94" creationId="{686385D4-FDF9-259A-D96E-90A5C98F282C}"/>
          </ac:spMkLst>
        </pc:spChg>
        <pc:spChg chg="mod">
          <ac:chgData name="Cliff Okoro" userId="fbdabfa04a10c11f" providerId="LiveId" clId="{C3CAA2AB-5411-E340-BE12-1208D48F3118}" dt="2022-08-31T13:12:27.966" v="7071" actId="790"/>
          <ac:spMkLst>
            <pc:docMk/>
            <pc:sldMk cId="4095781786" sldId="281"/>
            <ac:spMk id="99" creationId="{79B5381C-7F4A-D392-B842-258C380B3B51}"/>
          </ac:spMkLst>
        </pc:spChg>
        <pc:spChg chg="mod">
          <ac:chgData name="Cliff Okoro" userId="fbdabfa04a10c11f" providerId="LiveId" clId="{C3CAA2AB-5411-E340-BE12-1208D48F3118}" dt="2022-08-31T13:12:27.966" v="7071" actId="790"/>
          <ac:spMkLst>
            <pc:docMk/>
            <pc:sldMk cId="4095781786" sldId="281"/>
            <ac:spMk id="103" creationId="{1F1AEB54-0E8F-4A7F-1225-52C26EE36757}"/>
          </ac:spMkLst>
        </pc:spChg>
        <pc:spChg chg="mod">
          <ac:chgData name="Cliff Okoro" userId="fbdabfa04a10c11f" providerId="LiveId" clId="{C3CAA2AB-5411-E340-BE12-1208D48F3118}" dt="2022-08-31T13:12:27.966" v="7071" actId="790"/>
          <ac:spMkLst>
            <pc:docMk/>
            <pc:sldMk cId="4095781786" sldId="281"/>
            <ac:spMk id="107" creationId="{21EA3031-EAB5-0D0D-0D3A-B5AFB7647AB9}"/>
          </ac:spMkLst>
        </pc:spChg>
        <pc:spChg chg="mod">
          <ac:chgData name="Cliff Okoro" userId="fbdabfa04a10c11f" providerId="LiveId" clId="{C3CAA2AB-5411-E340-BE12-1208D48F3118}" dt="2022-08-31T13:12:27.966" v="7071" actId="790"/>
          <ac:spMkLst>
            <pc:docMk/>
            <pc:sldMk cId="4095781786" sldId="281"/>
            <ac:spMk id="111" creationId="{B3F9263D-DD2C-E4C4-3E82-D50FE3ECCF29}"/>
          </ac:spMkLst>
        </pc:spChg>
        <pc:spChg chg="mod">
          <ac:chgData name="Cliff Okoro" userId="fbdabfa04a10c11f" providerId="LiveId" clId="{C3CAA2AB-5411-E340-BE12-1208D48F3118}" dt="2022-08-31T13:12:27.966" v="7071" actId="790"/>
          <ac:spMkLst>
            <pc:docMk/>
            <pc:sldMk cId="4095781786" sldId="281"/>
            <ac:spMk id="115" creationId="{13A58AD3-F9F8-FE09-C2E3-1E6EA88795E1}"/>
          </ac:spMkLst>
        </pc:spChg>
        <pc:spChg chg="mod">
          <ac:chgData name="Cliff Okoro" userId="fbdabfa04a10c11f" providerId="LiveId" clId="{C3CAA2AB-5411-E340-BE12-1208D48F3118}" dt="2022-08-31T13:12:27.966" v="7071" actId="790"/>
          <ac:spMkLst>
            <pc:docMk/>
            <pc:sldMk cId="4095781786" sldId="281"/>
            <ac:spMk id="119" creationId="{5A3D2A75-E0AC-08B6-F919-E978C0D2DBA6}"/>
          </ac:spMkLst>
        </pc:spChg>
        <pc:spChg chg="mod">
          <ac:chgData name="Cliff Okoro" userId="fbdabfa04a10c11f" providerId="LiveId" clId="{C3CAA2AB-5411-E340-BE12-1208D48F3118}" dt="2022-08-31T13:12:27.966" v="7071" actId="790"/>
          <ac:spMkLst>
            <pc:docMk/>
            <pc:sldMk cId="4095781786" sldId="281"/>
            <ac:spMk id="123" creationId="{6C88016A-44D3-9F19-4C41-B4D11954C56C}"/>
          </ac:spMkLst>
        </pc:spChg>
        <pc:spChg chg="mod">
          <ac:chgData name="Cliff Okoro" userId="fbdabfa04a10c11f" providerId="LiveId" clId="{C3CAA2AB-5411-E340-BE12-1208D48F3118}" dt="2022-08-31T13:12:27.966" v="7071" actId="790"/>
          <ac:spMkLst>
            <pc:docMk/>
            <pc:sldMk cId="4095781786" sldId="281"/>
            <ac:spMk id="132" creationId="{93FF4C86-9CFE-87F8-E5CC-2694F5FB3F0B}"/>
          </ac:spMkLst>
        </pc:spChg>
        <pc:spChg chg="mod">
          <ac:chgData name="Cliff Okoro" userId="fbdabfa04a10c11f" providerId="LiveId" clId="{C3CAA2AB-5411-E340-BE12-1208D48F3118}" dt="2022-08-31T13:12:27.966" v="7071" actId="790"/>
          <ac:spMkLst>
            <pc:docMk/>
            <pc:sldMk cId="4095781786" sldId="281"/>
            <ac:spMk id="134" creationId="{7FD66F8A-742C-82D1-5D63-0FB87204D11E}"/>
          </ac:spMkLst>
        </pc:spChg>
        <pc:spChg chg="mod">
          <ac:chgData name="Cliff Okoro" userId="fbdabfa04a10c11f" providerId="LiveId" clId="{C3CAA2AB-5411-E340-BE12-1208D48F3118}" dt="2022-08-31T13:12:27.966" v="7071" actId="790"/>
          <ac:spMkLst>
            <pc:docMk/>
            <pc:sldMk cId="4095781786" sldId="281"/>
            <ac:spMk id="136" creationId="{255BE0A7-5E09-5FA1-3697-E5DE0A7353BD}"/>
          </ac:spMkLst>
        </pc:spChg>
        <pc:spChg chg="mod">
          <ac:chgData name="Cliff Okoro" userId="fbdabfa04a10c11f" providerId="LiveId" clId="{C3CAA2AB-5411-E340-BE12-1208D48F3118}" dt="2022-08-31T13:12:27.966" v="7071" actId="790"/>
          <ac:spMkLst>
            <pc:docMk/>
            <pc:sldMk cId="4095781786" sldId="281"/>
            <ac:spMk id="138" creationId="{EA96E93D-7E4A-4504-5D57-D59727697002}"/>
          </ac:spMkLst>
        </pc:spChg>
        <pc:spChg chg="mod">
          <ac:chgData name="Cliff Okoro" userId="fbdabfa04a10c11f" providerId="LiveId" clId="{C3CAA2AB-5411-E340-BE12-1208D48F3118}" dt="2022-08-31T13:12:27.966" v="7071" actId="790"/>
          <ac:spMkLst>
            <pc:docMk/>
            <pc:sldMk cId="4095781786" sldId="281"/>
            <ac:spMk id="140" creationId="{6BE2B1E1-F0CD-CEEE-5699-4AD1D2E2AF58}"/>
          </ac:spMkLst>
        </pc:spChg>
        <pc:spChg chg="mod">
          <ac:chgData name="Cliff Okoro" userId="fbdabfa04a10c11f" providerId="LiveId" clId="{C3CAA2AB-5411-E340-BE12-1208D48F3118}" dt="2022-08-31T13:12:27.966" v="7071" actId="790"/>
          <ac:spMkLst>
            <pc:docMk/>
            <pc:sldMk cId="4095781786" sldId="281"/>
            <ac:spMk id="142" creationId="{D449804B-EA74-4957-E8B9-2A9FBD18C707}"/>
          </ac:spMkLst>
        </pc:spChg>
        <pc:spChg chg="mod">
          <ac:chgData name="Cliff Okoro" userId="fbdabfa04a10c11f" providerId="LiveId" clId="{C3CAA2AB-5411-E340-BE12-1208D48F3118}" dt="2022-08-31T13:12:27.966" v="7071" actId="790"/>
          <ac:spMkLst>
            <pc:docMk/>
            <pc:sldMk cId="4095781786" sldId="281"/>
            <ac:spMk id="144" creationId="{51667FBA-0571-500D-7A27-BC6FAF9ABD0F}"/>
          </ac:spMkLst>
        </pc:spChg>
        <pc:spChg chg="mod">
          <ac:chgData name="Cliff Okoro" userId="fbdabfa04a10c11f" providerId="LiveId" clId="{C3CAA2AB-5411-E340-BE12-1208D48F3118}" dt="2022-08-31T13:12:27.966" v="7071" actId="790"/>
          <ac:spMkLst>
            <pc:docMk/>
            <pc:sldMk cId="4095781786" sldId="281"/>
            <ac:spMk id="146" creationId="{888F84A3-99A7-F126-7870-85C572716D1D}"/>
          </ac:spMkLst>
        </pc:spChg>
        <pc:spChg chg="mod">
          <ac:chgData name="Cliff Okoro" userId="fbdabfa04a10c11f" providerId="LiveId" clId="{C3CAA2AB-5411-E340-BE12-1208D48F3118}" dt="2022-08-31T13:12:27.966" v="7071" actId="790"/>
          <ac:spMkLst>
            <pc:docMk/>
            <pc:sldMk cId="4095781786" sldId="281"/>
            <ac:spMk id="148" creationId="{DC375DAC-3F28-6C7B-5B59-1D4EB074B5EE}"/>
          </ac:spMkLst>
        </pc:spChg>
        <pc:spChg chg="mod">
          <ac:chgData name="Cliff Okoro" userId="fbdabfa04a10c11f" providerId="LiveId" clId="{C3CAA2AB-5411-E340-BE12-1208D48F3118}" dt="2022-08-31T13:12:27.966" v="7071" actId="790"/>
          <ac:spMkLst>
            <pc:docMk/>
            <pc:sldMk cId="4095781786" sldId="281"/>
            <ac:spMk id="150" creationId="{DDD00869-350B-95D7-0BE1-2647BC2E4DBD}"/>
          </ac:spMkLst>
        </pc:spChg>
        <pc:spChg chg="mod">
          <ac:chgData name="Cliff Okoro" userId="fbdabfa04a10c11f" providerId="LiveId" clId="{C3CAA2AB-5411-E340-BE12-1208D48F3118}" dt="2022-08-31T13:12:27.966" v="7071" actId="790"/>
          <ac:spMkLst>
            <pc:docMk/>
            <pc:sldMk cId="4095781786" sldId="281"/>
            <ac:spMk id="154" creationId="{EE3E6818-12AA-FA75-6647-4F2E70E8ECB5}"/>
          </ac:spMkLst>
        </pc:spChg>
        <pc:spChg chg="mod">
          <ac:chgData name="Cliff Okoro" userId="fbdabfa04a10c11f" providerId="LiveId" clId="{C3CAA2AB-5411-E340-BE12-1208D48F3118}" dt="2022-08-31T13:12:27.966" v="7071" actId="790"/>
          <ac:spMkLst>
            <pc:docMk/>
            <pc:sldMk cId="4095781786" sldId="281"/>
            <ac:spMk id="156" creationId="{20CCFA10-8646-358D-BA23-5DB5B694D2B0}"/>
          </ac:spMkLst>
        </pc:spChg>
        <pc:spChg chg="mod">
          <ac:chgData name="Cliff Okoro" userId="fbdabfa04a10c11f" providerId="LiveId" clId="{C3CAA2AB-5411-E340-BE12-1208D48F3118}" dt="2022-08-31T13:12:27.966" v="7071" actId="790"/>
          <ac:spMkLst>
            <pc:docMk/>
            <pc:sldMk cId="4095781786" sldId="281"/>
            <ac:spMk id="158" creationId="{4D302F61-D728-E429-E5ED-7587CD273882}"/>
          </ac:spMkLst>
        </pc:spChg>
        <pc:spChg chg="mod">
          <ac:chgData name="Cliff Okoro" userId="fbdabfa04a10c11f" providerId="LiveId" clId="{C3CAA2AB-5411-E340-BE12-1208D48F3118}" dt="2022-08-31T13:12:27.966" v="7071" actId="790"/>
          <ac:spMkLst>
            <pc:docMk/>
            <pc:sldMk cId="4095781786" sldId="281"/>
            <ac:spMk id="160" creationId="{98DBEEB3-D776-2B07-02B6-80E78953A76B}"/>
          </ac:spMkLst>
        </pc:spChg>
        <pc:spChg chg="mod">
          <ac:chgData name="Cliff Okoro" userId="fbdabfa04a10c11f" providerId="LiveId" clId="{C3CAA2AB-5411-E340-BE12-1208D48F3118}" dt="2022-08-31T13:12:27.966" v="7071" actId="790"/>
          <ac:spMkLst>
            <pc:docMk/>
            <pc:sldMk cId="4095781786" sldId="281"/>
            <ac:spMk id="162" creationId="{5A7F82F0-C153-BFCF-E160-460F3995A9B5}"/>
          </ac:spMkLst>
        </pc:spChg>
        <pc:spChg chg="mod">
          <ac:chgData name="Cliff Okoro" userId="fbdabfa04a10c11f" providerId="LiveId" clId="{C3CAA2AB-5411-E340-BE12-1208D48F3118}" dt="2022-08-31T13:12:27.966" v="7071" actId="790"/>
          <ac:spMkLst>
            <pc:docMk/>
            <pc:sldMk cId="4095781786" sldId="281"/>
            <ac:spMk id="164" creationId="{6104F7EE-4508-5F34-B8DD-04616E84A614}"/>
          </ac:spMkLst>
        </pc:spChg>
        <pc:spChg chg="mod">
          <ac:chgData name="Cliff Okoro" userId="fbdabfa04a10c11f" providerId="LiveId" clId="{C3CAA2AB-5411-E340-BE12-1208D48F3118}" dt="2022-08-31T13:12:27.966" v="7071" actId="790"/>
          <ac:spMkLst>
            <pc:docMk/>
            <pc:sldMk cId="4095781786" sldId="281"/>
            <ac:spMk id="166" creationId="{2ADE90E8-8354-980E-B1F0-87AED7663E02}"/>
          </ac:spMkLst>
        </pc:spChg>
        <pc:spChg chg="mod">
          <ac:chgData name="Cliff Okoro" userId="fbdabfa04a10c11f" providerId="LiveId" clId="{C3CAA2AB-5411-E340-BE12-1208D48F3118}" dt="2022-08-31T13:12:27.966" v="7071" actId="790"/>
          <ac:spMkLst>
            <pc:docMk/>
            <pc:sldMk cId="4095781786" sldId="281"/>
            <ac:spMk id="168" creationId="{3B7587EF-CD10-FA0C-136C-4F5E23383629}"/>
          </ac:spMkLst>
        </pc:spChg>
        <pc:spChg chg="mod">
          <ac:chgData name="Cliff Okoro" userId="fbdabfa04a10c11f" providerId="LiveId" clId="{C3CAA2AB-5411-E340-BE12-1208D48F3118}" dt="2022-08-31T13:12:27.966" v="7071" actId="790"/>
          <ac:spMkLst>
            <pc:docMk/>
            <pc:sldMk cId="4095781786" sldId="281"/>
            <ac:spMk id="170" creationId="{ACF4BF62-301A-737C-8661-EA325D1EB108}"/>
          </ac:spMkLst>
        </pc:spChg>
        <pc:spChg chg="mod">
          <ac:chgData name="Cliff Okoro" userId="fbdabfa04a10c11f" providerId="LiveId" clId="{C3CAA2AB-5411-E340-BE12-1208D48F3118}" dt="2022-08-31T13:12:27.966" v="7071" actId="790"/>
          <ac:spMkLst>
            <pc:docMk/>
            <pc:sldMk cId="4095781786" sldId="281"/>
            <ac:spMk id="172" creationId="{D3D94C3B-4D88-2C4E-0042-49F4CA3A7BBF}"/>
          </ac:spMkLst>
        </pc:spChg>
        <pc:spChg chg="mod">
          <ac:chgData name="Cliff Okoro" userId="fbdabfa04a10c11f" providerId="LiveId" clId="{C3CAA2AB-5411-E340-BE12-1208D48F3118}" dt="2022-08-31T13:12:27.966" v="7071" actId="790"/>
          <ac:spMkLst>
            <pc:docMk/>
            <pc:sldMk cId="4095781786" sldId="281"/>
            <ac:spMk id="174" creationId="{5D80E40B-C5B0-423A-8321-2A76AE04DBB1}"/>
          </ac:spMkLst>
        </pc:spChg>
        <pc:spChg chg="mod">
          <ac:chgData name="Cliff Okoro" userId="fbdabfa04a10c11f" providerId="LiveId" clId="{C3CAA2AB-5411-E340-BE12-1208D48F3118}" dt="2022-08-31T13:12:27.966" v="7071" actId="790"/>
          <ac:spMkLst>
            <pc:docMk/>
            <pc:sldMk cId="4095781786" sldId="281"/>
            <ac:spMk id="176" creationId="{8CD33D8B-DC74-8ACE-CC46-CCC6E4CD6FA7}"/>
          </ac:spMkLst>
        </pc:spChg>
        <pc:spChg chg="mod">
          <ac:chgData name="Cliff Okoro" userId="fbdabfa04a10c11f" providerId="LiveId" clId="{C3CAA2AB-5411-E340-BE12-1208D48F3118}" dt="2022-08-31T13:12:27.966" v="7071" actId="790"/>
          <ac:spMkLst>
            <pc:docMk/>
            <pc:sldMk cId="4095781786" sldId="281"/>
            <ac:spMk id="178" creationId="{B257FEFF-6341-4D55-2D93-71F0A1E7190A}"/>
          </ac:spMkLst>
        </pc:spChg>
        <pc:spChg chg="mod">
          <ac:chgData name="Cliff Okoro" userId="fbdabfa04a10c11f" providerId="LiveId" clId="{C3CAA2AB-5411-E340-BE12-1208D48F3118}" dt="2022-08-31T13:12:27.966" v="7071" actId="790"/>
          <ac:spMkLst>
            <pc:docMk/>
            <pc:sldMk cId="4095781786" sldId="281"/>
            <ac:spMk id="180" creationId="{839A97AC-E3A2-E904-DC3B-E333BBA075A9}"/>
          </ac:spMkLst>
        </pc:spChg>
        <pc:spChg chg="mod">
          <ac:chgData name="Cliff Okoro" userId="fbdabfa04a10c11f" providerId="LiveId" clId="{C3CAA2AB-5411-E340-BE12-1208D48F3118}" dt="2022-08-31T13:12:27.966" v="7071" actId="790"/>
          <ac:spMkLst>
            <pc:docMk/>
            <pc:sldMk cId="4095781786" sldId="281"/>
            <ac:spMk id="182" creationId="{DC910BE7-FC63-9C40-2C25-B66987809D30}"/>
          </ac:spMkLst>
        </pc:spChg>
        <pc:spChg chg="mod">
          <ac:chgData name="Cliff Okoro" userId="fbdabfa04a10c11f" providerId="LiveId" clId="{C3CAA2AB-5411-E340-BE12-1208D48F3118}" dt="2022-08-31T13:12:27.966" v="7071" actId="790"/>
          <ac:spMkLst>
            <pc:docMk/>
            <pc:sldMk cId="4095781786" sldId="281"/>
            <ac:spMk id="184" creationId="{C3D969AF-20BF-CC27-1528-0A45E0E8FD24}"/>
          </ac:spMkLst>
        </pc:spChg>
        <pc:spChg chg="mod">
          <ac:chgData name="Cliff Okoro" userId="fbdabfa04a10c11f" providerId="LiveId" clId="{C3CAA2AB-5411-E340-BE12-1208D48F3118}" dt="2022-08-31T13:12:27.966" v="7071" actId="790"/>
          <ac:spMkLst>
            <pc:docMk/>
            <pc:sldMk cId="4095781786" sldId="281"/>
            <ac:spMk id="186" creationId="{35912DBA-BCCB-4F57-7267-E87AC075F525}"/>
          </ac:spMkLst>
        </pc:spChg>
        <pc:spChg chg="mod">
          <ac:chgData name="Cliff Okoro" userId="fbdabfa04a10c11f" providerId="LiveId" clId="{C3CAA2AB-5411-E340-BE12-1208D48F3118}" dt="2022-08-31T13:12:27.966" v="7071" actId="790"/>
          <ac:spMkLst>
            <pc:docMk/>
            <pc:sldMk cId="4095781786" sldId="281"/>
            <ac:spMk id="188" creationId="{CCD4EC8D-83F5-597E-D88A-993CBB3436A9}"/>
          </ac:spMkLst>
        </pc:spChg>
        <pc:spChg chg="mod">
          <ac:chgData name="Cliff Okoro" userId="fbdabfa04a10c11f" providerId="LiveId" clId="{C3CAA2AB-5411-E340-BE12-1208D48F3118}" dt="2022-08-31T13:12:27.966" v="7071" actId="790"/>
          <ac:spMkLst>
            <pc:docMk/>
            <pc:sldMk cId="4095781786" sldId="281"/>
            <ac:spMk id="190" creationId="{DA374236-A4F8-6DF3-C814-2068E03E0296}"/>
          </ac:spMkLst>
        </pc:spChg>
        <pc:spChg chg="mod">
          <ac:chgData name="Cliff Okoro" userId="fbdabfa04a10c11f" providerId="LiveId" clId="{C3CAA2AB-5411-E340-BE12-1208D48F3118}" dt="2022-08-31T13:12:27.966" v="7071" actId="790"/>
          <ac:spMkLst>
            <pc:docMk/>
            <pc:sldMk cId="4095781786" sldId="281"/>
            <ac:spMk id="192" creationId="{756B6F32-F16C-A333-48F4-CB0B804D6F2F}"/>
          </ac:spMkLst>
        </pc:spChg>
        <pc:spChg chg="mod">
          <ac:chgData name="Cliff Okoro" userId="fbdabfa04a10c11f" providerId="LiveId" clId="{C3CAA2AB-5411-E340-BE12-1208D48F3118}" dt="2022-08-31T13:12:27.966" v="7071" actId="790"/>
          <ac:spMkLst>
            <pc:docMk/>
            <pc:sldMk cId="4095781786" sldId="281"/>
            <ac:spMk id="200" creationId="{A3C67588-7DE8-EF6F-5802-B13D6F97D0D7}"/>
          </ac:spMkLst>
        </pc:spChg>
        <pc:spChg chg="mod">
          <ac:chgData name="Cliff Okoro" userId="fbdabfa04a10c11f" providerId="LiveId" clId="{C3CAA2AB-5411-E340-BE12-1208D48F3118}" dt="2022-08-31T13:12:27.966" v="7071" actId="790"/>
          <ac:spMkLst>
            <pc:docMk/>
            <pc:sldMk cId="4095781786" sldId="281"/>
            <ac:spMk id="202" creationId="{9D5C1C0B-C4D2-D683-87BA-6EE4C94A5525}"/>
          </ac:spMkLst>
        </pc:spChg>
        <pc:spChg chg="mod">
          <ac:chgData name="Cliff Okoro" userId="fbdabfa04a10c11f" providerId="LiveId" clId="{C3CAA2AB-5411-E340-BE12-1208D48F3118}" dt="2022-08-31T13:12:27.966" v="7071" actId="790"/>
          <ac:spMkLst>
            <pc:docMk/>
            <pc:sldMk cId="4095781786" sldId="281"/>
            <ac:spMk id="204" creationId="{DF9DAC50-74CD-E813-F2C8-2DF40E048D26}"/>
          </ac:spMkLst>
        </pc:spChg>
        <pc:spChg chg="mod">
          <ac:chgData name="Cliff Okoro" userId="fbdabfa04a10c11f" providerId="LiveId" clId="{C3CAA2AB-5411-E340-BE12-1208D48F3118}" dt="2022-08-31T13:12:39.352" v="7073" actId="20577"/>
          <ac:spMkLst>
            <pc:docMk/>
            <pc:sldMk cId="4095781786" sldId="281"/>
            <ac:spMk id="208" creationId="{26E35BDF-18CC-F53F-90F2-91426F73C3C7}"/>
          </ac:spMkLst>
        </pc:spChg>
        <pc:spChg chg="mod">
          <ac:chgData name="Cliff Okoro" userId="fbdabfa04a10c11f" providerId="LiveId" clId="{C3CAA2AB-5411-E340-BE12-1208D48F3118}" dt="2022-08-31T13:12:35.770" v="7072" actId="20577"/>
          <ac:spMkLst>
            <pc:docMk/>
            <pc:sldMk cId="4095781786" sldId="281"/>
            <ac:spMk id="210" creationId="{FB5A4144-8C69-D985-85C6-35BA4B5CF1E8}"/>
          </ac:spMkLst>
        </pc:spChg>
        <pc:spChg chg="mod">
          <ac:chgData name="Cliff Okoro" userId="fbdabfa04a10c11f" providerId="LiveId" clId="{C3CAA2AB-5411-E340-BE12-1208D48F3118}" dt="2022-08-31T13:12:27.966" v="7071" actId="790"/>
          <ac:spMkLst>
            <pc:docMk/>
            <pc:sldMk cId="4095781786" sldId="281"/>
            <ac:spMk id="214" creationId="{7C60C05D-2AE6-19FA-4EF8-B6E1074B5C4A}"/>
          </ac:spMkLst>
        </pc:spChg>
        <pc:spChg chg="mod">
          <ac:chgData name="Cliff Okoro" userId="fbdabfa04a10c11f" providerId="LiveId" clId="{C3CAA2AB-5411-E340-BE12-1208D48F3118}" dt="2022-08-31T13:12:27.966" v="7071" actId="790"/>
          <ac:spMkLst>
            <pc:docMk/>
            <pc:sldMk cId="4095781786" sldId="281"/>
            <ac:spMk id="216" creationId="{A2595C87-A324-5CEE-A992-F8DDCB62CECB}"/>
          </ac:spMkLst>
        </pc:spChg>
        <pc:spChg chg="mod">
          <ac:chgData name="Cliff Okoro" userId="fbdabfa04a10c11f" providerId="LiveId" clId="{C3CAA2AB-5411-E340-BE12-1208D48F3118}" dt="2022-08-31T13:12:27.966" v="7071" actId="790"/>
          <ac:spMkLst>
            <pc:docMk/>
            <pc:sldMk cId="4095781786" sldId="281"/>
            <ac:spMk id="220" creationId="{F2AE0F2C-771A-A89E-492F-FFAC8EE88D1F}"/>
          </ac:spMkLst>
        </pc:spChg>
        <pc:spChg chg="mod">
          <ac:chgData name="Cliff Okoro" userId="fbdabfa04a10c11f" providerId="LiveId" clId="{C3CAA2AB-5411-E340-BE12-1208D48F3118}" dt="2022-08-31T13:12:27.966" v="7071" actId="790"/>
          <ac:spMkLst>
            <pc:docMk/>
            <pc:sldMk cId="4095781786" sldId="281"/>
            <ac:spMk id="222" creationId="{926726D0-43F4-FBED-0224-B12C94AB96BC}"/>
          </ac:spMkLst>
        </pc:spChg>
        <pc:spChg chg="mod">
          <ac:chgData name="Cliff Okoro" userId="fbdabfa04a10c11f" providerId="LiveId" clId="{C3CAA2AB-5411-E340-BE12-1208D48F3118}" dt="2022-08-31T13:12:27.966" v="7071" actId="790"/>
          <ac:spMkLst>
            <pc:docMk/>
            <pc:sldMk cId="4095781786" sldId="281"/>
            <ac:spMk id="224" creationId="{0BF512BD-E392-738E-B9D6-3FCB93672068}"/>
          </ac:spMkLst>
        </pc:spChg>
        <pc:spChg chg="mod">
          <ac:chgData name="Cliff Okoro" userId="fbdabfa04a10c11f" providerId="LiveId" clId="{C3CAA2AB-5411-E340-BE12-1208D48F3118}" dt="2022-08-31T13:12:27.966" v="7071" actId="790"/>
          <ac:spMkLst>
            <pc:docMk/>
            <pc:sldMk cId="4095781786" sldId="281"/>
            <ac:spMk id="225" creationId="{3B7C5890-8956-FC6B-6720-F04B988CDB21}"/>
          </ac:spMkLst>
        </pc:spChg>
        <pc:spChg chg="mod">
          <ac:chgData name="Cliff Okoro" userId="fbdabfa04a10c11f" providerId="LiveId" clId="{C3CAA2AB-5411-E340-BE12-1208D48F3118}" dt="2022-08-31T13:12:27.966" v="7071" actId="790"/>
          <ac:spMkLst>
            <pc:docMk/>
            <pc:sldMk cId="4095781786" sldId="281"/>
            <ac:spMk id="226" creationId="{AA46B956-C037-714D-D734-FED8CE5E10EA}"/>
          </ac:spMkLst>
        </pc:spChg>
        <pc:spChg chg="mod">
          <ac:chgData name="Cliff Okoro" userId="fbdabfa04a10c11f" providerId="LiveId" clId="{C3CAA2AB-5411-E340-BE12-1208D48F3118}" dt="2022-08-31T13:12:27.966" v="7071" actId="790"/>
          <ac:spMkLst>
            <pc:docMk/>
            <pc:sldMk cId="4095781786" sldId="281"/>
            <ac:spMk id="227" creationId="{F675AA1E-D081-47DC-7512-E423F2F5AD1B}"/>
          </ac:spMkLst>
        </pc:spChg>
        <pc:spChg chg="mod">
          <ac:chgData name="Cliff Okoro" userId="fbdabfa04a10c11f" providerId="LiveId" clId="{C3CAA2AB-5411-E340-BE12-1208D48F3118}" dt="2022-08-31T13:12:27.966" v="7071" actId="790"/>
          <ac:spMkLst>
            <pc:docMk/>
            <pc:sldMk cId="4095781786" sldId="281"/>
            <ac:spMk id="228" creationId="{5E970A68-B461-F861-9411-F8B19F984D33}"/>
          </ac:spMkLst>
        </pc:spChg>
        <pc:spChg chg="mod">
          <ac:chgData name="Cliff Okoro" userId="fbdabfa04a10c11f" providerId="LiveId" clId="{C3CAA2AB-5411-E340-BE12-1208D48F3118}" dt="2022-08-31T13:12:27.966" v="7071" actId="790"/>
          <ac:spMkLst>
            <pc:docMk/>
            <pc:sldMk cId="4095781786" sldId="281"/>
            <ac:spMk id="229" creationId="{2DB7E86A-74E8-F2C1-CD63-F0CEFF7AB6C5}"/>
          </ac:spMkLst>
        </pc:spChg>
        <pc:spChg chg="mod">
          <ac:chgData name="Cliff Okoro" userId="fbdabfa04a10c11f" providerId="LiveId" clId="{C3CAA2AB-5411-E340-BE12-1208D48F3118}" dt="2022-08-31T13:12:27.966" v="7071" actId="790"/>
          <ac:spMkLst>
            <pc:docMk/>
            <pc:sldMk cId="4095781786" sldId="281"/>
            <ac:spMk id="230" creationId="{DC8FD07C-B061-85CA-69CF-3C523CB72200}"/>
          </ac:spMkLst>
        </pc:spChg>
        <pc:picChg chg="add mod">
          <ac:chgData name="Cliff Okoro" userId="fbdabfa04a10c11f" providerId="LiveId" clId="{C3CAA2AB-5411-E340-BE12-1208D48F3118}" dt="2022-08-29T10:02:54.631" v="2490"/>
          <ac:picMkLst>
            <pc:docMk/>
            <pc:sldMk cId="4095781786" sldId="281"/>
            <ac:picMk id="95" creationId="{D1B677C1-7297-B7CC-1E8B-162256F0CB79}"/>
          </ac:picMkLst>
        </pc:picChg>
      </pc:sldChg>
      <pc:sldChg chg="del">
        <pc:chgData name="Cliff Okoro" userId="fbdabfa04a10c11f" providerId="LiveId" clId="{C3CAA2AB-5411-E340-BE12-1208D48F3118}" dt="2022-08-27T12:36:23.915" v="2" actId="2696"/>
        <pc:sldMkLst>
          <pc:docMk/>
          <pc:sldMk cId="69741961" sldId="282"/>
        </pc:sldMkLst>
      </pc:sldChg>
      <pc:sldChg chg="addSp delSp modSp mod">
        <pc:chgData name="Cliff Okoro" userId="fbdabfa04a10c11f" providerId="LiveId" clId="{C3CAA2AB-5411-E340-BE12-1208D48F3118}" dt="2022-08-31T00:00:52.823" v="6504" actId="478"/>
        <pc:sldMkLst>
          <pc:docMk/>
          <pc:sldMk cId="3363616512" sldId="282"/>
        </pc:sldMkLst>
        <pc:spChg chg="mod">
          <ac:chgData name="Cliff Okoro" userId="fbdabfa04a10c11f" providerId="LiveId" clId="{C3CAA2AB-5411-E340-BE12-1208D48F3118}" dt="2022-08-27T12:54:12.885" v="220" actId="20577"/>
          <ac:spMkLst>
            <pc:docMk/>
            <pc:sldMk cId="3363616512" sldId="282"/>
            <ac:spMk id="5" creationId="{4B572E7E-0311-7748-A98F-BA933A95FC67}"/>
          </ac:spMkLst>
        </pc:spChg>
        <pc:spChg chg="del mod">
          <ac:chgData name="Cliff Okoro" userId="fbdabfa04a10c11f" providerId="LiveId" clId="{C3CAA2AB-5411-E340-BE12-1208D48F3118}" dt="2022-08-31T00:00:52.823" v="6504" actId="478"/>
          <ac:spMkLst>
            <pc:docMk/>
            <pc:sldMk cId="3363616512" sldId="282"/>
            <ac:spMk id="6" creationId="{A86206C0-7057-3B41-9C32-028B98EED6C4}"/>
          </ac:spMkLst>
        </pc:spChg>
        <pc:spChg chg="del">
          <ac:chgData name="Cliff Okoro" userId="fbdabfa04a10c11f" providerId="LiveId" clId="{C3CAA2AB-5411-E340-BE12-1208D48F3118}" dt="2022-08-27T12:48:53.167" v="141"/>
          <ac:spMkLst>
            <pc:docMk/>
            <pc:sldMk cId="3363616512" sldId="282"/>
            <ac:spMk id="12" creationId="{090F4C23-6DE0-6E46-B1DC-F5359D4D9CFB}"/>
          </ac:spMkLst>
        </pc:spChg>
        <pc:spChg chg="add del mod">
          <ac:chgData name="Cliff Okoro" userId="fbdabfa04a10c11f" providerId="LiveId" clId="{C3CAA2AB-5411-E340-BE12-1208D48F3118}" dt="2022-08-27T12:51:28.569" v="167" actId="478"/>
          <ac:spMkLst>
            <pc:docMk/>
            <pc:sldMk cId="3363616512" sldId="282"/>
            <ac:spMk id="17" creationId="{EC851E91-D90A-1FF4-00C2-E1F64D589B5F}"/>
          </ac:spMkLst>
        </pc:spChg>
        <pc:spChg chg="add del mod">
          <ac:chgData name="Cliff Okoro" userId="fbdabfa04a10c11f" providerId="LiveId" clId="{C3CAA2AB-5411-E340-BE12-1208D48F3118}" dt="2022-08-27T12:52:20.379" v="172"/>
          <ac:spMkLst>
            <pc:docMk/>
            <pc:sldMk cId="3363616512" sldId="282"/>
            <ac:spMk id="21" creationId="{740F3519-C3F5-6006-C064-C3A6F512D8C7}"/>
          </ac:spMkLst>
        </pc:spChg>
        <pc:picChg chg="add del mod modCrop">
          <ac:chgData name="Cliff Okoro" userId="fbdabfa04a10c11f" providerId="LiveId" clId="{C3CAA2AB-5411-E340-BE12-1208D48F3118}" dt="2022-08-27T12:51:36.876" v="171" actId="478"/>
          <ac:picMkLst>
            <pc:docMk/>
            <pc:sldMk cId="3363616512" sldId="282"/>
            <ac:picMk id="13" creationId="{28B715D1-A7D9-FEB1-E30E-74D90C476733}"/>
          </ac:picMkLst>
        </pc:picChg>
        <pc:picChg chg="add del mod">
          <ac:chgData name="Cliff Okoro" userId="fbdabfa04a10c11f" providerId="LiveId" clId="{C3CAA2AB-5411-E340-BE12-1208D48F3118}" dt="2022-08-27T12:50:28.878" v="153" actId="478"/>
          <ac:picMkLst>
            <pc:docMk/>
            <pc:sldMk cId="3363616512" sldId="282"/>
            <ac:picMk id="15" creationId="{B479F46D-ED4A-E25E-AADD-0B2409DD091B}"/>
          </ac:picMkLst>
        </pc:picChg>
        <pc:picChg chg="add del mod">
          <ac:chgData name="Cliff Okoro" userId="fbdabfa04a10c11f" providerId="LiveId" clId="{C3CAA2AB-5411-E340-BE12-1208D48F3118}" dt="2022-08-27T12:51:28.095" v="166"/>
          <ac:picMkLst>
            <pc:docMk/>
            <pc:sldMk cId="3363616512" sldId="282"/>
            <ac:picMk id="19" creationId="{7E13406F-8B56-3EB6-B167-99E7BE39E108}"/>
          </ac:picMkLst>
        </pc:picChg>
        <pc:picChg chg="add mod">
          <ac:chgData name="Cliff Okoro" userId="fbdabfa04a10c11f" providerId="LiveId" clId="{C3CAA2AB-5411-E340-BE12-1208D48F3118}" dt="2022-08-29T10:02:54.631" v="2490"/>
          <ac:picMkLst>
            <pc:docMk/>
            <pc:sldMk cId="3363616512" sldId="282"/>
            <ac:picMk id="23" creationId="{26F6874C-EB05-FB92-C737-95151DA32DCD}"/>
          </ac:picMkLst>
        </pc:picChg>
      </pc:sldChg>
      <pc:sldChg chg="del">
        <pc:chgData name="Cliff Okoro" userId="fbdabfa04a10c11f" providerId="LiveId" clId="{C3CAA2AB-5411-E340-BE12-1208D48F3118}" dt="2022-08-27T12:36:23.915" v="2" actId="2696"/>
        <pc:sldMkLst>
          <pc:docMk/>
          <pc:sldMk cId="266432257" sldId="283"/>
        </pc:sldMkLst>
      </pc:sldChg>
      <pc:sldChg chg="add del">
        <pc:chgData name="Cliff Okoro" userId="fbdabfa04a10c11f" providerId="LiveId" clId="{C3CAA2AB-5411-E340-BE12-1208D48F3118}" dt="2022-08-27T14:22:32.149" v="1912" actId="2696"/>
        <pc:sldMkLst>
          <pc:docMk/>
          <pc:sldMk cId="3786138064" sldId="283"/>
        </pc:sldMkLst>
      </pc:sldChg>
      <pc:sldChg chg="del">
        <pc:chgData name="Cliff Okoro" userId="fbdabfa04a10c11f" providerId="LiveId" clId="{C3CAA2AB-5411-E340-BE12-1208D48F3118}" dt="2022-08-27T12:36:23.915" v="2" actId="2696"/>
        <pc:sldMkLst>
          <pc:docMk/>
          <pc:sldMk cId="790680037" sldId="284"/>
        </pc:sldMkLst>
      </pc:sldChg>
      <pc:sldChg chg="addSp delSp modSp mod">
        <pc:chgData name="Cliff Okoro" userId="fbdabfa04a10c11f" providerId="LiveId" clId="{C3CAA2AB-5411-E340-BE12-1208D48F3118}" dt="2022-08-31T13:18:37.581" v="7130" actId="20577"/>
        <pc:sldMkLst>
          <pc:docMk/>
          <pc:sldMk cId="973741793" sldId="284"/>
        </pc:sldMkLst>
        <pc:spChg chg="del">
          <ac:chgData name="Cliff Okoro" userId="fbdabfa04a10c11f" providerId="LiveId" clId="{C3CAA2AB-5411-E340-BE12-1208D48F3118}" dt="2022-08-27T13:48:46.099" v="1036" actId="478"/>
          <ac:spMkLst>
            <pc:docMk/>
            <pc:sldMk cId="973741793" sldId="284"/>
            <ac:spMk id="2" creationId="{27CFE9D3-D0EF-FD41-842D-B63AEFF62250}"/>
          </ac:spMkLst>
        </pc:spChg>
        <pc:spChg chg="mod">
          <ac:chgData name="Cliff Okoro" userId="fbdabfa04a10c11f" providerId="LiveId" clId="{C3CAA2AB-5411-E340-BE12-1208D48F3118}" dt="2022-08-31T13:18:30.009" v="7128" actId="790"/>
          <ac:spMkLst>
            <pc:docMk/>
            <pc:sldMk cId="973741793" sldId="284"/>
            <ac:spMk id="17" creationId="{50C892F9-C7F0-9A49-8988-26BC756346B0}"/>
          </ac:spMkLst>
        </pc:spChg>
        <pc:spChg chg="mod">
          <ac:chgData name="Cliff Okoro" userId="fbdabfa04a10c11f" providerId="LiveId" clId="{C3CAA2AB-5411-E340-BE12-1208D48F3118}" dt="2022-08-31T13:18:30.009" v="7128" actId="790"/>
          <ac:spMkLst>
            <pc:docMk/>
            <pc:sldMk cId="973741793" sldId="284"/>
            <ac:spMk id="18" creationId="{BA4209EE-E0EC-1742-A870-32FDA1EADC4A}"/>
          </ac:spMkLst>
        </pc:spChg>
        <pc:spChg chg="mod">
          <ac:chgData name="Cliff Okoro" userId="fbdabfa04a10c11f" providerId="LiveId" clId="{C3CAA2AB-5411-E340-BE12-1208D48F3118}" dt="2022-08-31T13:18:30.009" v="7128" actId="790"/>
          <ac:spMkLst>
            <pc:docMk/>
            <pc:sldMk cId="973741793" sldId="284"/>
            <ac:spMk id="19" creationId="{3CB73D64-0FF0-CB4D-9816-4F97F993B03E}"/>
          </ac:spMkLst>
        </pc:spChg>
        <pc:spChg chg="mod">
          <ac:chgData name="Cliff Okoro" userId="fbdabfa04a10c11f" providerId="LiveId" clId="{C3CAA2AB-5411-E340-BE12-1208D48F3118}" dt="2022-08-31T13:18:30.009" v="7128" actId="790"/>
          <ac:spMkLst>
            <pc:docMk/>
            <pc:sldMk cId="973741793" sldId="284"/>
            <ac:spMk id="22" creationId="{29EC0C11-15C3-3ED8-CFE2-4BAB3691D412}"/>
          </ac:spMkLst>
        </pc:spChg>
        <pc:spChg chg="mod">
          <ac:chgData name="Cliff Okoro" userId="fbdabfa04a10c11f" providerId="LiveId" clId="{C3CAA2AB-5411-E340-BE12-1208D48F3118}" dt="2022-08-31T13:18:30.009" v="7128" actId="790"/>
          <ac:spMkLst>
            <pc:docMk/>
            <pc:sldMk cId="973741793" sldId="284"/>
            <ac:spMk id="24" creationId="{203046E1-3F3C-74F3-D4F6-10BB38CC8487}"/>
          </ac:spMkLst>
        </pc:spChg>
        <pc:spChg chg="mod">
          <ac:chgData name="Cliff Okoro" userId="fbdabfa04a10c11f" providerId="LiveId" clId="{C3CAA2AB-5411-E340-BE12-1208D48F3118}" dt="2022-08-31T13:18:30.009" v="7128" actId="790"/>
          <ac:spMkLst>
            <pc:docMk/>
            <pc:sldMk cId="973741793" sldId="284"/>
            <ac:spMk id="94" creationId="{A8649605-C08F-F767-D5EF-4E68BBC95705}"/>
          </ac:spMkLst>
        </pc:spChg>
        <pc:spChg chg="mod">
          <ac:chgData name="Cliff Okoro" userId="fbdabfa04a10c11f" providerId="LiveId" clId="{C3CAA2AB-5411-E340-BE12-1208D48F3118}" dt="2022-08-31T13:18:30.009" v="7128" actId="790"/>
          <ac:spMkLst>
            <pc:docMk/>
            <pc:sldMk cId="973741793" sldId="284"/>
            <ac:spMk id="98" creationId="{F7877422-2D0A-684F-7904-564EBE67DC55}"/>
          </ac:spMkLst>
        </pc:spChg>
        <pc:spChg chg="mod">
          <ac:chgData name="Cliff Okoro" userId="fbdabfa04a10c11f" providerId="LiveId" clId="{C3CAA2AB-5411-E340-BE12-1208D48F3118}" dt="2022-08-31T13:18:30.009" v="7128" actId="790"/>
          <ac:spMkLst>
            <pc:docMk/>
            <pc:sldMk cId="973741793" sldId="284"/>
            <ac:spMk id="102" creationId="{9281721E-21DB-C4D1-EC5F-2994D0B951E1}"/>
          </ac:spMkLst>
        </pc:spChg>
        <pc:spChg chg="mod">
          <ac:chgData name="Cliff Okoro" userId="fbdabfa04a10c11f" providerId="LiveId" clId="{C3CAA2AB-5411-E340-BE12-1208D48F3118}" dt="2022-08-31T13:18:30.009" v="7128" actId="790"/>
          <ac:spMkLst>
            <pc:docMk/>
            <pc:sldMk cId="973741793" sldId="284"/>
            <ac:spMk id="106" creationId="{DB2048F7-8E52-F51C-EFCC-0B820098CA40}"/>
          </ac:spMkLst>
        </pc:spChg>
        <pc:spChg chg="mod">
          <ac:chgData name="Cliff Okoro" userId="fbdabfa04a10c11f" providerId="LiveId" clId="{C3CAA2AB-5411-E340-BE12-1208D48F3118}" dt="2022-08-31T13:18:30.009" v="7128" actId="790"/>
          <ac:spMkLst>
            <pc:docMk/>
            <pc:sldMk cId="973741793" sldId="284"/>
            <ac:spMk id="110" creationId="{C5BEE4ED-B484-A638-29E1-0A7D7422DBE0}"/>
          </ac:spMkLst>
        </pc:spChg>
        <pc:spChg chg="mod">
          <ac:chgData name="Cliff Okoro" userId="fbdabfa04a10c11f" providerId="LiveId" clId="{C3CAA2AB-5411-E340-BE12-1208D48F3118}" dt="2022-08-31T13:18:30.009" v="7128" actId="790"/>
          <ac:spMkLst>
            <pc:docMk/>
            <pc:sldMk cId="973741793" sldId="284"/>
            <ac:spMk id="114" creationId="{CDEECB03-4E4B-4B0B-F5E6-B7986EC1DF91}"/>
          </ac:spMkLst>
        </pc:spChg>
        <pc:spChg chg="mod">
          <ac:chgData name="Cliff Okoro" userId="fbdabfa04a10c11f" providerId="LiveId" clId="{C3CAA2AB-5411-E340-BE12-1208D48F3118}" dt="2022-08-31T13:18:30.009" v="7128" actId="790"/>
          <ac:spMkLst>
            <pc:docMk/>
            <pc:sldMk cId="973741793" sldId="284"/>
            <ac:spMk id="118" creationId="{60E739F2-CC9E-58E7-9F33-88D189B702D1}"/>
          </ac:spMkLst>
        </pc:spChg>
        <pc:spChg chg="mod">
          <ac:chgData name="Cliff Okoro" userId="fbdabfa04a10c11f" providerId="LiveId" clId="{C3CAA2AB-5411-E340-BE12-1208D48F3118}" dt="2022-08-31T13:18:30.009" v="7128" actId="790"/>
          <ac:spMkLst>
            <pc:docMk/>
            <pc:sldMk cId="973741793" sldId="284"/>
            <ac:spMk id="122" creationId="{9712A9B3-2AB2-B246-58B1-A0C1E073D34C}"/>
          </ac:spMkLst>
        </pc:spChg>
        <pc:spChg chg="mod">
          <ac:chgData name="Cliff Okoro" userId="fbdabfa04a10c11f" providerId="LiveId" clId="{C3CAA2AB-5411-E340-BE12-1208D48F3118}" dt="2022-08-31T13:18:30.009" v="7128" actId="790"/>
          <ac:spMkLst>
            <pc:docMk/>
            <pc:sldMk cId="973741793" sldId="284"/>
            <ac:spMk id="126" creationId="{3FA24B25-3817-3368-209D-B4585C20FA97}"/>
          </ac:spMkLst>
        </pc:spChg>
        <pc:spChg chg="mod">
          <ac:chgData name="Cliff Okoro" userId="fbdabfa04a10c11f" providerId="LiveId" clId="{C3CAA2AB-5411-E340-BE12-1208D48F3118}" dt="2022-08-31T13:18:30.009" v="7128" actId="790"/>
          <ac:spMkLst>
            <pc:docMk/>
            <pc:sldMk cId="973741793" sldId="284"/>
            <ac:spMk id="132" creationId="{D372E024-902D-EE52-BD22-DF1FE6AB8FD7}"/>
          </ac:spMkLst>
        </pc:spChg>
        <pc:spChg chg="mod">
          <ac:chgData name="Cliff Okoro" userId="fbdabfa04a10c11f" providerId="LiveId" clId="{C3CAA2AB-5411-E340-BE12-1208D48F3118}" dt="2022-08-31T13:18:30.009" v="7128" actId="790"/>
          <ac:spMkLst>
            <pc:docMk/>
            <pc:sldMk cId="973741793" sldId="284"/>
            <ac:spMk id="134" creationId="{B76227E2-85C4-2840-1EA7-9B7B3BA3AE2C}"/>
          </ac:spMkLst>
        </pc:spChg>
        <pc:spChg chg="mod">
          <ac:chgData name="Cliff Okoro" userId="fbdabfa04a10c11f" providerId="LiveId" clId="{C3CAA2AB-5411-E340-BE12-1208D48F3118}" dt="2022-08-31T13:18:30.009" v="7128" actId="790"/>
          <ac:spMkLst>
            <pc:docMk/>
            <pc:sldMk cId="973741793" sldId="284"/>
            <ac:spMk id="136" creationId="{4B8CE00A-0BB9-843F-BB89-274C80EE88C1}"/>
          </ac:spMkLst>
        </pc:spChg>
        <pc:spChg chg="mod">
          <ac:chgData name="Cliff Okoro" userId="fbdabfa04a10c11f" providerId="LiveId" clId="{C3CAA2AB-5411-E340-BE12-1208D48F3118}" dt="2022-08-31T13:18:30.009" v="7128" actId="790"/>
          <ac:spMkLst>
            <pc:docMk/>
            <pc:sldMk cId="973741793" sldId="284"/>
            <ac:spMk id="138" creationId="{CF8EBD86-B086-27E2-263A-994B312181BA}"/>
          </ac:spMkLst>
        </pc:spChg>
        <pc:spChg chg="mod">
          <ac:chgData name="Cliff Okoro" userId="fbdabfa04a10c11f" providerId="LiveId" clId="{C3CAA2AB-5411-E340-BE12-1208D48F3118}" dt="2022-08-31T13:18:30.009" v="7128" actId="790"/>
          <ac:spMkLst>
            <pc:docMk/>
            <pc:sldMk cId="973741793" sldId="284"/>
            <ac:spMk id="140" creationId="{AF450800-2238-D5EC-3E0E-AEA35FBC13ED}"/>
          </ac:spMkLst>
        </pc:spChg>
        <pc:spChg chg="mod">
          <ac:chgData name="Cliff Okoro" userId="fbdabfa04a10c11f" providerId="LiveId" clId="{C3CAA2AB-5411-E340-BE12-1208D48F3118}" dt="2022-08-31T13:18:30.009" v="7128" actId="790"/>
          <ac:spMkLst>
            <pc:docMk/>
            <pc:sldMk cId="973741793" sldId="284"/>
            <ac:spMk id="142" creationId="{3C223285-D0EC-8291-0B48-16B0B5069B84}"/>
          </ac:spMkLst>
        </pc:spChg>
        <pc:spChg chg="mod">
          <ac:chgData name="Cliff Okoro" userId="fbdabfa04a10c11f" providerId="LiveId" clId="{C3CAA2AB-5411-E340-BE12-1208D48F3118}" dt="2022-08-31T13:18:30.009" v="7128" actId="790"/>
          <ac:spMkLst>
            <pc:docMk/>
            <pc:sldMk cId="973741793" sldId="284"/>
            <ac:spMk id="144" creationId="{A125EA72-5649-21A3-61AC-0B7574CB9693}"/>
          </ac:spMkLst>
        </pc:spChg>
        <pc:spChg chg="mod">
          <ac:chgData name="Cliff Okoro" userId="fbdabfa04a10c11f" providerId="LiveId" clId="{C3CAA2AB-5411-E340-BE12-1208D48F3118}" dt="2022-08-31T13:18:30.009" v="7128" actId="790"/>
          <ac:spMkLst>
            <pc:docMk/>
            <pc:sldMk cId="973741793" sldId="284"/>
            <ac:spMk id="146" creationId="{76279109-1E16-0C6D-DF00-525821E5FD30}"/>
          </ac:spMkLst>
        </pc:spChg>
        <pc:spChg chg="mod">
          <ac:chgData name="Cliff Okoro" userId="fbdabfa04a10c11f" providerId="LiveId" clId="{C3CAA2AB-5411-E340-BE12-1208D48F3118}" dt="2022-08-31T13:18:30.009" v="7128" actId="790"/>
          <ac:spMkLst>
            <pc:docMk/>
            <pc:sldMk cId="973741793" sldId="284"/>
            <ac:spMk id="148" creationId="{9F4DE5D0-CF7F-7DC8-5321-DCB9EFF3FA31}"/>
          </ac:spMkLst>
        </pc:spChg>
        <pc:spChg chg="mod">
          <ac:chgData name="Cliff Okoro" userId="fbdabfa04a10c11f" providerId="LiveId" clId="{C3CAA2AB-5411-E340-BE12-1208D48F3118}" dt="2022-08-31T13:18:30.009" v="7128" actId="790"/>
          <ac:spMkLst>
            <pc:docMk/>
            <pc:sldMk cId="973741793" sldId="284"/>
            <ac:spMk id="150" creationId="{0B0361B5-DBAD-5552-8578-D41B0508815F}"/>
          </ac:spMkLst>
        </pc:spChg>
        <pc:spChg chg="mod">
          <ac:chgData name="Cliff Okoro" userId="fbdabfa04a10c11f" providerId="LiveId" clId="{C3CAA2AB-5411-E340-BE12-1208D48F3118}" dt="2022-08-31T13:18:30.009" v="7128" actId="790"/>
          <ac:spMkLst>
            <pc:docMk/>
            <pc:sldMk cId="973741793" sldId="284"/>
            <ac:spMk id="152" creationId="{4DB5DB98-E5D4-1D66-9691-33E63DD2C204}"/>
          </ac:spMkLst>
        </pc:spChg>
        <pc:spChg chg="mod">
          <ac:chgData name="Cliff Okoro" userId="fbdabfa04a10c11f" providerId="LiveId" clId="{C3CAA2AB-5411-E340-BE12-1208D48F3118}" dt="2022-08-31T13:18:30.009" v="7128" actId="790"/>
          <ac:spMkLst>
            <pc:docMk/>
            <pc:sldMk cId="973741793" sldId="284"/>
            <ac:spMk id="154" creationId="{441CF296-F14A-5CE8-AEA1-B4762133B4AD}"/>
          </ac:spMkLst>
        </pc:spChg>
        <pc:spChg chg="mod">
          <ac:chgData name="Cliff Okoro" userId="fbdabfa04a10c11f" providerId="LiveId" clId="{C3CAA2AB-5411-E340-BE12-1208D48F3118}" dt="2022-08-31T13:18:30.009" v="7128" actId="790"/>
          <ac:spMkLst>
            <pc:docMk/>
            <pc:sldMk cId="973741793" sldId="284"/>
            <ac:spMk id="156" creationId="{1A3500E1-8E58-9A18-A869-EE6E3D7B87F1}"/>
          </ac:spMkLst>
        </pc:spChg>
        <pc:spChg chg="mod">
          <ac:chgData name="Cliff Okoro" userId="fbdabfa04a10c11f" providerId="LiveId" clId="{C3CAA2AB-5411-E340-BE12-1208D48F3118}" dt="2022-08-31T13:18:30.009" v="7128" actId="790"/>
          <ac:spMkLst>
            <pc:docMk/>
            <pc:sldMk cId="973741793" sldId="284"/>
            <ac:spMk id="158" creationId="{37CDE676-3EC5-16B3-D8FB-C876143C42A4}"/>
          </ac:spMkLst>
        </pc:spChg>
        <pc:spChg chg="mod">
          <ac:chgData name="Cliff Okoro" userId="fbdabfa04a10c11f" providerId="LiveId" clId="{C3CAA2AB-5411-E340-BE12-1208D48F3118}" dt="2022-08-31T13:18:30.009" v="7128" actId="790"/>
          <ac:spMkLst>
            <pc:docMk/>
            <pc:sldMk cId="973741793" sldId="284"/>
            <ac:spMk id="160" creationId="{38084F73-9523-8EEC-741A-6D91C3B8F713}"/>
          </ac:spMkLst>
        </pc:spChg>
        <pc:spChg chg="mod">
          <ac:chgData name="Cliff Okoro" userId="fbdabfa04a10c11f" providerId="LiveId" clId="{C3CAA2AB-5411-E340-BE12-1208D48F3118}" dt="2022-08-31T13:18:30.009" v="7128" actId="790"/>
          <ac:spMkLst>
            <pc:docMk/>
            <pc:sldMk cId="973741793" sldId="284"/>
            <ac:spMk id="162" creationId="{DBA14110-E177-E4E4-DAE0-F1349BAB3C9E}"/>
          </ac:spMkLst>
        </pc:spChg>
        <pc:spChg chg="mod">
          <ac:chgData name="Cliff Okoro" userId="fbdabfa04a10c11f" providerId="LiveId" clId="{C3CAA2AB-5411-E340-BE12-1208D48F3118}" dt="2022-08-31T13:18:30.009" v="7128" actId="790"/>
          <ac:spMkLst>
            <pc:docMk/>
            <pc:sldMk cId="973741793" sldId="284"/>
            <ac:spMk id="164" creationId="{94764C9F-A007-020C-747D-9261C456901F}"/>
          </ac:spMkLst>
        </pc:spChg>
        <pc:spChg chg="mod">
          <ac:chgData name="Cliff Okoro" userId="fbdabfa04a10c11f" providerId="LiveId" clId="{C3CAA2AB-5411-E340-BE12-1208D48F3118}" dt="2022-08-31T13:18:30.009" v="7128" actId="790"/>
          <ac:spMkLst>
            <pc:docMk/>
            <pc:sldMk cId="973741793" sldId="284"/>
            <ac:spMk id="166" creationId="{5CCA14D8-930C-C46D-E8B9-362DCE2BF60B}"/>
          </ac:spMkLst>
        </pc:spChg>
        <pc:spChg chg="mod">
          <ac:chgData name="Cliff Okoro" userId="fbdabfa04a10c11f" providerId="LiveId" clId="{C3CAA2AB-5411-E340-BE12-1208D48F3118}" dt="2022-08-31T13:18:30.009" v="7128" actId="790"/>
          <ac:spMkLst>
            <pc:docMk/>
            <pc:sldMk cId="973741793" sldId="284"/>
            <ac:spMk id="168" creationId="{C99EC6EE-0C48-AFA6-277C-9F3E2768F3F2}"/>
          </ac:spMkLst>
        </pc:spChg>
        <pc:spChg chg="mod">
          <ac:chgData name="Cliff Okoro" userId="fbdabfa04a10c11f" providerId="LiveId" clId="{C3CAA2AB-5411-E340-BE12-1208D48F3118}" dt="2022-08-31T13:18:30.009" v="7128" actId="790"/>
          <ac:spMkLst>
            <pc:docMk/>
            <pc:sldMk cId="973741793" sldId="284"/>
            <ac:spMk id="172" creationId="{6E5BB5AD-C3D7-67C0-47B0-25810C8CD8C3}"/>
          </ac:spMkLst>
        </pc:spChg>
        <pc:spChg chg="mod">
          <ac:chgData name="Cliff Okoro" userId="fbdabfa04a10c11f" providerId="LiveId" clId="{C3CAA2AB-5411-E340-BE12-1208D48F3118}" dt="2022-08-31T13:18:30.009" v="7128" actId="790"/>
          <ac:spMkLst>
            <pc:docMk/>
            <pc:sldMk cId="973741793" sldId="284"/>
            <ac:spMk id="174" creationId="{CA3866A5-CBA1-4600-0297-AF1D2695793D}"/>
          </ac:spMkLst>
        </pc:spChg>
        <pc:spChg chg="mod">
          <ac:chgData name="Cliff Okoro" userId="fbdabfa04a10c11f" providerId="LiveId" clId="{C3CAA2AB-5411-E340-BE12-1208D48F3118}" dt="2022-08-31T13:18:30.009" v="7128" actId="790"/>
          <ac:spMkLst>
            <pc:docMk/>
            <pc:sldMk cId="973741793" sldId="284"/>
            <ac:spMk id="176" creationId="{853DBE35-5497-AB16-8816-ED7C2187D0D9}"/>
          </ac:spMkLst>
        </pc:spChg>
        <pc:spChg chg="mod">
          <ac:chgData name="Cliff Okoro" userId="fbdabfa04a10c11f" providerId="LiveId" clId="{C3CAA2AB-5411-E340-BE12-1208D48F3118}" dt="2022-08-31T13:18:30.009" v="7128" actId="790"/>
          <ac:spMkLst>
            <pc:docMk/>
            <pc:sldMk cId="973741793" sldId="284"/>
            <ac:spMk id="178" creationId="{AF49405B-23CA-62FE-A998-E7BB55549588}"/>
          </ac:spMkLst>
        </pc:spChg>
        <pc:spChg chg="mod">
          <ac:chgData name="Cliff Okoro" userId="fbdabfa04a10c11f" providerId="LiveId" clId="{C3CAA2AB-5411-E340-BE12-1208D48F3118}" dt="2022-08-31T13:18:30.009" v="7128" actId="790"/>
          <ac:spMkLst>
            <pc:docMk/>
            <pc:sldMk cId="973741793" sldId="284"/>
            <ac:spMk id="180" creationId="{63E862BD-BB9F-689B-A9BF-A758583FC19A}"/>
          </ac:spMkLst>
        </pc:spChg>
        <pc:spChg chg="mod">
          <ac:chgData name="Cliff Okoro" userId="fbdabfa04a10c11f" providerId="LiveId" clId="{C3CAA2AB-5411-E340-BE12-1208D48F3118}" dt="2022-08-31T13:18:30.009" v="7128" actId="790"/>
          <ac:spMkLst>
            <pc:docMk/>
            <pc:sldMk cId="973741793" sldId="284"/>
            <ac:spMk id="182" creationId="{B2AB903D-24F8-8661-43A2-0BA6A39AEE3C}"/>
          </ac:spMkLst>
        </pc:spChg>
        <pc:spChg chg="mod">
          <ac:chgData name="Cliff Okoro" userId="fbdabfa04a10c11f" providerId="LiveId" clId="{C3CAA2AB-5411-E340-BE12-1208D48F3118}" dt="2022-08-31T13:18:30.009" v="7128" actId="790"/>
          <ac:spMkLst>
            <pc:docMk/>
            <pc:sldMk cId="973741793" sldId="284"/>
            <ac:spMk id="184" creationId="{0B6A28D9-F3CC-DE0B-A054-ABB1F93061B8}"/>
          </ac:spMkLst>
        </pc:spChg>
        <pc:spChg chg="mod">
          <ac:chgData name="Cliff Okoro" userId="fbdabfa04a10c11f" providerId="LiveId" clId="{C3CAA2AB-5411-E340-BE12-1208D48F3118}" dt="2022-08-31T13:18:30.009" v="7128" actId="790"/>
          <ac:spMkLst>
            <pc:docMk/>
            <pc:sldMk cId="973741793" sldId="284"/>
            <ac:spMk id="186" creationId="{F673933A-5AF5-E547-3AAD-BF0064D91989}"/>
          </ac:spMkLst>
        </pc:spChg>
        <pc:spChg chg="mod">
          <ac:chgData name="Cliff Okoro" userId="fbdabfa04a10c11f" providerId="LiveId" clId="{C3CAA2AB-5411-E340-BE12-1208D48F3118}" dt="2022-08-31T13:18:30.009" v="7128" actId="790"/>
          <ac:spMkLst>
            <pc:docMk/>
            <pc:sldMk cId="973741793" sldId="284"/>
            <ac:spMk id="188" creationId="{A9E8FAC3-FD46-2921-5694-8581A337AC93}"/>
          </ac:spMkLst>
        </pc:spChg>
        <pc:spChg chg="mod">
          <ac:chgData name="Cliff Okoro" userId="fbdabfa04a10c11f" providerId="LiveId" clId="{C3CAA2AB-5411-E340-BE12-1208D48F3118}" dt="2022-08-31T13:18:30.009" v="7128" actId="790"/>
          <ac:spMkLst>
            <pc:docMk/>
            <pc:sldMk cId="973741793" sldId="284"/>
            <ac:spMk id="200" creationId="{E1EDAA15-D8E3-4824-8FA6-706CE24E7EEA}"/>
          </ac:spMkLst>
        </pc:spChg>
        <pc:spChg chg="mod">
          <ac:chgData name="Cliff Okoro" userId="fbdabfa04a10c11f" providerId="LiveId" clId="{C3CAA2AB-5411-E340-BE12-1208D48F3118}" dt="2022-08-31T13:18:30.009" v="7128" actId="790"/>
          <ac:spMkLst>
            <pc:docMk/>
            <pc:sldMk cId="973741793" sldId="284"/>
            <ac:spMk id="202" creationId="{4FC1A232-CEC4-2B59-E2EB-62CCED935FAE}"/>
          </ac:spMkLst>
        </pc:spChg>
        <pc:spChg chg="mod">
          <ac:chgData name="Cliff Okoro" userId="fbdabfa04a10c11f" providerId="LiveId" clId="{C3CAA2AB-5411-E340-BE12-1208D48F3118}" dt="2022-08-31T13:18:30.009" v="7128" actId="790"/>
          <ac:spMkLst>
            <pc:docMk/>
            <pc:sldMk cId="973741793" sldId="284"/>
            <ac:spMk id="204" creationId="{19BD23A5-A500-B4B6-1128-7D5F5F7C42DA}"/>
          </ac:spMkLst>
        </pc:spChg>
        <pc:spChg chg="mod">
          <ac:chgData name="Cliff Okoro" userId="fbdabfa04a10c11f" providerId="LiveId" clId="{C3CAA2AB-5411-E340-BE12-1208D48F3118}" dt="2022-08-31T13:18:37.581" v="7130" actId="20577"/>
          <ac:spMkLst>
            <pc:docMk/>
            <pc:sldMk cId="973741793" sldId="284"/>
            <ac:spMk id="208" creationId="{440FF317-591D-CA50-AAC1-5FCB6E0102AF}"/>
          </ac:spMkLst>
        </pc:spChg>
        <pc:spChg chg="mod">
          <ac:chgData name="Cliff Okoro" userId="fbdabfa04a10c11f" providerId="LiveId" clId="{C3CAA2AB-5411-E340-BE12-1208D48F3118}" dt="2022-08-31T13:18:34.613" v="7129" actId="20577"/>
          <ac:spMkLst>
            <pc:docMk/>
            <pc:sldMk cId="973741793" sldId="284"/>
            <ac:spMk id="210" creationId="{80DFC2E7-2FC0-1674-1207-81116F684F5D}"/>
          </ac:spMkLst>
        </pc:spChg>
        <pc:spChg chg="mod">
          <ac:chgData name="Cliff Okoro" userId="fbdabfa04a10c11f" providerId="LiveId" clId="{C3CAA2AB-5411-E340-BE12-1208D48F3118}" dt="2022-08-31T13:18:30.009" v="7128" actId="790"/>
          <ac:spMkLst>
            <pc:docMk/>
            <pc:sldMk cId="973741793" sldId="284"/>
            <ac:spMk id="214" creationId="{A00900C6-BEE6-AE54-B9A6-02A64F669766}"/>
          </ac:spMkLst>
        </pc:spChg>
        <pc:spChg chg="mod">
          <ac:chgData name="Cliff Okoro" userId="fbdabfa04a10c11f" providerId="LiveId" clId="{C3CAA2AB-5411-E340-BE12-1208D48F3118}" dt="2022-08-31T13:18:30.009" v="7128" actId="790"/>
          <ac:spMkLst>
            <pc:docMk/>
            <pc:sldMk cId="973741793" sldId="284"/>
            <ac:spMk id="216" creationId="{4FF998A8-13B8-FB3C-F4BC-EC51E939556D}"/>
          </ac:spMkLst>
        </pc:spChg>
        <pc:spChg chg="mod">
          <ac:chgData name="Cliff Okoro" userId="fbdabfa04a10c11f" providerId="LiveId" clId="{C3CAA2AB-5411-E340-BE12-1208D48F3118}" dt="2022-08-31T13:18:30.009" v="7128" actId="790"/>
          <ac:spMkLst>
            <pc:docMk/>
            <pc:sldMk cId="973741793" sldId="284"/>
            <ac:spMk id="220" creationId="{7EFD58F0-E79A-5C34-E339-EB89F2C01DDD}"/>
          </ac:spMkLst>
        </pc:spChg>
        <pc:spChg chg="mod">
          <ac:chgData name="Cliff Okoro" userId="fbdabfa04a10c11f" providerId="LiveId" clId="{C3CAA2AB-5411-E340-BE12-1208D48F3118}" dt="2022-08-31T13:18:30.009" v="7128" actId="790"/>
          <ac:spMkLst>
            <pc:docMk/>
            <pc:sldMk cId="973741793" sldId="284"/>
            <ac:spMk id="222" creationId="{0C14EF3F-9107-F8DF-EA53-DD282C3576C0}"/>
          </ac:spMkLst>
        </pc:spChg>
        <pc:spChg chg="mod">
          <ac:chgData name="Cliff Okoro" userId="fbdabfa04a10c11f" providerId="LiveId" clId="{C3CAA2AB-5411-E340-BE12-1208D48F3118}" dt="2022-08-31T13:18:30.009" v="7128" actId="790"/>
          <ac:spMkLst>
            <pc:docMk/>
            <pc:sldMk cId="973741793" sldId="284"/>
            <ac:spMk id="224" creationId="{75603D4B-92AD-93E9-2E0A-E07976261F18}"/>
          </ac:spMkLst>
        </pc:spChg>
        <pc:spChg chg="mod">
          <ac:chgData name="Cliff Okoro" userId="fbdabfa04a10c11f" providerId="LiveId" clId="{C3CAA2AB-5411-E340-BE12-1208D48F3118}" dt="2022-08-31T13:18:30.009" v="7128" actId="790"/>
          <ac:spMkLst>
            <pc:docMk/>
            <pc:sldMk cId="973741793" sldId="284"/>
            <ac:spMk id="226" creationId="{D8F63D84-AA1B-1666-A838-8AE16DA1A512}"/>
          </ac:spMkLst>
        </pc:spChg>
        <pc:spChg chg="mod">
          <ac:chgData name="Cliff Okoro" userId="fbdabfa04a10c11f" providerId="LiveId" clId="{C3CAA2AB-5411-E340-BE12-1208D48F3118}" dt="2022-08-31T13:18:30.009" v="7128" actId="790"/>
          <ac:spMkLst>
            <pc:docMk/>
            <pc:sldMk cId="973741793" sldId="284"/>
            <ac:spMk id="228" creationId="{91EBF863-4704-C74B-88FD-D9EEB6E42DFE}"/>
          </ac:spMkLst>
        </pc:spChg>
        <pc:spChg chg="mod">
          <ac:chgData name="Cliff Okoro" userId="fbdabfa04a10c11f" providerId="LiveId" clId="{C3CAA2AB-5411-E340-BE12-1208D48F3118}" dt="2022-08-31T13:18:30.009" v="7128" actId="790"/>
          <ac:spMkLst>
            <pc:docMk/>
            <pc:sldMk cId="973741793" sldId="284"/>
            <ac:spMk id="230" creationId="{09134A52-2E7D-B2A3-69AB-AAC37FC7B396}"/>
          </ac:spMkLst>
        </pc:spChg>
        <pc:spChg chg="mod">
          <ac:chgData name="Cliff Okoro" userId="fbdabfa04a10c11f" providerId="LiveId" clId="{C3CAA2AB-5411-E340-BE12-1208D48F3118}" dt="2022-08-31T13:18:30.009" v="7128" actId="790"/>
          <ac:spMkLst>
            <pc:docMk/>
            <pc:sldMk cId="973741793" sldId="284"/>
            <ac:spMk id="232" creationId="{E85F32EE-DFF9-F792-F72B-7180D0C5D9D2}"/>
          </ac:spMkLst>
        </pc:spChg>
        <pc:spChg chg="mod">
          <ac:chgData name="Cliff Okoro" userId="fbdabfa04a10c11f" providerId="LiveId" clId="{C3CAA2AB-5411-E340-BE12-1208D48F3118}" dt="2022-08-31T13:18:30.009" v="7128" actId="790"/>
          <ac:spMkLst>
            <pc:docMk/>
            <pc:sldMk cId="973741793" sldId="284"/>
            <ac:spMk id="234" creationId="{040A0059-8AD9-0B45-05AA-AFC0BAAEDA99}"/>
          </ac:spMkLst>
        </pc:spChg>
        <pc:spChg chg="mod">
          <ac:chgData name="Cliff Okoro" userId="fbdabfa04a10c11f" providerId="LiveId" clId="{C3CAA2AB-5411-E340-BE12-1208D48F3118}" dt="2022-08-31T13:18:30.009" v="7128" actId="790"/>
          <ac:spMkLst>
            <pc:docMk/>
            <pc:sldMk cId="973741793" sldId="284"/>
            <ac:spMk id="236" creationId="{0B9E2873-9466-7DF2-3647-D594276891EC}"/>
          </ac:spMkLst>
        </pc:spChg>
        <pc:spChg chg="mod">
          <ac:chgData name="Cliff Okoro" userId="fbdabfa04a10c11f" providerId="LiveId" clId="{C3CAA2AB-5411-E340-BE12-1208D48F3118}" dt="2022-08-31T13:18:30.009" v="7128" actId="790"/>
          <ac:spMkLst>
            <pc:docMk/>
            <pc:sldMk cId="973741793" sldId="284"/>
            <ac:spMk id="238" creationId="{1F812366-DAA2-69B5-81DA-6077D26A9A44}"/>
          </ac:spMkLst>
        </pc:spChg>
        <pc:spChg chg="mod">
          <ac:chgData name="Cliff Okoro" userId="fbdabfa04a10c11f" providerId="LiveId" clId="{C3CAA2AB-5411-E340-BE12-1208D48F3118}" dt="2022-08-31T13:18:30.009" v="7128" actId="790"/>
          <ac:spMkLst>
            <pc:docMk/>
            <pc:sldMk cId="973741793" sldId="284"/>
            <ac:spMk id="240" creationId="{4BA29BB3-68B9-05DE-F143-066F18F2EC01}"/>
          </ac:spMkLst>
        </pc:spChg>
        <pc:picChg chg="add mod modCrop">
          <ac:chgData name="Cliff Okoro" userId="fbdabfa04a10c11f" providerId="LiveId" clId="{C3CAA2AB-5411-E340-BE12-1208D48F3118}" dt="2022-08-31T13:16:02.493" v="7120" actId="14100"/>
          <ac:picMkLst>
            <pc:docMk/>
            <pc:sldMk cId="973741793" sldId="284"/>
            <ac:picMk id="3" creationId="{07750CF8-5E20-B29B-EB42-8D632222B791}"/>
          </ac:picMkLst>
        </pc:picChg>
        <pc:picChg chg="add del mod">
          <ac:chgData name="Cliff Okoro" userId="fbdabfa04a10c11f" providerId="LiveId" clId="{C3CAA2AB-5411-E340-BE12-1208D48F3118}" dt="2022-08-31T13:15:10.846" v="7106" actId="478"/>
          <ac:picMkLst>
            <pc:docMk/>
            <pc:sldMk cId="973741793" sldId="284"/>
            <ac:picMk id="93" creationId="{6E1E22E7-BA30-EEDF-BF02-8F0E61234EF9}"/>
          </ac:picMkLst>
        </pc:picChg>
      </pc:sldChg>
      <pc:sldChg chg="del">
        <pc:chgData name="Cliff Okoro" userId="fbdabfa04a10c11f" providerId="LiveId" clId="{C3CAA2AB-5411-E340-BE12-1208D48F3118}" dt="2022-08-27T12:36:23.915" v="2" actId="2696"/>
        <pc:sldMkLst>
          <pc:docMk/>
          <pc:sldMk cId="1864819926" sldId="285"/>
        </pc:sldMkLst>
      </pc:sldChg>
      <pc:sldChg chg="addSp delSp modSp mod">
        <pc:chgData name="Cliff Okoro" userId="fbdabfa04a10c11f" providerId="LiveId" clId="{C3CAA2AB-5411-E340-BE12-1208D48F3118}" dt="2022-08-31T13:13:32.385" v="7078" actId="18131"/>
        <pc:sldMkLst>
          <pc:docMk/>
          <pc:sldMk cId="1948561582" sldId="285"/>
        </pc:sldMkLst>
        <pc:spChg chg="mod">
          <ac:chgData name="Cliff Okoro" userId="fbdabfa04a10c11f" providerId="LiveId" clId="{C3CAA2AB-5411-E340-BE12-1208D48F3118}" dt="2022-08-27T13:46:58.354" v="984" actId="20577"/>
          <ac:spMkLst>
            <pc:docMk/>
            <pc:sldMk cId="1948561582" sldId="285"/>
            <ac:spMk id="5" creationId="{4B572E7E-0311-7748-A98F-BA933A95FC67}"/>
          </ac:spMkLst>
        </pc:spChg>
        <pc:spChg chg="del mod">
          <ac:chgData name="Cliff Okoro" userId="fbdabfa04a10c11f" providerId="LiveId" clId="{C3CAA2AB-5411-E340-BE12-1208D48F3118}" dt="2022-08-31T00:00:59.725" v="6505" actId="478"/>
          <ac:spMkLst>
            <pc:docMk/>
            <pc:sldMk cId="1948561582" sldId="285"/>
            <ac:spMk id="6" creationId="{A86206C0-7057-3B41-9C32-028B98EED6C4}"/>
          </ac:spMkLst>
        </pc:spChg>
        <pc:spChg chg="add del mod">
          <ac:chgData name="Cliff Okoro" userId="fbdabfa04a10c11f" providerId="LiveId" clId="{C3CAA2AB-5411-E340-BE12-1208D48F3118}" dt="2022-08-31T13:13:27.555" v="7075"/>
          <ac:spMkLst>
            <pc:docMk/>
            <pc:sldMk cId="1948561582" sldId="285"/>
            <ac:spMk id="13" creationId="{508C9CD0-C01B-73D8-353C-BE44C9E267BE}"/>
          </ac:spMkLst>
        </pc:spChg>
        <pc:spChg chg="add del mod">
          <ac:chgData name="Cliff Okoro" userId="fbdabfa04a10c11f" providerId="LiveId" clId="{C3CAA2AB-5411-E340-BE12-1208D48F3118}" dt="2022-08-27T13:58:36.766" v="1196" actId="478"/>
          <ac:spMkLst>
            <pc:docMk/>
            <pc:sldMk cId="1948561582" sldId="285"/>
            <ac:spMk id="14" creationId="{3508E363-8DB6-875E-E4F4-6F5044DB09F9}"/>
          </ac:spMkLst>
        </pc:spChg>
        <pc:picChg chg="add del mod">
          <ac:chgData name="Cliff Okoro" userId="fbdabfa04a10c11f" providerId="LiveId" clId="{C3CAA2AB-5411-E340-BE12-1208D48F3118}" dt="2022-08-31T13:13:20.755" v="7074" actId="478"/>
          <ac:picMkLst>
            <pc:docMk/>
            <pc:sldMk cId="1948561582" sldId="285"/>
            <ac:picMk id="2" creationId="{AE7EE3D1-C820-1F5E-1EE4-63DBB9D7977C}"/>
          </ac:picMkLst>
        </pc:picChg>
        <pc:picChg chg="add mod modCrop">
          <ac:chgData name="Cliff Okoro" userId="fbdabfa04a10c11f" providerId="LiveId" clId="{C3CAA2AB-5411-E340-BE12-1208D48F3118}" dt="2022-08-31T13:13:32.385" v="7078" actId="18131"/>
          <ac:picMkLst>
            <pc:docMk/>
            <pc:sldMk cId="1948561582" sldId="285"/>
            <ac:picMk id="15" creationId="{C6218D9C-E67C-3952-CEBE-3F54BD82BE7A}"/>
          </ac:picMkLst>
        </pc:picChg>
        <pc:picChg chg="add del mod modCrop">
          <ac:chgData name="Cliff Okoro" userId="fbdabfa04a10c11f" providerId="LiveId" clId="{C3CAA2AB-5411-E340-BE12-1208D48F3118}" dt="2022-08-27T13:58:36.262" v="1195"/>
          <ac:picMkLst>
            <pc:docMk/>
            <pc:sldMk cId="1948561582" sldId="285"/>
            <ac:picMk id="16" creationId="{32017F10-E3BF-79CB-60BE-E13FE4113884}"/>
          </ac:picMkLst>
        </pc:picChg>
      </pc:sldChg>
      <pc:sldChg chg="del">
        <pc:chgData name="Cliff Okoro" userId="fbdabfa04a10c11f" providerId="LiveId" clId="{C3CAA2AB-5411-E340-BE12-1208D48F3118}" dt="2022-08-27T12:36:46.404" v="4" actId="2696"/>
        <pc:sldMkLst>
          <pc:docMk/>
          <pc:sldMk cId="2367023322" sldId="286"/>
        </pc:sldMkLst>
      </pc:sldChg>
      <pc:sldChg chg="modSp">
        <pc:chgData name="Cliff Okoro" userId="fbdabfa04a10c11f" providerId="LiveId" clId="{C3CAA2AB-5411-E340-BE12-1208D48F3118}" dt="2022-08-29T10:02:54.631" v="2490"/>
        <pc:sldMkLst>
          <pc:docMk/>
          <pc:sldMk cId="2478523228" sldId="286"/>
        </pc:sldMkLst>
        <pc:spChg chg="mod">
          <ac:chgData name="Cliff Okoro" userId="fbdabfa04a10c11f" providerId="LiveId" clId="{C3CAA2AB-5411-E340-BE12-1208D48F3118}" dt="2022-08-29T10:02:54.631" v="2490"/>
          <ac:spMkLst>
            <pc:docMk/>
            <pc:sldMk cId="2478523228" sldId="286"/>
            <ac:spMk id="2" creationId="{ABB94469-BAC2-BE44-80E5-005B9D37CCB7}"/>
          </ac:spMkLst>
        </pc:spChg>
      </pc:sldChg>
      <pc:sldChg chg="modSp mod">
        <pc:chgData name="Cliff Okoro" userId="fbdabfa04a10c11f" providerId="LiveId" clId="{C3CAA2AB-5411-E340-BE12-1208D48F3118}" dt="2022-08-31T13:21:14.220" v="7146" actId="20577"/>
        <pc:sldMkLst>
          <pc:docMk/>
          <pc:sldMk cId="1002104537" sldId="287"/>
        </pc:sldMkLst>
        <pc:spChg chg="mod">
          <ac:chgData name="Cliff Okoro" userId="fbdabfa04a10c11f" providerId="LiveId" clId="{C3CAA2AB-5411-E340-BE12-1208D48F3118}" dt="2022-08-31T13:21:07.651" v="7144" actId="790"/>
          <ac:spMkLst>
            <pc:docMk/>
            <pc:sldMk cId="1002104537" sldId="287"/>
            <ac:spMk id="17" creationId="{50C892F9-C7F0-9A49-8988-26BC756346B0}"/>
          </ac:spMkLst>
        </pc:spChg>
        <pc:spChg chg="mod">
          <ac:chgData name="Cliff Okoro" userId="fbdabfa04a10c11f" providerId="LiveId" clId="{C3CAA2AB-5411-E340-BE12-1208D48F3118}" dt="2022-08-31T13:21:07.651" v="7144" actId="790"/>
          <ac:spMkLst>
            <pc:docMk/>
            <pc:sldMk cId="1002104537" sldId="287"/>
            <ac:spMk id="18" creationId="{BA4209EE-E0EC-1742-A870-32FDA1EADC4A}"/>
          </ac:spMkLst>
        </pc:spChg>
        <pc:spChg chg="mod">
          <ac:chgData name="Cliff Okoro" userId="fbdabfa04a10c11f" providerId="LiveId" clId="{C3CAA2AB-5411-E340-BE12-1208D48F3118}" dt="2022-08-31T13:21:07.651" v="7144" actId="790"/>
          <ac:spMkLst>
            <pc:docMk/>
            <pc:sldMk cId="1002104537" sldId="287"/>
            <ac:spMk id="19" creationId="{3CB73D64-0FF0-CB4D-9816-4F97F993B03E}"/>
          </ac:spMkLst>
        </pc:spChg>
        <pc:spChg chg="mod">
          <ac:chgData name="Cliff Okoro" userId="fbdabfa04a10c11f" providerId="LiveId" clId="{C3CAA2AB-5411-E340-BE12-1208D48F3118}" dt="2022-08-31T13:21:07.651" v="7144" actId="790"/>
          <ac:spMkLst>
            <pc:docMk/>
            <pc:sldMk cId="1002104537" sldId="287"/>
            <ac:spMk id="24" creationId="{8A61A2F2-CC7E-72C7-52D0-0C16E42EF58C}"/>
          </ac:spMkLst>
        </pc:spChg>
        <pc:spChg chg="mod">
          <ac:chgData name="Cliff Okoro" userId="fbdabfa04a10c11f" providerId="LiveId" clId="{C3CAA2AB-5411-E340-BE12-1208D48F3118}" dt="2022-08-31T13:21:07.651" v="7144" actId="790"/>
          <ac:spMkLst>
            <pc:docMk/>
            <pc:sldMk cId="1002104537" sldId="287"/>
            <ac:spMk id="93" creationId="{9827A9C4-2378-560A-3794-D1AB9FE5D360}"/>
          </ac:spMkLst>
        </pc:spChg>
        <pc:spChg chg="mod">
          <ac:chgData name="Cliff Okoro" userId="fbdabfa04a10c11f" providerId="LiveId" clId="{C3CAA2AB-5411-E340-BE12-1208D48F3118}" dt="2022-08-31T13:21:07.651" v="7144" actId="790"/>
          <ac:spMkLst>
            <pc:docMk/>
            <pc:sldMk cId="1002104537" sldId="287"/>
            <ac:spMk id="97" creationId="{82E45C3B-9084-3CC6-223A-C59CBF6C17ED}"/>
          </ac:spMkLst>
        </pc:spChg>
        <pc:spChg chg="mod">
          <ac:chgData name="Cliff Okoro" userId="fbdabfa04a10c11f" providerId="LiveId" clId="{C3CAA2AB-5411-E340-BE12-1208D48F3118}" dt="2022-08-31T13:21:07.651" v="7144" actId="790"/>
          <ac:spMkLst>
            <pc:docMk/>
            <pc:sldMk cId="1002104537" sldId="287"/>
            <ac:spMk id="101" creationId="{0691002D-9608-B746-6D9E-58B8B6D0530A}"/>
          </ac:spMkLst>
        </pc:spChg>
        <pc:spChg chg="mod">
          <ac:chgData name="Cliff Okoro" userId="fbdabfa04a10c11f" providerId="LiveId" clId="{C3CAA2AB-5411-E340-BE12-1208D48F3118}" dt="2022-08-31T13:21:07.651" v="7144" actId="790"/>
          <ac:spMkLst>
            <pc:docMk/>
            <pc:sldMk cId="1002104537" sldId="287"/>
            <ac:spMk id="105" creationId="{1E947494-0095-444E-B3BD-4D2E90BE54A9}"/>
          </ac:spMkLst>
        </pc:spChg>
        <pc:spChg chg="mod">
          <ac:chgData name="Cliff Okoro" userId="fbdabfa04a10c11f" providerId="LiveId" clId="{C3CAA2AB-5411-E340-BE12-1208D48F3118}" dt="2022-08-31T13:21:07.651" v="7144" actId="790"/>
          <ac:spMkLst>
            <pc:docMk/>
            <pc:sldMk cId="1002104537" sldId="287"/>
            <ac:spMk id="109" creationId="{AECCB2EA-6C9F-6E5E-5AB7-AFF4471F1D09}"/>
          </ac:spMkLst>
        </pc:spChg>
        <pc:spChg chg="mod">
          <ac:chgData name="Cliff Okoro" userId="fbdabfa04a10c11f" providerId="LiveId" clId="{C3CAA2AB-5411-E340-BE12-1208D48F3118}" dt="2022-08-31T13:21:07.651" v="7144" actId="790"/>
          <ac:spMkLst>
            <pc:docMk/>
            <pc:sldMk cId="1002104537" sldId="287"/>
            <ac:spMk id="113" creationId="{4EA28F28-4739-CA8E-08D7-2B77F475EC6B}"/>
          </ac:spMkLst>
        </pc:spChg>
        <pc:spChg chg="mod">
          <ac:chgData name="Cliff Okoro" userId="fbdabfa04a10c11f" providerId="LiveId" clId="{C3CAA2AB-5411-E340-BE12-1208D48F3118}" dt="2022-08-31T13:21:07.651" v="7144" actId="790"/>
          <ac:spMkLst>
            <pc:docMk/>
            <pc:sldMk cId="1002104537" sldId="287"/>
            <ac:spMk id="117" creationId="{07EE4D7A-DA1E-653F-F4CC-A321AF79D880}"/>
          </ac:spMkLst>
        </pc:spChg>
        <pc:spChg chg="mod">
          <ac:chgData name="Cliff Okoro" userId="fbdabfa04a10c11f" providerId="LiveId" clId="{C3CAA2AB-5411-E340-BE12-1208D48F3118}" dt="2022-08-31T13:21:07.651" v="7144" actId="790"/>
          <ac:spMkLst>
            <pc:docMk/>
            <pc:sldMk cId="1002104537" sldId="287"/>
            <ac:spMk id="121" creationId="{644E42A0-A149-E915-AAD2-A9FDA537FA06}"/>
          </ac:spMkLst>
        </pc:spChg>
        <pc:spChg chg="mod">
          <ac:chgData name="Cliff Okoro" userId="fbdabfa04a10c11f" providerId="LiveId" clId="{C3CAA2AB-5411-E340-BE12-1208D48F3118}" dt="2022-08-31T13:21:07.651" v="7144" actId="790"/>
          <ac:spMkLst>
            <pc:docMk/>
            <pc:sldMk cId="1002104537" sldId="287"/>
            <ac:spMk id="126" creationId="{B8C5F0A8-AF9E-EF50-A96C-F4C93C04384F}"/>
          </ac:spMkLst>
        </pc:spChg>
        <pc:spChg chg="mod">
          <ac:chgData name="Cliff Okoro" userId="fbdabfa04a10c11f" providerId="LiveId" clId="{C3CAA2AB-5411-E340-BE12-1208D48F3118}" dt="2022-08-31T13:21:07.651" v="7144" actId="790"/>
          <ac:spMkLst>
            <pc:docMk/>
            <pc:sldMk cId="1002104537" sldId="287"/>
            <ac:spMk id="132" creationId="{02CDA37B-0AE0-0A23-CCF8-C8501A981E03}"/>
          </ac:spMkLst>
        </pc:spChg>
        <pc:spChg chg="mod">
          <ac:chgData name="Cliff Okoro" userId="fbdabfa04a10c11f" providerId="LiveId" clId="{C3CAA2AB-5411-E340-BE12-1208D48F3118}" dt="2022-08-31T13:21:07.651" v="7144" actId="790"/>
          <ac:spMkLst>
            <pc:docMk/>
            <pc:sldMk cId="1002104537" sldId="287"/>
            <ac:spMk id="134" creationId="{F4075B83-1ABE-0120-A693-C20AA984E5CA}"/>
          </ac:spMkLst>
        </pc:spChg>
        <pc:spChg chg="mod">
          <ac:chgData name="Cliff Okoro" userId="fbdabfa04a10c11f" providerId="LiveId" clId="{C3CAA2AB-5411-E340-BE12-1208D48F3118}" dt="2022-08-31T13:21:07.651" v="7144" actId="790"/>
          <ac:spMkLst>
            <pc:docMk/>
            <pc:sldMk cId="1002104537" sldId="287"/>
            <ac:spMk id="136" creationId="{5E14044C-7488-D61B-07C0-3A4AE89029CD}"/>
          </ac:spMkLst>
        </pc:spChg>
        <pc:spChg chg="mod">
          <ac:chgData name="Cliff Okoro" userId="fbdabfa04a10c11f" providerId="LiveId" clId="{C3CAA2AB-5411-E340-BE12-1208D48F3118}" dt="2022-08-31T13:21:07.651" v="7144" actId="790"/>
          <ac:spMkLst>
            <pc:docMk/>
            <pc:sldMk cId="1002104537" sldId="287"/>
            <ac:spMk id="138" creationId="{6C4FA08A-0E7F-0862-6C3D-962524216440}"/>
          </ac:spMkLst>
        </pc:spChg>
        <pc:spChg chg="mod">
          <ac:chgData name="Cliff Okoro" userId="fbdabfa04a10c11f" providerId="LiveId" clId="{C3CAA2AB-5411-E340-BE12-1208D48F3118}" dt="2022-08-31T13:21:07.651" v="7144" actId="790"/>
          <ac:spMkLst>
            <pc:docMk/>
            <pc:sldMk cId="1002104537" sldId="287"/>
            <ac:spMk id="140" creationId="{8872FDFB-0B7D-E3AB-713D-445A85B432BB}"/>
          </ac:spMkLst>
        </pc:spChg>
        <pc:spChg chg="mod">
          <ac:chgData name="Cliff Okoro" userId="fbdabfa04a10c11f" providerId="LiveId" clId="{C3CAA2AB-5411-E340-BE12-1208D48F3118}" dt="2022-08-31T13:21:07.651" v="7144" actId="790"/>
          <ac:spMkLst>
            <pc:docMk/>
            <pc:sldMk cId="1002104537" sldId="287"/>
            <ac:spMk id="154" creationId="{37C9986F-4011-B4BA-BDB8-6E6CF55D3128}"/>
          </ac:spMkLst>
        </pc:spChg>
        <pc:spChg chg="mod">
          <ac:chgData name="Cliff Okoro" userId="fbdabfa04a10c11f" providerId="LiveId" clId="{C3CAA2AB-5411-E340-BE12-1208D48F3118}" dt="2022-08-31T13:21:07.651" v="7144" actId="790"/>
          <ac:spMkLst>
            <pc:docMk/>
            <pc:sldMk cId="1002104537" sldId="287"/>
            <ac:spMk id="156" creationId="{7AF08210-C102-FA1D-8422-656C3880CC00}"/>
          </ac:spMkLst>
        </pc:spChg>
        <pc:spChg chg="mod">
          <ac:chgData name="Cliff Okoro" userId="fbdabfa04a10c11f" providerId="LiveId" clId="{C3CAA2AB-5411-E340-BE12-1208D48F3118}" dt="2022-08-31T13:21:07.651" v="7144" actId="790"/>
          <ac:spMkLst>
            <pc:docMk/>
            <pc:sldMk cId="1002104537" sldId="287"/>
            <ac:spMk id="158" creationId="{F4408289-425B-94A3-269F-C494DC7E6962}"/>
          </ac:spMkLst>
        </pc:spChg>
        <pc:spChg chg="mod">
          <ac:chgData name="Cliff Okoro" userId="fbdabfa04a10c11f" providerId="LiveId" clId="{C3CAA2AB-5411-E340-BE12-1208D48F3118}" dt="2022-08-31T13:21:07.651" v="7144" actId="790"/>
          <ac:spMkLst>
            <pc:docMk/>
            <pc:sldMk cId="1002104537" sldId="287"/>
            <ac:spMk id="160" creationId="{F70B0FF5-7984-A636-E823-C054872514A6}"/>
          </ac:spMkLst>
        </pc:spChg>
        <pc:spChg chg="mod">
          <ac:chgData name="Cliff Okoro" userId="fbdabfa04a10c11f" providerId="LiveId" clId="{C3CAA2AB-5411-E340-BE12-1208D48F3118}" dt="2022-08-31T13:21:07.651" v="7144" actId="790"/>
          <ac:spMkLst>
            <pc:docMk/>
            <pc:sldMk cId="1002104537" sldId="287"/>
            <ac:spMk id="162" creationId="{ADAD0E02-87D1-C36F-A91C-43AE196B222F}"/>
          </ac:spMkLst>
        </pc:spChg>
        <pc:spChg chg="mod">
          <ac:chgData name="Cliff Okoro" userId="fbdabfa04a10c11f" providerId="LiveId" clId="{C3CAA2AB-5411-E340-BE12-1208D48F3118}" dt="2022-08-31T13:21:07.651" v="7144" actId="790"/>
          <ac:spMkLst>
            <pc:docMk/>
            <pc:sldMk cId="1002104537" sldId="287"/>
            <ac:spMk id="164" creationId="{6838F751-87BD-5595-499F-3F96EBDEA244}"/>
          </ac:spMkLst>
        </pc:spChg>
        <pc:spChg chg="mod">
          <ac:chgData name="Cliff Okoro" userId="fbdabfa04a10c11f" providerId="LiveId" clId="{C3CAA2AB-5411-E340-BE12-1208D48F3118}" dt="2022-08-31T13:21:07.651" v="7144" actId="790"/>
          <ac:spMkLst>
            <pc:docMk/>
            <pc:sldMk cId="1002104537" sldId="287"/>
            <ac:spMk id="172" creationId="{FDB386F7-65E1-6FB0-0B94-05F5ABADDFBC}"/>
          </ac:spMkLst>
        </pc:spChg>
        <pc:spChg chg="mod">
          <ac:chgData name="Cliff Okoro" userId="fbdabfa04a10c11f" providerId="LiveId" clId="{C3CAA2AB-5411-E340-BE12-1208D48F3118}" dt="2022-08-31T13:21:07.651" v="7144" actId="790"/>
          <ac:spMkLst>
            <pc:docMk/>
            <pc:sldMk cId="1002104537" sldId="287"/>
            <ac:spMk id="174" creationId="{107DEC85-9213-5580-A551-B55434A72D1A}"/>
          </ac:spMkLst>
        </pc:spChg>
        <pc:spChg chg="mod">
          <ac:chgData name="Cliff Okoro" userId="fbdabfa04a10c11f" providerId="LiveId" clId="{C3CAA2AB-5411-E340-BE12-1208D48F3118}" dt="2022-08-31T13:21:07.651" v="7144" actId="790"/>
          <ac:spMkLst>
            <pc:docMk/>
            <pc:sldMk cId="1002104537" sldId="287"/>
            <ac:spMk id="176" creationId="{8E277A22-E0D3-7DDC-12AD-439E019A8DBC}"/>
          </ac:spMkLst>
        </pc:spChg>
        <pc:spChg chg="mod">
          <ac:chgData name="Cliff Okoro" userId="fbdabfa04a10c11f" providerId="LiveId" clId="{C3CAA2AB-5411-E340-BE12-1208D48F3118}" dt="2022-08-31T13:21:07.651" v="7144" actId="790"/>
          <ac:spMkLst>
            <pc:docMk/>
            <pc:sldMk cId="1002104537" sldId="287"/>
            <ac:spMk id="178" creationId="{B3CB7F69-1E9B-ACED-E6DF-B8A8145BA800}"/>
          </ac:spMkLst>
        </pc:spChg>
        <pc:spChg chg="mod">
          <ac:chgData name="Cliff Okoro" userId="fbdabfa04a10c11f" providerId="LiveId" clId="{C3CAA2AB-5411-E340-BE12-1208D48F3118}" dt="2022-08-31T13:21:07.651" v="7144" actId="790"/>
          <ac:spMkLst>
            <pc:docMk/>
            <pc:sldMk cId="1002104537" sldId="287"/>
            <ac:spMk id="180" creationId="{2DCDD8E3-5FF5-B56E-C04A-7D7532F23942}"/>
          </ac:spMkLst>
        </pc:spChg>
        <pc:spChg chg="mod">
          <ac:chgData name="Cliff Okoro" userId="fbdabfa04a10c11f" providerId="LiveId" clId="{C3CAA2AB-5411-E340-BE12-1208D48F3118}" dt="2022-08-31T13:21:07.651" v="7144" actId="790"/>
          <ac:spMkLst>
            <pc:docMk/>
            <pc:sldMk cId="1002104537" sldId="287"/>
            <ac:spMk id="182" creationId="{C4DDBA9F-053F-5D26-029F-560DE2696F25}"/>
          </ac:spMkLst>
        </pc:spChg>
        <pc:spChg chg="mod">
          <ac:chgData name="Cliff Okoro" userId="fbdabfa04a10c11f" providerId="LiveId" clId="{C3CAA2AB-5411-E340-BE12-1208D48F3118}" dt="2022-08-31T13:21:07.651" v="7144" actId="790"/>
          <ac:spMkLst>
            <pc:docMk/>
            <pc:sldMk cId="1002104537" sldId="287"/>
            <ac:spMk id="184" creationId="{ECC0CE80-0126-6F96-082A-374B685AC3A3}"/>
          </ac:spMkLst>
        </pc:spChg>
        <pc:spChg chg="mod">
          <ac:chgData name="Cliff Okoro" userId="fbdabfa04a10c11f" providerId="LiveId" clId="{C3CAA2AB-5411-E340-BE12-1208D48F3118}" dt="2022-08-31T13:21:07.651" v="7144" actId="790"/>
          <ac:spMkLst>
            <pc:docMk/>
            <pc:sldMk cId="1002104537" sldId="287"/>
            <ac:spMk id="186" creationId="{53A91CAE-E5C7-AADD-A9C1-869255C7334A}"/>
          </ac:spMkLst>
        </pc:spChg>
        <pc:spChg chg="mod">
          <ac:chgData name="Cliff Okoro" userId="fbdabfa04a10c11f" providerId="LiveId" clId="{C3CAA2AB-5411-E340-BE12-1208D48F3118}" dt="2022-08-31T13:21:07.651" v="7144" actId="790"/>
          <ac:spMkLst>
            <pc:docMk/>
            <pc:sldMk cId="1002104537" sldId="287"/>
            <ac:spMk id="188" creationId="{29329D40-9B1A-B728-D4E1-A4C2E5FF974D}"/>
          </ac:spMkLst>
        </pc:spChg>
        <pc:spChg chg="mod">
          <ac:chgData name="Cliff Okoro" userId="fbdabfa04a10c11f" providerId="LiveId" clId="{C3CAA2AB-5411-E340-BE12-1208D48F3118}" dt="2022-08-31T13:21:07.651" v="7144" actId="790"/>
          <ac:spMkLst>
            <pc:docMk/>
            <pc:sldMk cId="1002104537" sldId="287"/>
            <ac:spMk id="190" creationId="{50948EA8-C6D5-CEBF-22F1-F631E9466867}"/>
          </ac:spMkLst>
        </pc:spChg>
        <pc:spChg chg="mod">
          <ac:chgData name="Cliff Okoro" userId="fbdabfa04a10c11f" providerId="LiveId" clId="{C3CAA2AB-5411-E340-BE12-1208D48F3118}" dt="2022-08-31T13:21:07.651" v="7144" actId="790"/>
          <ac:spMkLst>
            <pc:docMk/>
            <pc:sldMk cId="1002104537" sldId="287"/>
            <ac:spMk id="200" creationId="{BF817F33-C983-17C4-1DEB-F7FD99757BF6}"/>
          </ac:spMkLst>
        </pc:spChg>
        <pc:spChg chg="mod">
          <ac:chgData name="Cliff Okoro" userId="fbdabfa04a10c11f" providerId="LiveId" clId="{C3CAA2AB-5411-E340-BE12-1208D48F3118}" dt="2022-08-31T13:21:07.651" v="7144" actId="790"/>
          <ac:spMkLst>
            <pc:docMk/>
            <pc:sldMk cId="1002104537" sldId="287"/>
            <ac:spMk id="202" creationId="{467C76E0-9866-8D40-4C25-6234A66A1691}"/>
          </ac:spMkLst>
        </pc:spChg>
        <pc:spChg chg="mod">
          <ac:chgData name="Cliff Okoro" userId="fbdabfa04a10c11f" providerId="LiveId" clId="{C3CAA2AB-5411-E340-BE12-1208D48F3118}" dt="2022-08-31T13:21:07.651" v="7144" actId="790"/>
          <ac:spMkLst>
            <pc:docMk/>
            <pc:sldMk cId="1002104537" sldId="287"/>
            <ac:spMk id="204" creationId="{A0AE76AD-82BD-A531-395C-BA6006EC0BAE}"/>
          </ac:spMkLst>
        </pc:spChg>
        <pc:spChg chg="mod">
          <ac:chgData name="Cliff Okoro" userId="fbdabfa04a10c11f" providerId="LiveId" clId="{C3CAA2AB-5411-E340-BE12-1208D48F3118}" dt="2022-08-31T13:21:14.220" v="7146" actId="20577"/>
          <ac:spMkLst>
            <pc:docMk/>
            <pc:sldMk cId="1002104537" sldId="287"/>
            <ac:spMk id="208" creationId="{19B78776-F3AB-7EB3-5610-98CB22F3D157}"/>
          </ac:spMkLst>
        </pc:spChg>
        <pc:spChg chg="mod">
          <ac:chgData name="Cliff Okoro" userId="fbdabfa04a10c11f" providerId="LiveId" clId="{C3CAA2AB-5411-E340-BE12-1208D48F3118}" dt="2022-08-31T13:21:11.572" v="7145" actId="20577"/>
          <ac:spMkLst>
            <pc:docMk/>
            <pc:sldMk cId="1002104537" sldId="287"/>
            <ac:spMk id="210" creationId="{65922DD0-0E19-71DA-6F33-C5A09D752163}"/>
          </ac:spMkLst>
        </pc:spChg>
        <pc:spChg chg="mod">
          <ac:chgData name="Cliff Okoro" userId="fbdabfa04a10c11f" providerId="LiveId" clId="{C3CAA2AB-5411-E340-BE12-1208D48F3118}" dt="2022-08-31T13:21:07.651" v="7144" actId="790"/>
          <ac:spMkLst>
            <pc:docMk/>
            <pc:sldMk cId="1002104537" sldId="287"/>
            <ac:spMk id="214" creationId="{7DB11845-D265-61D3-A817-B07C6F624C3D}"/>
          </ac:spMkLst>
        </pc:spChg>
        <pc:spChg chg="mod">
          <ac:chgData name="Cliff Okoro" userId="fbdabfa04a10c11f" providerId="LiveId" clId="{C3CAA2AB-5411-E340-BE12-1208D48F3118}" dt="2022-08-31T13:21:07.651" v="7144" actId="790"/>
          <ac:spMkLst>
            <pc:docMk/>
            <pc:sldMk cId="1002104537" sldId="287"/>
            <ac:spMk id="216" creationId="{57AFF1A3-C09C-8744-0D57-8BDE96572491}"/>
          </ac:spMkLst>
        </pc:spChg>
        <pc:spChg chg="mod">
          <ac:chgData name="Cliff Okoro" userId="fbdabfa04a10c11f" providerId="LiveId" clId="{C3CAA2AB-5411-E340-BE12-1208D48F3118}" dt="2022-08-31T13:21:07.651" v="7144" actId="790"/>
          <ac:spMkLst>
            <pc:docMk/>
            <pc:sldMk cId="1002104537" sldId="287"/>
            <ac:spMk id="220" creationId="{3D342077-CC04-720A-9C0D-E8527CC60EA6}"/>
          </ac:spMkLst>
        </pc:spChg>
        <pc:spChg chg="mod">
          <ac:chgData name="Cliff Okoro" userId="fbdabfa04a10c11f" providerId="LiveId" clId="{C3CAA2AB-5411-E340-BE12-1208D48F3118}" dt="2022-08-31T13:21:07.651" v="7144" actId="790"/>
          <ac:spMkLst>
            <pc:docMk/>
            <pc:sldMk cId="1002104537" sldId="287"/>
            <ac:spMk id="222" creationId="{D9474E93-0CD0-081D-A2CE-FAD791F0B72D}"/>
          </ac:spMkLst>
        </pc:spChg>
        <pc:spChg chg="mod">
          <ac:chgData name="Cliff Okoro" userId="fbdabfa04a10c11f" providerId="LiveId" clId="{C3CAA2AB-5411-E340-BE12-1208D48F3118}" dt="2022-08-31T13:21:07.651" v="7144" actId="790"/>
          <ac:spMkLst>
            <pc:docMk/>
            <pc:sldMk cId="1002104537" sldId="287"/>
            <ac:spMk id="224" creationId="{4E60D2B2-E5DB-296C-6322-3E3366FDAFBA}"/>
          </ac:spMkLst>
        </pc:spChg>
        <pc:spChg chg="mod">
          <ac:chgData name="Cliff Okoro" userId="fbdabfa04a10c11f" providerId="LiveId" clId="{C3CAA2AB-5411-E340-BE12-1208D48F3118}" dt="2022-08-31T13:21:07.651" v="7144" actId="790"/>
          <ac:spMkLst>
            <pc:docMk/>
            <pc:sldMk cId="1002104537" sldId="287"/>
            <ac:spMk id="226" creationId="{D86DB05C-8DF0-9AF4-25B7-00E47233B687}"/>
          </ac:spMkLst>
        </pc:spChg>
        <pc:spChg chg="mod">
          <ac:chgData name="Cliff Okoro" userId="fbdabfa04a10c11f" providerId="LiveId" clId="{C3CAA2AB-5411-E340-BE12-1208D48F3118}" dt="2022-08-31T13:21:07.651" v="7144" actId="790"/>
          <ac:spMkLst>
            <pc:docMk/>
            <pc:sldMk cId="1002104537" sldId="287"/>
            <ac:spMk id="228" creationId="{EAC157E6-FCC7-2976-6DFB-99CEAD02CE85}"/>
          </ac:spMkLst>
        </pc:spChg>
        <pc:spChg chg="mod">
          <ac:chgData name="Cliff Okoro" userId="fbdabfa04a10c11f" providerId="LiveId" clId="{C3CAA2AB-5411-E340-BE12-1208D48F3118}" dt="2022-08-31T13:21:07.651" v="7144" actId="790"/>
          <ac:spMkLst>
            <pc:docMk/>
            <pc:sldMk cId="1002104537" sldId="287"/>
            <ac:spMk id="230" creationId="{8CEEB5C3-5778-5DE8-41C4-08E742BC0EEE}"/>
          </ac:spMkLst>
        </pc:spChg>
        <pc:spChg chg="mod">
          <ac:chgData name="Cliff Okoro" userId="fbdabfa04a10c11f" providerId="LiveId" clId="{C3CAA2AB-5411-E340-BE12-1208D48F3118}" dt="2022-08-31T13:21:07.651" v="7144" actId="790"/>
          <ac:spMkLst>
            <pc:docMk/>
            <pc:sldMk cId="1002104537" sldId="287"/>
            <ac:spMk id="232" creationId="{7422C6D0-C4EC-534D-A973-01E9BC5B821D}"/>
          </ac:spMkLst>
        </pc:spChg>
        <pc:spChg chg="mod">
          <ac:chgData name="Cliff Okoro" userId="fbdabfa04a10c11f" providerId="LiveId" clId="{C3CAA2AB-5411-E340-BE12-1208D48F3118}" dt="2022-08-31T13:21:07.651" v="7144" actId="790"/>
          <ac:spMkLst>
            <pc:docMk/>
            <pc:sldMk cId="1002104537" sldId="287"/>
            <ac:spMk id="234" creationId="{35F240E4-BB02-C45F-5398-3EABEE63E207}"/>
          </ac:spMkLst>
        </pc:spChg>
        <pc:spChg chg="mod">
          <ac:chgData name="Cliff Okoro" userId="fbdabfa04a10c11f" providerId="LiveId" clId="{C3CAA2AB-5411-E340-BE12-1208D48F3118}" dt="2022-08-31T13:21:07.651" v="7144" actId="790"/>
          <ac:spMkLst>
            <pc:docMk/>
            <pc:sldMk cId="1002104537" sldId="287"/>
            <ac:spMk id="236" creationId="{4A943A24-5F47-0430-A64C-E01B9CDEC929}"/>
          </ac:spMkLst>
        </pc:spChg>
        <pc:spChg chg="mod">
          <ac:chgData name="Cliff Okoro" userId="fbdabfa04a10c11f" providerId="LiveId" clId="{C3CAA2AB-5411-E340-BE12-1208D48F3118}" dt="2022-08-31T13:21:07.651" v="7144" actId="790"/>
          <ac:spMkLst>
            <pc:docMk/>
            <pc:sldMk cId="1002104537" sldId="287"/>
            <ac:spMk id="238" creationId="{8C3A9DDA-5088-92AA-3303-914F9BE255FB}"/>
          </ac:spMkLst>
        </pc:spChg>
        <pc:spChg chg="mod">
          <ac:chgData name="Cliff Okoro" userId="fbdabfa04a10c11f" providerId="LiveId" clId="{C3CAA2AB-5411-E340-BE12-1208D48F3118}" dt="2022-08-31T13:21:07.651" v="7144" actId="790"/>
          <ac:spMkLst>
            <pc:docMk/>
            <pc:sldMk cId="1002104537" sldId="287"/>
            <ac:spMk id="240" creationId="{729A8A2C-7782-653A-063F-502BB0760E39}"/>
          </ac:spMkLst>
        </pc:spChg>
        <pc:spChg chg="mod">
          <ac:chgData name="Cliff Okoro" userId="fbdabfa04a10c11f" providerId="LiveId" clId="{C3CAA2AB-5411-E340-BE12-1208D48F3118}" dt="2022-08-31T13:21:07.651" v="7144" actId="790"/>
          <ac:spMkLst>
            <pc:docMk/>
            <pc:sldMk cId="1002104537" sldId="287"/>
            <ac:spMk id="242" creationId="{A88939FE-F889-F70C-B31D-9D66BF5BFC24}"/>
          </ac:spMkLst>
        </pc:spChg>
        <pc:spChg chg="mod">
          <ac:chgData name="Cliff Okoro" userId="fbdabfa04a10c11f" providerId="LiveId" clId="{C3CAA2AB-5411-E340-BE12-1208D48F3118}" dt="2022-08-31T13:21:07.651" v="7144" actId="790"/>
          <ac:spMkLst>
            <pc:docMk/>
            <pc:sldMk cId="1002104537" sldId="287"/>
            <ac:spMk id="244" creationId="{AB7C93AC-EEFC-0F9B-5954-590198A97C4C}"/>
          </ac:spMkLst>
        </pc:spChg>
        <pc:spChg chg="mod">
          <ac:chgData name="Cliff Okoro" userId="fbdabfa04a10c11f" providerId="LiveId" clId="{C3CAA2AB-5411-E340-BE12-1208D48F3118}" dt="2022-08-31T13:21:07.651" v="7144" actId="790"/>
          <ac:spMkLst>
            <pc:docMk/>
            <pc:sldMk cId="1002104537" sldId="287"/>
            <ac:spMk id="246" creationId="{0A17AC34-45E2-79AF-BDB4-47D285C2711B}"/>
          </ac:spMkLst>
        </pc:spChg>
        <pc:spChg chg="mod">
          <ac:chgData name="Cliff Okoro" userId="fbdabfa04a10c11f" providerId="LiveId" clId="{C3CAA2AB-5411-E340-BE12-1208D48F3118}" dt="2022-08-31T13:21:07.651" v="7144" actId="790"/>
          <ac:spMkLst>
            <pc:docMk/>
            <pc:sldMk cId="1002104537" sldId="287"/>
            <ac:spMk id="248" creationId="{42D595D2-FB0C-0D1C-8D7B-F3A66C593A50}"/>
          </ac:spMkLst>
        </pc:spChg>
        <pc:spChg chg="mod">
          <ac:chgData name="Cliff Okoro" userId="fbdabfa04a10c11f" providerId="LiveId" clId="{C3CAA2AB-5411-E340-BE12-1208D48F3118}" dt="2022-08-31T13:21:07.651" v="7144" actId="790"/>
          <ac:spMkLst>
            <pc:docMk/>
            <pc:sldMk cId="1002104537" sldId="287"/>
            <ac:spMk id="250" creationId="{2969552C-8FF6-88B4-22C6-73A646DD6AB0}"/>
          </ac:spMkLst>
        </pc:spChg>
        <pc:spChg chg="mod">
          <ac:chgData name="Cliff Okoro" userId="fbdabfa04a10c11f" providerId="LiveId" clId="{C3CAA2AB-5411-E340-BE12-1208D48F3118}" dt="2022-08-31T13:21:07.651" v="7144" actId="790"/>
          <ac:spMkLst>
            <pc:docMk/>
            <pc:sldMk cId="1002104537" sldId="287"/>
            <ac:spMk id="252" creationId="{B03707F2-009D-94DF-3B29-E638F141C5EC}"/>
          </ac:spMkLst>
        </pc:spChg>
        <pc:spChg chg="mod">
          <ac:chgData name="Cliff Okoro" userId="fbdabfa04a10c11f" providerId="LiveId" clId="{C3CAA2AB-5411-E340-BE12-1208D48F3118}" dt="2022-08-31T13:21:07.651" v="7144" actId="790"/>
          <ac:spMkLst>
            <pc:docMk/>
            <pc:sldMk cId="1002104537" sldId="287"/>
            <ac:spMk id="254" creationId="{480B0575-04B7-289E-C3E5-E8CB6C14B48F}"/>
          </ac:spMkLst>
        </pc:spChg>
        <pc:picChg chg="mod">
          <ac:chgData name="Cliff Okoro" userId="fbdabfa04a10c11f" providerId="LiveId" clId="{C3CAA2AB-5411-E340-BE12-1208D48F3118}" dt="2022-08-29T10:02:54.631" v="2490"/>
          <ac:picMkLst>
            <pc:docMk/>
            <pc:sldMk cId="1002104537" sldId="287"/>
            <ac:picMk id="125" creationId="{2A105596-6458-A974-FEDE-D82801A42680}"/>
          </ac:picMkLst>
        </pc:picChg>
      </pc:sldChg>
      <pc:sldChg chg="addSp delSp modSp mod">
        <pc:chgData name="Cliff Okoro" userId="fbdabfa04a10c11f" providerId="LiveId" clId="{C3CAA2AB-5411-E340-BE12-1208D48F3118}" dt="2022-08-31T12:59:07.091" v="6777" actId="18131"/>
        <pc:sldMkLst>
          <pc:docMk/>
          <pc:sldMk cId="1232432403" sldId="288"/>
        </pc:sldMkLst>
        <pc:spChg chg="mod">
          <ac:chgData name="Cliff Okoro" userId="fbdabfa04a10c11f" providerId="LiveId" clId="{C3CAA2AB-5411-E340-BE12-1208D48F3118}" dt="2022-08-27T12:42:19.835" v="89" actId="20577"/>
          <ac:spMkLst>
            <pc:docMk/>
            <pc:sldMk cId="1232432403" sldId="288"/>
            <ac:spMk id="5" creationId="{4B572E7E-0311-7748-A98F-BA933A95FC67}"/>
          </ac:spMkLst>
        </pc:spChg>
        <pc:spChg chg="del mod">
          <ac:chgData name="Cliff Okoro" userId="fbdabfa04a10c11f" providerId="LiveId" clId="{C3CAA2AB-5411-E340-BE12-1208D48F3118}" dt="2022-08-31T00:01:04.979" v="6506" actId="478"/>
          <ac:spMkLst>
            <pc:docMk/>
            <pc:sldMk cId="1232432403" sldId="288"/>
            <ac:spMk id="6" creationId="{A86206C0-7057-3B41-9C32-028B98EED6C4}"/>
          </ac:spMkLst>
        </pc:spChg>
        <pc:spChg chg="del">
          <ac:chgData name="Cliff Okoro" userId="fbdabfa04a10c11f" providerId="LiveId" clId="{C3CAA2AB-5411-E340-BE12-1208D48F3118}" dt="2022-08-27T12:46:43.882" v="130"/>
          <ac:spMkLst>
            <pc:docMk/>
            <pc:sldMk cId="1232432403" sldId="288"/>
            <ac:spMk id="12" creationId="{090F4C23-6DE0-6E46-B1DC-F5359D4D9CFB}"/>
          </ac:spMkLst>
        </pc:spChg>
        <pc:spChg chg="add del mod">
          <ac:chgData name="Cliff Okoro" userId="fbdabfa04a10c11f" providerId="LiveId" clId="{C3CAA2AB-5411-E340-BE12-1208D48F3118}" dt="2022-08-31T12:58:59.917" v="6773"/>
          <ac:spMkLst>
            <pc:docMk/>
            <pc:sldMk cId="1232432403" sldId="288"/>
            <ac:spMk id="12" creationId="{92B8AEF4-2370-A86B-1F21-9664DA7085DD}"/>
          </ac:spMkLst>
        </pc:spChg>
        <pc:picChg chg="add del mod modCrop">
          <ac:chgData name="Cliff Okoro" userId="fbdabfa04a10c11f" providerId="LiveId" clId="{C3CAA2AB-5411-E340-BE12-1208D48F3118}" dt="2022-08-31T12:57:39.792" v="6770" actId="478"/>
          <ac:picMkLst>
            <pc:docMk/>
            <pc:sldMk cId="1232432403" sldId="288"/>
            <ac:picMk id="13" creationId="{A4F765F0-394D-8EB7-AE96-E1782133BCC1}"/>
          </ac:picMkLst>
        </pc:picChg>
        <pc:picChg chg="add mod modCrop">
          <ac:chgData name="Cliff Okoro" userId="fbdabfa04a10c11f" providerId="LiveId" clId="{C3CAA2AB-5411-E340-BE12-1208D48F3118}" dt="2022-08-31T12:59:07.091" v="6777" actId="18131"/>
          <ac:picMkLst>
            <pc:docMk/>
            <pc:sldMk cId="1232432403" sldId="288"/>
            <ac:picMk id="15" creationId="{9C146013-9B17-11F9-3327-439C8B828B7B}"/>
          </ac:picMkLst>
        </pc:picChg>
        <pc:picChg chg="add del">
          <ac:chgData name="Cliff Okoro" userId="fbdabfa04a10c11f" providerId="LiveId" clId="{C3CAA2AB-5411-E340-BE12-1208D48F3118}" dt="2022-08-31T12:57:42.815" v="6772"/>
          <ac:picMkLst>
            <pc:docMk/>
            <pc:sldMk cId="1232432403" sldId="288"/>
            <ac:picMk id="12290" creationId="{9D075505-5DD0-D32B-CBC4-6FC1557F91CF}"/>
          </ac:picMkLst>
        </pc:picChg>
      </pc:sldChg>
      <pc:sldChg chg="delSp modSp mod">
        <pc:chgData name="Cliff Okoro" userId="fbdabfa04a10c11f" providerId="LiveId" clId="{C3CAA2AB-5411-E340-BE12-1208D48F3118}" dt="2022-08-31T00:01:09.685" v="6507" actId="478"/>
        <pc:sldMkLst>
          <pc:docMk/>
          <pc:sldMk cId="2022572786" sldId="291"/>
        </pc:sldMkLst>
        <pc:spChg chg="mod">
          <ac:chgData name="Cliff Okoro" userId="fbdabfa04a10c11f" providerId="LiveId" clId="{C3CAA2AB-5411-E340-BE12-1208D48F3118}" dt="2022-08-27T12:44:40.862" v="129" actId="20577"/>
          <ac:spMkLst>
            <pc:docMk/>
            <pc:sldMk cId="2022572786" sldId="291"/>
            <ac:spMk id="5" creationId="{4B572E7E-0311-7748-A98F-BA933A95FC67}"/>
          </ac:spMkLst>
        </pc:spChg>
        <pc:spChg chg="del mod">
          <ac:chgData name="Cliff Okoro" userId="fbdabfa04a10c11f" providerId="LiveId" clId="{C3CAA2AB-5411-E340-BE12-1208D48F3118}" dt="2022-08-31T00:01:09.685" v="6507" actId="478"/>
          <ac:spMkLst>
            <pc:docMk/>
            <pc:sldMk cId="2022572786" sldId="291"/>
            <ac:spMk id="6" creationId="{A86206C0-7057-3B41-9C32-028B98EED6C4}"/>
          </ac:spMkLst>
        </pc:spChg>
        <pc:picChg chg="mod">
          <ac:chgData name="Cliff Okoro" userId="fbdabfa04a10c11f" providerId="LiveId" clId="{C3CAA2AB-5411-E340-BE12-1208D48F3118}" dt="2022-08-29T10:02:54.631" v="2490"/>
          <ac:picMkLst>
            <pc:docMk/>
            <pc:sldMk cId="2022572786" sldId="291"/>
            <ac:picMk id="2" creationId="{CD8241C6-702F-52CB-0F82-08C9BDAE417F}"/>
          </ac:picMkLst>
        </pc:picChg>
      </pc:sldChg>
      <pc:sldChg chg="addSp delSp modSp add mod">
        <pc:chgData name="Cliff Okoro" userId="fbdabfa04a10c11f" providerId="LiveId" clId="{C3CAA2AB-5411-E340-BE12-1208D48F3118}" dt="2022-08-31T13:12:16.824" v="7070" actId="20577"/>
        <pc:sldMkLst>
          <pc:docMk/>
          <pc:sldMk cId="2326604098" sldId="292"/>
        </pc:sldMkLst>
        <pc:spChg chg="add del mod">
          <ac:chgData name="Cliff Okoro" userId="fbdabfa04a10c11f" providerId="LiveId" clId="{C3CAA2AB-5411-E340-BE12-1208D48F3118}" dt="2022-08-27T13:21:57.668" v="465"/>
          <ac:spMkLst>
            <pc:docMk/>
            <pc:sldMk cId="2326604098" sldId="292"/>
            <ac:spMk id="3" creationId="{4837DFD1-59C9-5764-6A35-CE277D6F54A0}"/>
          </ac:spMkLst>
        </pc:spChg>
        <pc:spChg chg="mod">
          <ac:chgData name="Cliff Okoro" userId="fbdabfa04a10c11f" providerId="LiveId" clId="{C3CAA2AB-5411-E340-BE12-1208D48F3118}" dt="2022-08-31T13:12:07.191" v="7067" actId="790"/>
          <ac:spMkLst>
            <pc:docMk/>
            <pc:sldMk cId="2326604098" sldId="292"/>
            <ac:spMk id="5" creationId="{C294EFC2-2BE2-C99C-C9CA-B83A96D55235}"/>
          </ac:spMkLst>
        </pc:spChg>
        <pc:spChg chg="mod">
          <ac:chgData name="Cliff Okoro" userId="fbdabfa04a10c11f" providerId="LiveId" clId="{C3CAA2AB-5411-E340-BE12-1208D48F3118}" dt="2022-08-31T13:12:07.191" v="7067" actId="790"/>
          <ac:spMkLst>
            <pc:docMk/>
            <pc:sldMk cId="2326604098" sldId="292"/>
            <ac:spMk id="6" creationId="{33BA5EDA-3169-A983-30DA-AD102886A7F5}"/>
          </ac:spMkLst>
        </pc:spChg>
        <pc:spChg chg="mod">
          <ac:chgData name="Cliff Okoro" userId="fbdabfa04a10c11f" providerId="LiveId" clId="{C3CAA2AB-5411-E340-BE12-1208D48F3118}" dt="2022-08-31T13:12:07.191" v="7067" actId="790"/>
          <ac:spMkLst>
            <pc:docMk/>
            <pc:sldMk cId="2326604098" sldId="292"/>
            <ac:spMk id="7" creationId="{EDEA3A9D-6AB4-1998-D751-BD1ECEA0E394}"/>
          </ac:spMkLst>
        </pc:spChg>
        <pc:spChg chg="add mod">
          <ac:chgData name="Cliff Okoro" userId="fbdabfa04a10c11f" providerId="LiveId" clId="{C3CAA2AB-5411-E340-BE12-1208D48F3118}" dt="2022-08-31T13:12:07.191" v="7067" actId="790"/>
          <ac:spMkLst>
            <pc:docMk/>
            <pc:sldMk cId="2326604098" sldId="292"/>
            <ac:spMk id="10" creationId="{435D800D-1EBB-E0C9-7BA2-D1ADBBF4CB08}"/>
          </ac:spMkLst>
        </pc:spChg>
        <pc:spChg chg="add mod">
          <ac:chgData name="Cliff Okoro" userId="fbdabfa04a10c11f" providerId="LiveId" clId="{C3CAA2AB-5411-E340-BE12-1208D48F3118}" dt="2022-08-31T13:12:07.191" v="7067" actId="790"/>
          <ac:spMkLst>
            <pc:docMk/>
            <pc:sldMk cId="2326604098" sldId="292"/>
            <ac:spMk id="11" creationId="{3B7EAD1B-06E5-8ED6-6EF7-8B0CB76CFDDD}"/>
          </ac:spMkLst>
        </pc:spChg>
        <pc:spChg chg="add mod">
          <ac:chgData name="Cliff Okoro" userId="fbdabfa04a10c11f" providerId="LiveId" clId="{C3CAA2AB-5411-E340-BE12-1208D48F3118}" dt="2022-08-31T13:12:07.191" v="7067" actId="790"/>
          <ac:spMkLst>
            <pc:docMk/>
            <pc:sldMk cId="2326604098" sldId="292"/>
            <ac:spMk id="12" creationId="{D8B8B6A9-EF9F-F4DF-60CF-D978EC3C4769}"/>
          </ac:spMkLst>
        </pc:spChg>
        <pc:spChg chg="mod">
          <ac:chgData name="Cliff Okoro" userId="fbdabfa04a10c11f" providerId="LiveId" clId="{C3CAA2AB-5411-E340-BE12-1208D48F3118}" dt="2022-08-31T13:12:07.191" v="7067" actId="790"/>
          <ac:spMkLst>
            <pc:docMk/>
            <pc:sldMk cId="2326604098" sldId="292"/>
            <ac:spMk id="61" creationId="{3CC67FD6-BEFE-F746-A75C-2691AE924C90}"/>
          </ac:spMkLst>
        </pc:spChg>
        <pc:spChg chg="mod">
          <ac:chgData name="Cliff Okoro" userId="fbdabfa04a10c11f" providerId="LiveId" clId="{C3CAA2AB-5411-E340-BE12-1208D48F3118}" dt="2022-08-31T13:12:16.824" v="7070" actId="20577"/>
          <ac:spMkLst>
            <pc:docMk/>
            <pc:sldMk cId="2326604098" sldId="292"/>
            <ac:spMk id="63" creationId="{CCCAC398-8D0E-0846-9BB5-18058A2B184F}"/>
          </ac:spMkLst>
        </pc:spChg>
        <pc:spChg chg="mod">
          <ac:chgData name="Cliff Okoro" userId="fbdabfa04a10c11f" providerId="LiveId" clId="{C3CAA2AB-5411-E340-BE12-1208D48F3118}" dt="2022-08-27T13:31:44.541" v="472" actId="14100"/>
          <ac:spMkLst>
            <pc:docMk/>
            <pc:sldMk cId="2326604098" sldId="292"/>
            <ac:spMk id="70" creationId="{B4A2F513-EA35-CF4D-B52B-ABE867B418B0}"/>
          </ac:spMkLst>
        </pc:spChg>
        <pc:spChg chg="mod">
          <ac:chgData name="Cliff Okoro" userId="fbdabfa04a10c11f" providerId="LiveId" clId="{C3CAA2AB-5411-E340-BE12-1208D48F3118}" dt="2022-08-31T13:12:07.191" v="7067" actId="790"/>
          <ac:spMkLst>
            <pc:docMk/>
            <pc:sldMk cId="2326604098" sldId="292"/>
            <ac:spMk id="71" creationId="{F5BA10F2-058D-1247-B2A7-91A659E4E8BB}"/>
          </ac:spMkLst>
        </pc:spChg>
        <pc:spChg chg="mod">
          <ac:chgData name="Cliff Okoro" userId="fbdabfa04a10c11f" providerId="LiveId" clId="{C3CAA2AB-5411-E340-BE12-1208D48F3118}" dt="2022-08-31T13:12:07.191" v="7067" actId="790"/>
          <ac:spMkLst>
            <pc:docMk/>
            <pc:sldMk cId="2326604098" sldId="292"/>
            <ac:spMk id="72" creationId="{4968938E-0239-7645-AC54-E6C55B951A92}"/>
          </ac:spMkLst>
        </pc:spChg>
        <pc:spChg chg="mod">
          <ac:chgData name="Cliff Okoro" userId="fbdabfa04a10c11f" providerId="LiveId" clId="{C3CAA2AB-5411-E340-BE12-1208D48F3118}" dt="2022-08-31T13:12:07.191" v="7067" actId="790"/>
          <ac:spMkLst>
            <pc:docMk/>
            <pc:sldMk cId="2326604098" sldId="292"/>
            <ac:spMk id="73" creationId="{82F637C3-5EBB-BF43-8833-5391ACC6C8C0}"/>
          </ac:spMkLst>
        </pc:spChg>
        <pc:spChg chg="mod">
          <ac:chgData name="Cliff Okoro" userId="fbdabfa04a10c11f" providerId="LiveId" clId="{C3CAA2AB-5411-E340-BE12-1208D48F3118}" dt="2022-08-31T13:12:07.191" v="7067" actId="790"/>
          <ac:spMkLst>
            <pc:docMk/>
            <pc:sldMk cId="2326604098" sldId="292"/>
            <ac:spMk id="74" creationId="{7A1DB1BD-5849-634B-ABD2-2FF66CACFD5D}"/>
          </ac:spMkLst>
        </pc:spChg>
        <pc:spChg chg="mod">
          <ac:chgData name="Cliff Okoro" userId="fbdabfa04a10c11f" providerId="LiveId" clId="{C3CAA2AB-5411-E340-BE12-1208D48F3118}" dt="2022-08-31T13:12:07.191" v="7067" actId="790"/>
          <ac:spMkLst>
            <pc:docMk/>
            <pc:sldMk cId="2326604098" sldId="292"/>
            <ac:spMk id="75" creationId="{69106AEC-5B15-1144-B0CD-3CB19692FDA1}"/>
          </ac:spMkLst>
        </pc:spChg>
        <pc:spChg chg="mod">
          <ac:chgData name="Cliff Okoro" userId="fbdabfa04a10c11f" providerId="LiveId" clId="{C3CAA2AB-5411-E340-BE12-1208D48F3118}" dt="2022-08-31T13:12:07.191" v="7067" actId="790"/>
          <ac:spMkLst>
            <pc:docMk/>
            <pc:sldMk cId="2326604098" sldId="292"/>
            <ac:spMk id="76" creationId="{CA5A949B-4345-C840-9C0E-E1C6DFFE7D13}"/>
          </ac:spMkLst>
        </pc:spChg>
        <pc:spChg chg="mod">
          <ac:chgData name="Cliff Okoro" userId="fbdabfa04a10c11f" providerId="LiveId" clId="{C3CAA2AB-5411-E340-BE12-1208D48F3118}" dt="2022-08-31T13:12:07.191" v="7067" actId="790"/>
          <ac:spMkLst>
            <pc:docMk/>
            <pc:sldMk cId="2326604098" sldId="292"/>
            <ac:spMk id="77" creationId="{731C792C-B768-7C45-9B7E-0EAEA3466124}"/>
          </ac:spMkLst>
        </pc:spChg>
        <pc:spChg chg="mod">
          <ac:chgData name="Cliff Okoro" userId="fbdabfa04a10c11f" providerId="LiveId" clId="{C3CAA2AB-5411-E340-BE12-1208D48F3118}" dt="2022-08-31T13:12:07.191" v="7067" actId="790"/>
          <ac:spMkLst>
            <pc:docMk/>
            <pc:sldMk cId="2326604098" sldId="292"/>
            <ac:spMk id="78" creationId="{1773FFD3-0DF5-354E-B2BF-3B844011A0CC}"/>
          </ac:spMkLst>
        </pc:spChg>
        <pc:spChg chg="mod">
          <ac:chgData name="Cliff Okoro" userId="fbdabfa04a10c11f" providerId="LiveId" clId="{C3CAA2AB-5411-E340-BE12-1208D48F3118}" dt="2022-08-31T13:12:07.191" v="7067" actId="790"/>
          <ac:spMkLst>
            <pc:docMk/>
            <pc:sldMk cId="2326604098" sldId="292"/>
            <ac:spMk id="92" creationId="{3415F29F-6090-B446-8C4B-2A60E4E9D342}"/>
          </ac:spMkLst>
        </pc:spChg>
        <pc:spChg chg="mod">
          <ac:chgData name="Cliff Okoro" userId="fbdabfa04a10c11f" providerId="LiveId" clId="{C3CAA2AB-5411-E340-BE12-1208D48F3118}" dt="2022-08-31T13:12:07.191" v="7067" actId="790"/>
          <ac:spMkLst>
            <pc:docMk/>
            <pc:sldMk cId="2326604098" sldId="292"/>
            <ac:spMk id="93" creationId="{BA00D0F0-4496-D44A-AEE3-013BF18FB67A}"/>
          </ac:spMkLst>
        </pc:spChg>
        <pc:spChg chg="mod">
          <ac:chgData name="Cliff Okoro" userId="fbdabfa04a10c11f" providerId="LiveId" clId="{C3CAA2AB-5411-E340-BE12-1208D48F3118}" dt="2022-08-31T13:12:07.191" v="7067" actId="790"/>
          <ac:spMkLst>
            <pc:docMk/>
            <pc:sldMk cId="2326604098" sldId="292"/>
            <ac:spMk id="94" creationId="{1E0DCF2A-2437-E048-9A10-A76204FD7838}"/>
          </ac:spMkLst>
        </pc:spChg>
        <pc:spChg chg="mod">
          <ac:chgData name="Cliff Okoro" userId="fbdabfa04a10c11f" providerId="LiveId" clId="{C3CAA2AB-5411-E340-BE12-1208D48F3118}" dt="2022-08-31T13:12:07.191" v="7067" actId="790"/>
          <ac:spMkLst>
            <pc:docMk/>
            <pc:sldMk cId="2326604098" sldId="292"/>
            <ac:spMk id="95" creationId="{5F385476-5B25-904B-A735-7E8DA3DD35AF}"/>
          </ac:spMkLst>
        </pc:spChg>
        <pc:spChg chg="mod">
          <ac:chgData name="Cliff Okoro" userId="fbdabfa04a10c11f" providerId="LiveId" clId="{C3CAA2AB-5411-E340-BE12-1208D48F3118}" dt="2022-08-31T13:12:07.191" v="7067" actId="790"/>
          <ac:spMkLst>
            <pc:docMk/>
            <pc:sldMk cId="2326604098" sldId="292"/>
            <ac:spMk id="96" creationId="{F856BCA7-6DB0-CD4B-944A-B650B17A4BA8}"/>
          </ac:spMkLst>
        </pc:spChg>
        <pc:spChg chg="mod">
          <ac:chgData name="Cliff Okoro" userId="fbdabfa04a10c11f" providerId="LiveId" clId="{C3CAA2AB-5411-E340-BE12-1208D48F3118}" dt="2022-08-31T13:12:07.191" v="7067" actId="790"/>
          <ac:spMkLst>
            <pc:docMk/>
            <pc:sldMk cId="2326604098" sldId="292"/>
            <ac:spMk id="97" creationId="{1695ACB6-27FA-8440-A43E-BEB401CD229B}"/>
          </ac:spMkLst>
        </pc:spChg>
        <pc:spChg chg="mod">
          <ac:chgData name="Cliff Okoro" userId="fbdabfa04a10c11f" providerId="LiveId" clId="{C3CAA2AB-5411-E340-BE12-1208D48F3118}" dt="2022-08-31T13:12:07.191" v="7067" actId="790"/>
          <ac:spMkLst>
            <pc:docMk/>
            <pc:sldMk cId="2326604098" sldId="292"/>
            <ac:spMk id="98" creationId="{CC605073-5880-034D-B475-B7531363F1C7}"/>
          </ac:spMkLst>
        </pc:spChg>
        <pc:spChg chg="mod">
          <ac:chgData name="Cliff Okoro" userId="fbdabfa04a10c11f" providerId="LiveId" clId="{C3CAA2AB-5411-E340-BE12-1208D48F3118}" dt="2022-08-31T13:12:07.191" v="7067" actId="790"/>
          <ac:spMkLst>
            <pc:docMk/>
            <pc:sldMk cId="2326604098" sldId="292"/>
            <ac:spMk id="99" creationId="{E63670DC-71BB-B040-A04B-BE635506EEAE}"/>
          </ac:spMkLst>
        </pc:spChg>
        <pc:spChg chg="mod">
          <ac:chgData name="Cliff Okoro" userId="fbdabfa04a10c11f" providerId="LiveId" clId="{C3CAA2AB-5411-E340-BE12-1208D48F3118}" dt="2022-08-31T13:12:07.191" v="7067" actId="790"/>
          <ac:spMkLst>
            <pc:docMk/>
            <pc:sldMk cId="2326604098" sldId="292"/>
            <ac:spMk id="100" creationId="{79D9861D-2015-3C44-AB9B-DFBD0E98BE5C}"/>
          </ac:spMkLst>
        </pc:spChg>
        <pc:spChg chg="mod">
          <ac:chgData name="Cliff Okoro" userId="fbdabfa04a10c11f" providerId="LiveId" clId="{C3CAA2AB-5411-E340-BE12-1208D48F3118}" dt="2022-08-31T13:12:07.191" v="7067" actId="790"/>
          <ac:spMkLst>
            <pc:docMk/>
            <pc:sldMk cId="2326604098" sldId="292"/>
            <ac:spMk id="101" creationId="{B405ADA4-4911-0643-8C2E-A6854D773C5B}"/>
          </ac:spMkLst>
        </pc:spChg>
        <pc:spChg chg="mod">
          <ac:chgData name="Cliff Okoro" userId="fbdabfa04a10c11f" providerId="LiveId" clId="{C3CAA2AB-5411-E340-BE12-1208D48F3118}" dt="2022-08-31T13:12:07.191" v="7067" actId="790"/>
          <ac:spMkLst>
            <pc:docMk/>
            <pc:sldMk cId="2326604098" sldId="292"/>
            <ac:spMk id="102" creationId="{5477CCD2-E2AE-954C-8754-B146D479126E}"/>
          </ac:spMkLst>
        </pc:spChg>
        <pc:spChg chg="mod">
          <ac:chgData name="Cliff Okoro" userId="fbdabfa04a10c11f" providerId="LiveId" clId="{C3CAA2AB-5411-E340-BE12-1208D48F3118}" dt="2022-08-31T13:12:07.191" v="7067" actId="790"/>
          <ac:spMkLst>
            <pc:docMk/>
            <pc:sldMk cId="2326604098" sldId="292"/>
            <ac:spMk id="103" creationId="{51E177BD-E8DA-4C4A-9AD3-93BAC22B57DD}"/>
          </ac:spMkLst>
        </pc:spChg>
        <pc:spChg chg="mod">
          <ac:chgData name="Cliff Okoro" userId="fbdabfa04a10c11f" providerId="LiveId" clId="{C3CAA2AB-5411-E340-BE12-1208D48F3118}" dt="2022-08-31T13:12:07.191" v="7067" actId="790"/>
          <ac:spMkLst>
            <pc:docMk/>
            <pc:sldMk cId="2326604098" sldId="292"/>
            <ac:spMk id="104" creationId="{E1DBA2D5-DD6E-114A-86B6-AFF173A6E468}"/>
          </ac:spMkLst>
        </pc:spChg>
        <pc:spChg chg="mod">
          <ac:chgData name="Cliff Okoro" userId="fbdabfa04a10c11f" providerId="LiveId" clId="{C3CAA2AB-5411-E340-BE12-1208D48F3118}" dt="2022-08-31T13:12:07.191" v="7067" actId="790"/>
          <ac:spMkLst>
            <pc:docMk/>
            <pc:sldMk cId="2326604098" sldId="292"/>
            <ac:spMk id="105" creationId="{8F0B2DB2-5D81-A140-B09E-F9984420C736}"/>
          </ac:spMkLst>
        </pc:spChg>
        <pc:spChg chg="mod">
          <ac:chgData name="Cliff Okoro" userId="fbdabfa04a10c11f" providerId="LiveId" clId="{C3CAA2AB-5411-E340-BE12-1208D48F3118}" dt="2022-08-31T13:12:07.191" v="7067" actId="790"/>
          <ac:spMkLst>
            <pc:docMk/>
            <pc:sldMk cId="2326604098" sldId="292"/>
            <ac:spMk id="106" creationId="{A04FB147-8EE8-7640-BAC2-987A94470021}"/>
          </ac:spMkLst>
        </pc:spChg>
        <pc:spChg chg="mod">
          <ac:chgData name="Cliff Okoro" userId="fbdabfa04a10c11f" providerId="LiveId" clId="{C3CAA2AB-5411-E340-BE12-1208D48F3118}" dt="2022-08-31T13:12:07.191" v="7067" actId="790"/>
          <ac:spMkLst>
            <pc:docMk/>
            <pc:sldMk cId="2326604098" sldId="292"/>
            <ac:spMk id="107" creationId="{18596B1B-A36F-E947-A8A8-69EF8805159D}"/>
          </ac:spMkLst>
        </pc:spChg>
        <pc:spChg chg="mod">
          <ac:chgData name="Cliff Okoro" userId="fbdabfa04a10c11f" providerId="LiveId" clId="{C3CAA2AB-5411-E340-BE12-1208D48F3118}" dt="2022-08-31T13:12:07.191" v="7067" actId="790"/>
          <ac:spMkLst>
            <pc:docMk/>
            <pc:sldMk cId="2326604098" sldId="292"/>
            <ac:spMk id="108" creationId="{012BCF35-6673-9648-846B-6F35389FA9AC}"/>
          </ac:spMkLst>
        </pc:spChg>
        <pc:picChg chg="del">
          <ac:chgData name="Cliff Okoro" userId="fbdabfa04a10c11f" providerId="LiveId" clId="{C3CAA2AB-5411-E340-BE12-1208D48F3118}" dt="2022-08-27T13:21:54.811" v="464" actId="478"/>
          <ac:picMkLst>
            <pc:docMk/>
            <pc:sldMk cId="2326604098" sldId="292"/>
            <ac:picMk id="4" creationId="{94B7F668-296B-63A7-77E6-CCFE815405AB}"/>
          </ac:picMkLst>
        </pc:picChg>
        <pc:picChg chg="add mod">
          <ac:chgData name="Cliff Okoro" userId="fbdabfa04a10c11f" providerId="LiveId" clId="{C3CAA2AB-5411-E340-BE12-1208D48F3118}" dt="2022-08-29T10:02:54.631" v="2490"/>
          <ac:picMkLst>
            <pc:docMk/>
            <pc:sldMk cId="2326604098" sldId="292"/>
            <ac:picMk id="9" creationId="{B9012217-D54A-1746-61CE-70ADD8BA03A7}"/>
          </ac:picMkLst>
        </pc:picChg>
      </pc:sldChg>
      <pc:sldChg chg="addSp delSp modSp add del mod ord">
        <pc:chgData name="Cliff Okoro" userId="fbdabfa04a10c11f" providerId="LiveId" clId="{C3CAA2AB-5411-E340-BE12-1208D48F3118}" dt="2022-08-31T13:17:56.347" v="7127" actId="1076"/>
        <pc:sldMkLst>
          <pc:docMk/>
          <pc:sldMk cId="165547410" sldId="293"/>
        </pc:sldMkLst>
        <pc:spChg chg="mod">
          <ac:chgData name="Cliff Okoro" userId="fbdabfa04a10c11f" providerId="LiveId" clId="{C3CAA2AB-5411-E340-BE12-1208D48F3118}" dt="2022-08-31T13:17:49.642" v="7126" actId="790"/>
          <ac:spMkLst>
            <pc:docMk/>
            <pc:sldMk cId="165547410" sldId="293"/>
            <ac:spMk id="3" creationId="{D8D532E8-95E9-485A-C903-543EFB2115FF}"/>
          </ac:spMkLst>
        </pc:spChg>
        <pc:spChg chg="mod">
          <ac:chgData name="Cliff Okoro" userId="fbdabfa04a10c11f" providerId="LiveId" clId="{C3CAA2AB-5411-E340-BE12-1208D48F3118}" dt="2022-08-31T13:17:49.642" v="7126" actId="790"/>
          <ac:spMkLst>
            <pc:docMk/>
            <pc:sldMk cId="165547410" sldId="293"/>
            <ac:spMk id="4" creationId="{11175784-A278-3ACF-C8C5-D7EEA9BB0608}"/>
          </ac:spMkLst>
        </pc:spChg>
        <pc:spChg chg="del mod">
          <ac:chgData name="Cliff Okoro" userId="fbdabfa04a10c11f" providerId="LiveId" clId="{C3CAA2AB-5411-E340-BE12-1208D48F3118}" dt="2022-08-31T13:14:56.967" v="7102" actId="478"/>
          <ac:spMkLst>
            <pc:docMk/>
            <pc:sldMk cId="165547410" sldId="293"/>
            <ac:spMk id="5" creationId="{C294EFC2-2BE2-C99C-C9CA-B83A96D55235}"/>
          </ac:spMkLst>
        </pc:spChg>
        <pc:spChg chg="del mod">
          <ac:chgData name="Cliff Okoro" userId="fbdabfa04a10c11f" providerId="LiveId" clId="{C3CAA2AB-5411-E340-BE12-1208D48F3118}" dt="2022-08-31T13:14:59.030" v="7103" actId="478"/>
          <ac:spMkLst>
            <pc:docMk/>
            <pc:sldMk cId="165547410" sldId="293"/>
            <ac:spMk id="6" creationId="{33BA5EDA-3169-A983-30DA-AD102886A7F5}"/>
          </ac:spMkLst>
        </pc:spChg>
        <pc:spChg chg="del mod">
          <ac:chgData name="Cliff Okoro" userId="fbdabfa04a10c11f" providerId="LiveId" clId="{C3CAA2AB-5411-E340-BE12-1208D48F3118}" dt="2022-08-31T13:15:02.015" v="7104" actId="478"/>
          <ac:spMkLst>
            <pc:docMk/>
            <pc:sldMk cId="165547410" sldId="293"/>
            <ac:spMk id="7" creationId="{EDEA3A9D-6AB4-1998-D751-BD1ECEA0E394}"/>
          </ac:spMkLst>
        </pc:spChg>
        <pc:spChg chg="mod">
          <ac:chgData name="Cliff Okoro" userId="fbdabfa04a10c11f" providerId="LiveId" clId="{C3CAA2AB-5411-E340-BE12-1208D48F3118}" dt="2022-08-31T13:17:49.642" v="7126" actId="790"/>
          <ac:spMkLst>
            <pc:docMk/>
            <pc:sldMk cId="165547410" sldId="293"/>
            <ac:spMk id="8" creationId="{D3540B24-ACD1-FC16-F0C5-34A8CD1490CE}"/>
          </ac:spMkLst>
        </pc:spChg>
        <pc:spChg chg="add del mod">
          <ac:chgData name="Cliff Okoro" userId="fbdabfa04a10c11f" providerId="LiveId" clId="{C3CAA2AB-5411-E340-BE12-1208D48F3118}" dt="2022-08-31T13:13:59.233" v="7087" actId="478"/>
          <ac:spMkLst>
            <pc:docMk/>
            <pc:sldMk cId="165547410" sldId="293"/>
            <ac:spMk id="9" creationId="{9B1CB52E-AE83-5A60-74C5-9E3C476AA255}"/>
          </ac:spMkLst>
        </pc:spChg>
        <pc:spChg chg="mod">
          <ac:chgData name="Cliff Okoro" userId="fbdabfa04a10c11f" providerId="LiveId" clId="{C3CAA2AB-5411-E340-BE12-1208D48F3118}" dt="2022-08-31T13:17:49.642" v="7126" actId="790"/>
          <ac:spMkLst>
            <pc:docMk/>
            <pc:sldMk cId="165547410" sldId="293"/>
            <ac:spMk id="10" creationId="{435D800D-1EBB-E0C9-7BA2-D1ADBBF4CB08}"/>
          </ac:spMkLst>
        </pc:spChg>
        <pc:spChg chg="mod">
          <ac:chgData name="Cliff Okoro" userId="fbdabfa04a10c11f" providerId="LiveId" clId="{C3CAA2AB-5411-E340-BE12-1208D48F3118}" dt="2022-08-31T13:17:49.642" v="7126" actId="790"/>
          <ac:spMkLst>
            <pc:docMk/>
            <pc:sldMk cId="165547410" sldId="293"/>
            <ac:spMk id="11" creationId="{3B7EAD1B-06E5-8ED6-6EF7-8B0CB76CFDDD}"/>
          </ac:spMkLst>
        </pc:spChg>
        <pc:spChg chg="mod">
          <ac:chgData name="Cliff Okoro" userId="fbdabfa04a10c11f" providerId="LiveId" clId="{C3CAA2AB-5411-E340-BE12-1208D48F3118}" dt="2022-08-31T13:17:49.642" v="7126" actId="790"/>
          <ac:spMkLst>
            <pc:docMk/>
            <pc:sldMk cId="165547410" sldId="293"/>
            <ac:spMk id="12" creationId="{D8B8B6A9-EF9F-F4DF-60CF-D978EC3C4769}"/>
          </ac:spMkLst>
        </pc:spChg>
        <pc:spChg chg="mod">
          <ac:chgData name="Cliff Okoro" userId="fbdabfa04a10c11f" providerId="LiveId" clId="{C3CAA2AB-5411-E340-BE12-1208D48F3118}" dt="2022-08-31T13:17:49.642" v="7126" actId="790"/>
          <ac:spMkLst>
            <pc:docMk/>
            <pc:sldMk cId="165547410" sldId="293"/>
            <ac:spMk id="14" creationId="{5D4F8E3D-5E68-946A-85C9-2BD32CF727FB}"/>
          </ac:spMkLst>
        </pc:spChg>
        <pc:spChg chg="add del mod">
          <ac:chgData name="Cliff Okoro" userId="fbdabfa04a10c11f" providerId="LiveId" clId="{C3CAA2AB-5411-E340-BE12-1208D48F3118}" dt="2022-08-27T13:58:40.234" v="1200" actId="478"/>
          <ac:spMkLst>
            <pc:docMk/>
            <pc:sldMk cId="165547410" sldId="293"/>
            <ac:spMk id="14" creationId="{961CC924-2EED-AB21-688D-91B2F37E7403}"/>
          </ac:spMkLst>
        </pc:spChg>
        <pc:spChg chg="mod">
          <ac:chgData name="Cliff Okoro" userId="fbdabfa04a10c11f" providerId="LiveId" clId="{C3CAA2AB-5411-E340-BE12-1208D48F3118}" dt="2022-08-31T13:17:49.642" v="7126" actId="790"/>
          <ac:spMkLst>
            <pc:docMk/>
            <pc:sldMk cId="165547410" sldId="293"/>
            <ac:spMk id="15" creationId="{9A226DC7-8384-F849-A6E6-FB90BE68B483}"/>
          </ac:spMkLst>
        </pc:spChg>
        <pc:spChg chg="mod">
          <ac:chgData name="Cliff Okoro" userId="fbdabfa04a10c11f" providerId="LiveId" clId="{C3CAA2AB-5411-E340-BE12-1208D48F3118}" dt="2022-08-31T13:17:49.642" v="7126" actId="790"/>
          <ac:spMkLst>
            <pc:docMk/>
            <pc:sldMk cId="165547410" sldId="293"/>
            <ac:spMk id="16" creationId="{5E346860-93D9-8EF4-F787-F9C2734865EE}"/>
          </ac:spMkLst>
        </pc:spChg>
        <pc:spChg chg="mod">
          <ac:chgData name="Cliff Okoro" userId="fbdabfa04a10c11f" providerId="LiveId" clId="{C3CAA2AB-5411-E340-BE12-1208D48F3118}" dt="2022-08-31T13:17:49.642" v="7126" actId="790"/>
          <ac:spMkLst>
            <pc:docMk/>
            <pc:sldMk cId="165547410" sldId="293"/>
            <ac:spMk id="18" creationId="{E0F9C4EC-57AE-31AA-B172-7C7A2CC4FC41}"/>
          </ac:spMkLst>
        </pc:spChg>
        <pc:spChg chg="mod">
          <ac:chgData name="Cliff Okoro" userId="fbdabfa04a10c11f" providerId="LiveId" clId="{C3CAA2AB-5411-E340-BE12-1208D48F3118}" dt="2022-08-31T13:17:49.642" v="7126" actId="790"/>
          <ac:spMkLst>
            <pc:docMk/>
            <pc:sldMk cId="165547410" sldId="293"/>
            <ac:spMk id="19" creationId="{3F593BAE-FBD3-E44C-8B6B-0F9BC078551A}"/>
          </ac:spMkLst>
        </pc:spChg>
        <pc:spChg chg="mod">
          <ac:chgData name="Cliff Okoro" userId="fbdabfa04a10c11f" providerId="LiveId" clId="{C3CAA2AB-5411-E340-BE12-1208D48F3118}" dt="2022-08-31T13:17:49.642" v="7126" actId="790"/>
          <ac:spMkLst>
            <pc:docMk/>
            <pc:sldMk cId="165547410" sldId="293"/>
            <ac:spMk id="20" creationId="{0D8A3399-AC6E-7ECA-7139-7F46A807CD2A}"/>
          </ac:spMkLst>
        </pc:spChg>
        <pc:spChg chg="mod">
          <ac:chgData name="Cliff Okoro" userId="fbdabfa04a10c11f" providerId="LiveId" clId="{C3CAA2AB-5411-E340-BE12-1208D48F3118}" dt="2022-08-31T13:17:49.642" v="7126" actId="790"/>
          <ac:spMkLst>
            <pc:docMk/>
            <pc:sldMk cId="165547410" sldId="293"/>
            <ac:spMk id="22" creationId="{3FE3AAA7-D7BA-8447-751F-1CD8C60D24AA}"/>
          </ac:spMkLst>
        </pc:spChg>
        <pc:spChg chg="mod">
          <ac:chgData name="Cliff Okoro" userId="fbdabfa04a10c11f" providerId="LiveId" clId="{C3CAA2AB-5411-E340-BE12-1208D48F3118}" dt="2022-08-31T13:17:49.642" v="7126" actId="790"/>
          <ac:spMkLst>
            <pc:docMk/>
            <pc:sldMk cId="165547410" sldId="293"/>
            <ac:spMk id="24" creationId="{67E94DCE-69AA-AD65-61B0-4B9677BD7E07}"/>
          </ac:spMkLst>
        </pc:spChg>
        <pc:spChg chg="add del mod">
          <ac:chgData name="Cliff Okoro" userId="fbdabfa04a10c11f" providerId="LiveId" clId="{C3CAA2AB-5411-E340-BE12-1208D48F3118}" dt="2022-08-31T13:14:06.047" v="7089" actId="478"/>
          <ac:spMkLst>
            <pc:docMk/>
            <pc:sldMk cId="165547410" sldId="293"/>
            <ac:spMk id="25" creationId="{61CC7142-9195-2F3A-55D0-C696E5D4A972}"/>
          </ac:spMkLst>
        </pc:spChg>
        <pc:spChg chg="mod">
          <ac:chgData name="Cliff Okoro" userId="fbdabfa04a10c11f" providerId="LiveId" clId="{C3CAA2AB-5411-E340-BE12-1208D48F3118}" dt="2022-08-31T13:17:49.642" v="7126" actId="790"/>
          <ac:spMkLst>
            <pc:docMk/>
            <pc:sldMk cId="165547410" sldId="293"/>
            <ac:spMk id="26" creationId="{5DAAC485-AFF5-4C6B-504E-0D0C1EA7513C}"/>
          </ac:spMkLst>
        </pc:spChg>
        <pc:spChg chg="mod">
          <ac:chgData name="Cliff Okoro" userId="fbdabfa04a10c11f" providerId="LiveId" clId="{C3CAA2AB-5411-E340-BE12-1208D48F3118}" dt="2022-08-31T13:17:49.642" v="7126" actId="790"/>
          <ac:spMkLst>
            <pc:docMk/>
            <pc:sldMk cId="165547410" sldId="293"/>
            <ac:spMk id="28" creationId="{6D5E6F8B-95E7-8625-181F-462988822310}"/>
          </ac:spMkLst>
        </pc:spChg>
        <pc:spChg chg="add del mod">
          <ac:chgData name="Cliff Okoro" userId="fbdabfa04a10c11f" providerId="LiveId" clId="{C3CAA2AB-5411-E340-BE12-1208D48F3118}" dt="2022-08-31T13:14:17.754" v="7093" actId="478"/>
          <ac:spMkLst>
            <pc:docMk/>
            <pc:sldMk cId="165547410" sldId="293"/>
            <ac:spMk id="29" creationId="{A1CFC777-90A0-65CA-C4BC-F72713D95633}"/>
          </ac:spMkLst>
        </pc:spChg>
        <pc:spChg chg="mod">
          <ac:chgData name="Cliff Okoro" userId="fbdabfa04a10c11f" providerId="LiveId" clId="{C3CAA2AB-5411-E340-BE12-1208D48F3118}" dt="2022-08-31T13:17:49.642" v="7126" actId="790"/>
          <ac:spMkLst>
            <pc:docMk/>
            <pc:sldMk cId="165547410" sldId="293"/>
            <ac:spMk id="30" creationId="{DDEF8D4B-13DB-8DCF-0F0C-7F25BE233F21}"/>
          </ac:spMkLst>
        </pc:spChg>
        <pc:spChg chg="add del mod">
          <ac:chgData name="Cliff Okoro" userId="fbdabfa04a10c11f" providerId="LiveId" clId="{C3CAA2AB-5411-E340-BE12-1208D48F3118}" dt="2022-08-31T13:14:35.568" v="7096"/>
          <ac:spMkLst>
            <pc:docMk/>
            <pc:sldMk cId="165547410" sldId="293"/>
            <ac:spMk id="33" creationId="{972FB445-B547-B809-3C91-FD218D3F878E}"/>
          </ac:spMkLst>
        </pc:spChg>
        <pc:spChg chg="mod">
          <ac:chgData name="Cliff Okoro" userId="fbdabfa04a10c11f" providerId="LiveId" clId="{C3CAA2AB-5411-E340-BE12-1208D48F3118}" dt="2022-08-31T13:17:49.642" v="7126" actId="790"/>
          <ac:spMkLst>
            <pc:docMk/>
            <pc:sldMk cId="165547410" sldId="293"/>
            <ac:spMk id="59" creationId="{1B0FC22D-455B-B148-A5DB-63F66736A6BB}"/>
          </ac:spMkLst>
        </pc:spChg>
        <pc:spChg chg="mod">
          <ac:chgData name="Cliff Okoro" userId="fbdabfa04a10c11f" providerId="LiveId" clId="{C3CAA2AB-5411-E340-BE12-1208D48F3118}" dt="2022-08-31T13:17:49.642" v="7126" actId="790"/>
          <ac:spMkLst>
            <pc:docMk/>
            <pc:sldMk cId="165547410" sldId="293"/>
            <ac:spMk id="60" creationId="{E1EDAD45-333A-7F43-B260-691390C762F0}"/>
          </ac:spMkLst>
        </pc:spChg>
        <pc:spChg chg="mod">
          <ac:chgData name="Cliff Okoro" userId="fbdabfa04a10c11f" providerId="LiveId" clId="{C3CAA2AB-5411-E340-BE12-1208D48F3118}" dt="2022-08-31T13:17:49.642" v="7126" actId="790"/>
          <ac:spMkLst>
            <pc:docMk/>
            <pc:sldMk cId="165547410" sldId="293"/>
            <ac:spMk id="61" creationId="{3CC67FD6-BEFE-F746-A75C-2691AE924C90}"/>
          </ac:spMkLst>
        </pc:spChg>
        <pc:spChg chg="mod">
          <ac:chgData name="Cliff Okoro" userId="fbdabfa04a10c11f" providerId="LiveId" clId="{C3CAA2AB-5411-E340-BE12-1208D48F3118}" dt="2022-08-31T13:17:49.642" v="7126" actId="790"/>
          <ac:spMkLst>
            <pc:docMk/>
            <pc:sldMk cId="165547410" sldId="293"/>
            <ac:spMk id="63" creationId="{CCCAC398-8D0E-0846-9BB5-18058A2B184F}"/>
          </ac:spMkLst>
        </pc:spChg>
        <pc:spChg chg="mod">
          <ac:chgData name="Cliff Okoro" userId="fbdabfa04a10c11f" providerId="LiveId" clId="{C3CAA2AB-5411-E340-BE12-1208D48F3118}" dt="2022-08-27T14:04:13.740" v="1494"/>
          <ac:spMkLst>
            <pc:docMk/>
            <pc:sldMk cId="165547410" sldId="293"/>
            <ac:spMk id="70" creationId="{B4A2F513-EA35-CF4D-B52B-ABE867B418B0}"/>
          </ac:spMkLst>
        </pc:spChg>
        <pc:spChg chg="mod">
          <ac:chgData name="Cliff Okoro" userId="fbdabfa04a10c11f" providerId="LiveId" clId="{C3CAA2AB-5411-E340-BE12-1208D48F3118}" dt="2022-08-31T13:17:49.642" v="7126" actId="790"/>
          <ac:spMkLst>
            <pc:docMk/>
            <pc:sldMk cId="165547410" sldId="293"/>
            <ac:spMk id="71" creationId="{F5BA10F2-058D-1247-B2A7-91A659E4E8BB}"/>
          </ac:spMkLst>
        </pc:spChg>
        <pc:spChg chg="mod">
          <ac:chgData name="Cliff Okoro" userId="fbdabfa04a10c11f" providerId="LiveId" clId="{C3CAA2AB-5411-E340-BE12-1208D48F3118}" dt="2022-08-31T13:17:49.642" v="7126" actId="790"/>
          <ac:spMkLst>
            <pc:docMk/>
            <pc:sldMk cId="165547410" sldId="293"/>
            <ac:spMk id="72" creationId="{4968938E-0239-7645-AC54-E6C55B951A92}"/>
          </ac:spMkLst>
        </pc:spChg>
        <pc:spChg chg="mod">
          <ac:chgData name="Cliff Okoro" userId="fbdabfa04a10c11f" providerId="LiveId" clId="{C3CAA2AB-5411-E340-BE12-1208D48F3118}" dt="2022-08-31T13:17:49.642" v="7126" actId="790"/>
          <ac:spMkLst>
            <pc:docMk/>
            <pc:sldMk cId="165547410" sldId="293"/>
            <ac:spMk id="73" creationId="{82F637C3-5EBB-BF43-8833-5391ACC6C8C0}"/>
          </ac:spMkLst>
        </pc:spChg>
        <pc:spChg chg="mod">
          <ac:chgData name="Cliff Okoro" userId="fbdabfa04a10c11f" providerId="LiveId" clId="{C3CAA2AB-5411-E340-BE12-1208D48F3118}" dt="2022-08-31T13:17:49.642" v="7126" actId="790"/>
          <ac:spMkLst>
            <pc:docMk/>
            <pc:sldMk cId="165547410" sldId="293"/>
            <ac:spMk id="92" creationId="{3415F29F-6090-B446-8C4B-2A60E4E9D342}"/>
          </ac:spMkLst>
        </pc:spChg>
        <pc:spChg chg="mod">
          <ac:chgData name="Cliff Okoro" userId="fbdabfa04a10c11f" providerId="LiveId" clId="{C3CAA2AB-5411-E340-BE12-1208D48F3118}" dt="2022-08-31T13:17:49.642" v="7126" actId="790"/>
          <ac:spMkLst>
            <pc:docMk/>
            <pc:sldMk cId="165547410" sldId="293"/>
            <ac:spMk id="93" creationId="{BA00D0F0-4496-D44A-AEE3-013BF18FB67A}"/>
          </ac:spMkLst>
        </pc:spChg>
        <pc:spChg chg="mod">
          <ac:chgData name="Cliff Okoro" userId="fbdabfa04a10c11f" providerId="LiveId" clId="{C3CAA2AB-5411-E340-BE12-1208D48F3118}" dt="2022-08-31T13:17:49.642" v="7126" actId="790"/>
          <ac:spMkLst>
            <pc:docMk/>
            <pc:sldMk cId="165547410" sldId="293"/>
            <ac:spMk id="94" creationId="{1E0DCF2A-2437-E048-9A10-A76204FD7838}"/>
          </ac:spMkLst>
        </pc:spChg>
        <pc:spChg chg="mod">
          <ac:chgData name="Cliff Okoro" userId="fbdabfa04a10c11f" providerId="LiveId" clId="{C3CAA2AB-5411-E340-BE12-1208D48F3118}" dt="2022-08-31T13:17:49.642" v="7126" actId="790"/>
          <ac:spMkLst>
            <pc:docMk/>
            <pc:sldMk cId="165547410" sldId="293"/>
            <ac:spMk id="95" creationId="{5F385476-5B25-904B-A735-7E8DA3DD35AF}"/>
          </ac:spMkLst>
        </pc:spChg>
        <pc:spChg chg="mod">
          <ac:chgData name="Cliff Okoro" userId="fbdabfa04a10c11f" providerId="LiveId" clId="{C3CAA2AB-5411-E340-BE12-1208D48F3118}" dt="2022-08-31T13:17:56.347" v="7127" actId="1076"/>
          <ac:spMkLst>
            <pc:docMk/>
            <pc:sldMk cId="165547410" sldId="293"/>
            <ac:spMk id="96" creationId="{F856BCA7-6DB0-CD4B-944A-B650B17A4BA8}"/>
          </ac:spMkLst>
        </pc:spChg>
        <pc:spChg chg="mod">
          <ac:chgData name="Cliff Okoro" userId="fbdabfa04a10c11f" providerId="LiveId" clId="{C3CAA2AB-5411-E340-BE12-1208D48F3118}" dt="2022-08-31T13:17:49.642" v="7126" actId="790"/>
          <ac:spMkLst>
            <pc:docMk/>
            <pc:sldMk cId="165547410" sldId="293"/>
            <ac:spMk id="97" creationId="{1695ACB6-27FA-8440-A43E-BEB401CD229B}"/>
          </ac:spMkLst>
        </pc:spChg>
        <pc:spChg chg="mod">
          <ac:chgData name="Cliff Okoro" userId="fbdabfa04a10c11f" providerId="LiveId" clId="{C3CAA2AB-5411-E340-BE12-1208D48F3118}" dt="2022-08-31T13:17:49.642" v="7126" actId="790"/>
          <ac:spMkLst>
            <pc:docMk/>
            <pc:sldMk cId="165547410" sldId="293"/>
            <ac:spMk id="98" creationId="{CC605073-5880-034D-B475-B7531363F1C7}"/>
          </ac:spMkLst>
        </pc:spChg>
        <pc:spChg chg="mod">
          <ac:chgData name="Cliff Okoro" userId="fbdabfa04a10c11f" providerId="LiveId" clId="{C3CAA2AB-5411-E340-BE12-1208D48F3118}" dt="2022-08-31T13:17:49.642" v="7126" actId="790"/>
          <ac:spMkLst>
            <pc:docMk/>
            <pc:sldMk cId="165547410" sldId="293"/>
            <ac:spMk id="99" creationId="{E63670DC-71BB-B040-A04B-BE635506EEAE}"/>
          </ac:spMkLst>
        </pc:spChg>
        <pc:spChg chg="mod">
          <ac:chgData name="Cliff Okoro" userId="fbdabfa04a10c11f" providerId="LiveId" clId="{C3CAA2AB-5411-E340-BE12-1208D48F3118}" dt="2022-08-31T13:17:49.642" v="7126" actId="790"/>
          <ac:spMkLst>
            <pc:docMk/>
            <pc:sldMk cId="165547410" sldId="293"/>
            <ac:spMk id="100" creationId="{79D9861D-2015-3C44-AB9B-DFBD0E98BE5C}"/>
          </ac:spMkLst>
        </pc:spChg>
        <pc:spChg chg="mod">
          <ac:chgData name="Cliff Okoro" userId="fbdabfa04a10c11f" providerId="LiveId" clId="{C3CAA2AB-5411-E340-BE12-1208D48F3118}" dt="2022-08-31T13:17:49.642" v="7126" actId="790"/>
          <ac:spMkLst>
            <pc:docMk/>
            <pc:sldMk cId="165547410" sldId="293"/>
            <ac:spMk id="101" creationId="{B405ADA4-4911-0643-8C2E-A6854D773C5B}"/>
          </ac:spMkLst>
        </pc:spChg>
        <pc:picChg chg="add del mod">
          <ac:chgData name="Cliff Okoro" userId="fbdabfa04a10c11f" providerId="LiveId" clId="{C3CAA2AB-5411-E340-BE12-1208D48F3118}" dt="2022-08-31T13:14:28.664" v="7095" actId="478"/>
          <ac:picMkLst>
            <pc:docMk/>
            <pc:sldMk cId="165547410" sldId="293"/>
            <ac:picMk id="13" creationId="{D66F3F71-CFE4-02B7-E595-E3A8667E18E6}"/>
          </ac:picMkLst>
        </pc:picChg>
        <pc:picChg chg="add del mod modCrop">
          <ac:chgData name="Cliff Okoro" userId="fbdabfa04a10c11f" providerId="LiveId" clId="{C3CAA2AB-5411-E340-BE12-1208D48F3118}" dt="2022-08-27T13:58:39.402" v="1199"/>
          <ac:picMkLst>
            <pc:docMk/>
            <pc:sldMk cId="165547410" sldId="293"/>
            <ac:picMk id="16" creationId="{2C5C0965-C1E7-8566-071E-67329D2A6306}"/>
          </ac:picMkLst>
        </pc:picChg>
        <pc:picChg chg="add del mod modCrop">
          <ac:chgData name="Cliff Okoro" userId="fbdabfa04a10c11f" providerId="LiveId" clId="{C3CAA2AB-5411-E340-BE12-1208D48F3118}" dt="2022-08-31T13:13:56.278" v="7086"/>
          <ac:picMkLst>
            <pc:docMk/>
            <pc:sldMk cId="165547410" sldId="293"/>
            <ac:picMk id="21" creationId="{2FD563CF-B884-EF89-6135-43B9951308BD}"/>
          </ac:picMkLst>
        </pc:picChg>
        <pc:picChg chg="add mod modCrop">
          <ac:chgData name="Cliff Okoro" userId="fbdabfa04a10c11f" providerId="LiveId" clId="{C3CAA2AB-5411-E340-BE12-1208D48F3118}" dt="2022-08-31T13:14:42.229" v="7099" actId="18131"/>
          <ac:picMkLst>
            <pc:docMk/>
            <pc:sldMk cId="165547410" sldId="293"/>
            <ac:picMk id="37" creationId="{88D72179-586B-D29A-D3AC-6E5CE7B906E8}"/>
          </ac:picMkLst>
        </pc:picChg>
        <pc:picChg chg="mod">
          <ac:chgData name="Cliff Okoro" userId="fbdabfa04a10c11f" providerId="LiveId" clId="{C3CAA2AB-5411-E340-BE12-1208D48F3118}" dt="2022-08-31T13:14:51.451" v="7101" actId="166"/>
          <ac:picMkLst>
            <pc:docMk/>
            <pc:sldMk cId="165547410" sldId="293"/>
            <ac:picMk id="66" creationId="{9AFC3D9C-4468-554B-9F0E-1EAE0345923F}"/>
          </ac:picMkLst>
        </pc:picChg>
        <pc:picChg chg="mod">
          <ac:chgData name="Cliff Okoro" userId="fbdabfa04a10c11f" providerId="LiveId" clId="{C3CAA2AB-5411-E340-BE12-1208D48F3118}" dt="2022-08-31T13:14:51.451" v="7101" actId="166"/>
          <ac:picMkLst>
            <pc:docMk/>
            <pc:sldMk cId="165547410" sldId="293"/>
            <ac:picMk id="67" creationId="{2F5DD935-B93C-EB40-920B-65709F4FBF88}"/>
          </ac:picMkLst>
        </pc:picChg>
        <pc:picChg chg="mod">
          <ac:chgData name="Cliff Okoro" userId="fbdabfa04a10c11f" providerId="LiveId" clId="{C3CAA2AB-5411-E340-BE12-1208D48F3118}" dt="2022-08-31T13:14:51.451" v="7101" actId="166"/>
          <ac:picMkLst>
            <pc:docMk/>
            <pc:sldMk cId="165547410" sldId="293"/>
            <ac:picMk id="68" creationId="{38827744-E048-FE43-B6BD-1B507E7DBBA0}"/>
          </ac:picMkLst>
        </pc:picChg>
        <pc:picChg chg="mod">
          <ac:chgData name="Cliff Okoro" userId="fbdabfa04a10c11f" providerId="LiveId" clId="{C3CAA2AB-5411-E340-BE12-1208D48F3118}" dt="2022-08-31T13:14:51.451" v="7101" actId="166"/>
          <ac:picMkLst>
            <pc:docMk/>
            <pc:sldMk cId="165547410" sldId="293"/>
            <ac:picMk id="69" creationId="{5F6CDE2A-1683-2C42-AE30-4C1909D9A518}"/>
          </ac:picMkLst>
        </pc:picChg>
        <pc:cxnChg chg="mod">
          <ac:chgData name="Cliff Okoro" userId="fbdabfa04a10c11f" providerId="LiveId" clId="{C3CAA2AB-5411-E340-BE12-1208D48F3118}" dt="2022-08-31T13:16:17.335" v="7121" actId="14100"/>
          <ac:cxnSpMkLst>
            <pc:docMk/>
            <pc:sldMk cId="165547410" sldId="293"/>
            <ac:cxnSpMk id="32" creationId="{6ABD4204-254F-1FB2-CDEF-699BFD179894}"/>
          </ac:cxnSpMkLst>
        </pc:cxnChg>
      </pc:sldChg>
      <pc:sldChg chg="addSp delSp modSp add mod">
        <pc:chgData name="Cliff Okoro" userId="fbdabfa04a10c11f" providerId="LiveId" clId="{C3CAA2AB-5411-E340-BE12-1208D48F3118}" dt="2022-08-31T13:18:58.213" v="7132" actId="790"/>
        <pc:sldMkLst>
          <pc:docMk/>
          <pc:sldMk cId="4247436169" sldId="294"/>
        </pc:sldMkLst>
        <pc:spChg chg="add del mod">
          <ac:chgData name="Cliff Okoro" userId="fbdabfa04a10c11f" providerId="LiveId" clId="{C3CAA2AB-5411-E340-BE12-1208D48F3118}" dt="2022-08-27T14:07:24.150" v="1598"/>
          <ac:spMkLst>
            <pc:docMk/>
            <pc:sldMk cId="4247436169" sldId="294"/>
            <ac:spMk id="3" creationId="{49B32DD9-848D-D70F-24F8-85A4A743B8FF}"/>
          </ac:spMkLst>
        </pc:spChg>
        <pc:spChg chg="add del mod">
          <ac:chgData name="Cliff Okoro" userId="fbdabfa04a10c11f" providerId="LiveId" clId="{C3CAA2AB-5411-E340-BE12-1208D48F3118}" dt="2022-08-31T12:59:14.363" v="6779"/>
          <ac:spMkLst>
            <pc:docMk/>
            <pc:sldMk cId="4247436169" sldId="294"/>
            <ac:spMk id="3" creationId="{7BABFEC9-966A-48EB-871D-D1A866098B23}"/>
          </ac:spMkLst>
        </pc:spChg>
        <pc:spChg chg="mod">
          <ac:chgData name="Cliff Okoro" userId="fbdabfa04a10c11f" providerId="LiveId" clId="{C3CAA2AB-5411-E340-BE12-1208D48F3118}" dt="2022-08-31T13:18:58.213" v="7132" actId="790"/>
          <ac:spMkLst>
            <pc:docMk/>
            <pc:sldMk cId="4247436169" sldId="294"/>
            <ac:spMk id="5" creationId="{C294EFC2-2BE2-C99C-C9CA-B83A96D55235}"/>
          </ac:spMkLst>
        </pc:spChg>
        <pc:spChg chg="mod">
          <ac:chgData name="Cliff Okoro" userId="fbdabfa04a10c11f" providerId="LiveId" clId="{C3CAA2AB-5411-E340-BE12-1208D48F3118}" dt="2022-08-31T13:18:58.213" v="7132" actId="790"/>
          <ac:spMkLst>
            <pc:docMk/>
            <pc:sldMk cId="4247436169" sldId="294"/>
            <ac:spMk id="6" creationId="{33BA5EDA-3169-A983-30DA-AD102886A7F5}"/>
          </ac:spMkLst>
        </pc:spChg>
        <pc:spChg chg="mod">
          <ac:chgData name="Cliff Okoro" userId="fbdabfa04a10c11f" providerId="LiveId" clId="{C3CAA2AB-5411-E340-BE12-1208D48F3118}" dt="2022-08-31T13:18:58.213" v="7132" actId="790"/>
          <ac:spMkLst>
            <pc:docMk/>
            <pc:sldMk cId="4247436169" sldId="294"/>
            <ac:spMk id="7" creationId="{EDEA3A9D-6AB4-1998-D751-BD1ECEA0E394}"/>
          </ac:spMkLst>
        </pc:spChg>
        <pc:spChg chg="mod">
          <ac:chgData name="Cliff Okoro" userId="fbdabfa04a10c11f" providerId="LiveId" clId="{C3CAA2AB-5411-E340-BE12-1208D48F3118}" dt="2022-08-31T13:18:58.213" v="7132" actId="790"/>
          <ac:spMkLst>
            <pc:docMk/>
            <pc:sldMk cId="4247436169" sldId="294"/>
            <ac:spMk id="10" creationId="{435D800D-1EBB-E0C9-7BA2-D1ADBBF4CB08}"/>
          </ac:spMkLst>
        </pc:spChg>
        <pc:spChg chg="mod">
          <ac:chgData name="Cliff Okoro" userId="fbdabfa04a10c11f" providerId="LiveId" clId="{C3CAA2AB-5411-E340-BE12-1208D48F3118}" dt="2022-08-31T13:18:58.213" v="7132" actId="790"/>
          <ac:spMkLst>
            <pc:docMk/>
            <pc:sldMk cId="4247436169" sldId="294"/>
            <ac:spMk id="11" creationId="{3B7EAD1B-06E5-8ED6-6EF7-8B0CB76CFDDD}"/>
          </ac:spMkLst>
        </pc:spChg>
        <pc:spChg chg="mod">
          <ac:chgData name="Cliff Okoro" userId="fbdabfa04a10c11f" providerId="LiveId" clId="{C3CAA2AB-5411-E340-BE12-1208D48F3118}" dt="2022-08-31T13:18:58.213" v="7132" actId="790"/>
          <ac:spMkLst>
            <pc:docMk/>
            <pc:sldMk cId="4247436169" sldId="294"/>
            <ac:spMk id="12" creationId="{D8B8B6A9-EF9F-F4DF-60CF-D978EC3C4769}"/>
          </ac:spMkLst>
        </pc:spChg>
        <pc:spChg chg="add del">
          <ac:chgData name="Cliff Okoro" userId="fbdabfa04a10c11f" providerId="LiveId" clId="{C3CAA2AB-5411-E340-BE12-1208D48F3118}" dt="2022-08-27T14:21:39.538" v="1908" actId="22"/>
          <ac:spMkLst>
            <pc:docMk/>
            <pc:sldMk cId="4247436169" sldId="294"/>
            <ac:spMk id="14" creationId="{0F6FCE76-1130-3460-9A82-F585165F425B}"/>
          </ac:spMkLst>
        </pc:spChg>
        <pc:spChg chg="add mod">
          <ac:chgData name="Cliff Okoro" userId="fbdabfa04a10c11f" providerId="LiveId" clId="{C3CAA2AB-5411-E340-BE12-1208D48F3118}" dt="2022-08-31T13:18:58.213" v="7132" actId="790"/>
          <ac:spMkLst>
            <pc:docMk/>
            <pc:sldMk cId="4247436169" sldId="294"/>
            <ac:spMk id="15" creationId="{6677BD12-1659-74F9-979A-64CEF18BB192}"/>
          </ac:spMkLst>
        </pc:spChg>
        <pc:spChg chg="add mod">
          <ac:chgData name="Cliff Okoro" userId="fbdabfa04a10c11f" providerId="LiveId" clId="{C3CAA2AB-5411-E340-BE12-1208D48F3118}" dt="2022-08-31T13:18:58.213" v="7132" actId="790"/>
          <ac:spMkLst>
            <pc:docMk/>
            <pc:sldMk cId="4247436169" sldId="294"/>
            <ac:spMk id="16" creationId="{38B761B4-D173-D078-7055-E00BAC37F0F0}"/>
          </ac:spMkLst>
        </pc:spChg>
        <pc:spChg chg="add mod">
          <ac:chgData name="Cliff Okoro" userId="fbdabfa04a10c11f" providerId="LiveId" clId="{C3CAA2AB-5411-E340-BE12-1208D48F3118}" dt="2022-08-31T13:18:58.213" v="7132" actId="790"/>
          <ac:spMkLst>
            <pc:docMk/>
            <pc:sldMk cId="4247436169" sldId="294"/>
            <ac:spMk id="17" creationId="{E4D77A9A-8D5A-66BB-27D9-6EB8F6A24C14}"/>
          </ac:spMkLst>
        </pc:spChg>
        <pc:spChg chg="mod">
          <ac:chgData name="Cliff Okoro" userId="fbdabfa04a10c11f" providerId="LiveId" clId="{C3CAA2AB-5411-E340-BE12-1208D48F3118}" dt="2022-08-31T13:18:58.213" v="7132" actId="790"/>
          <ac:spMkLst>
            <pc:docMk/>
            <pc:sldMk cId="4247436169" sldId="294"/>
            <ac:spMk id="59" creationId="{1B0FC22D-455B-B148-A5DB-63F66736A6BB}"/>
          </ac:spMkLst>
        </pc:spChg>
        <pc:spChg chg="mod">
          <ac:chgData name="Cliff Okoro" userId="fbdabfa04a10c11f" providerId="LiveId" clId="{C3CAA2AB-5411-E340-BE12-1208D48F3118}" dt="2022-08-31T13:18:58.213" v="7132" actId="790"/>
          <ac:spMkLst>
            <pc:docMk/>
            <pc:sldMk cId="4247436169" sldId="294"/>
            <ac:spMk id="60" creationId="{E1EDAD45-333A-7F43-B260-691390C762F0}"/>
          </ac:spMkLst>
        </pc:spChg>
        <pc:spChg chg="mod">
          <ac:chgData name="Cliff Okoro" userId="fbdabfa04a10c11f" providerId="LiveId" clId="{C3CAA2AB-5411-E340-BE12-1208D48F3118}" dt="2022-08-31T13:18:58.213" v="7132" actId="790"/>
          <ac:spMkLst>
            <pc:docMk/>
            <pc:sldMk cId="4247436169" sldId="294"/>
            <ac:spMk id="61" creationId="{3CC67FD6-BEFE-F746-A75C-2691AE924C90}"/>
          </ac:spMkLst>
        </pc:spChg>
        <pc:spChg chg="mod">
          <ac:chgData name="Cliff Okoro" userId="fbdabfa04a10c11f" providerId="LiveId" clId="{C3CAA2AB-5411-E340-BE12-1208D48F3118}" dt="2022-08-31T13:18:58.213" v="7132" actId="790"/>
          <ac:spMkLst>
            <pc:docMk/>
            <pc:sldMk cId="4247436169" sldId="294"/>
            <ac:spMk id="63" creationId="{CCCAC398-8D0E-0846-9BB5-18058A2B184F}"/>
          </ac:spMkLst>
        </pc:spChg>
        <pc:spChg chg="mod">
          <ac:chgData name="Cliff Okoro" userId="fbdabfa04a10c11f" providerId="LiveId" clId="{C3CAA2AB-5411-E340-BE12-1208D48F3118}" dt="2022-08-31T13:18:58.213" v="7132" actId="790"/>
          <ac:spMkLst>
            <pc:docMk/>
            <pc:sldMk cId="4247436169" sldId="294"/>
            <ac:spMk id="71" creationId="{F5BA10F2-058D-1247-B2A7-91A659E4E8BB}"/>
          </ac:spMkLst>
        </pc:spChg>
        <pc:spChg chg="mod">
          <ac:chgData name="Cliff Okoro" userId="fbdabfa04a10c11f" providerId="LiveId" clId="{C3CAA2AB-5411-E340-BE12-1208D48F3118}" dt="2022-08-31T13:18:58.213" v="7132" actId="790"/>
          <ac:spMkLst>
            <pc:docMk/>
            <pc:sldMk cId="4247436169" sldId="294"/>
            <ac:spMk id="72" creationId="{4968938E-0239-7645-AC54-E6C55B951A92}"/>
          </ac:spMkLst>
        </pc:spChg>
        <pc:spChg chg="mod">
          <ac:chgData name="Cliff Okoro" userId="fbdabfa04a10c11f" providerId="LiveId" clId="{C3CAA2AB-5411-E340-BE12-1208D48F3118}" dt="2022-08-31T13:18:58.213" v="7132" actId="790"/>
          <ac:spMkLst>
            <pc:docMk/>
            <pc:sldMk cId="4247436169" sldId="294"/>
            <ac:spMk id="73" creationId="{82F637C3-5EBB-BF43-8833-5391ACC6C8C0}"/>
          </ac:spMkLst>
        </pc:spChg>
        <pc:spChg chg="mod">
          <ac:chgData name="Cliff Okoro" userId="fbdabfa04a10c11f" providerId="LiveId" clId="{C3CAA2AB-5411-E340-BE12-1208D48F3118}" dt="2022-08-31T13:18:58.213" v="7132" actId="790"/>
          <ac:spMkLst>
            <pc:docMk/>
            <pc:sldMk cId="4247436169" sldId="294"/>
            <ac:spMk id="74" creationId="{7A1DB1BD-5849-634B-ABD2-2FF66CACFD5D}"/>
          </ac:spMkLst>
        </pc:spChg>
        <pc:spChg chg="mod">
          <ac:chgData name="Cliff Okoro" userId="fbdabfa04a10c11f" providerId="LiveId" clId="{C3CAA2AB-5411-E340-BE12-1208D48F3118}" dt="2022-08-31T13:18:58.213" v="7132" actId="790"/>
          <ac:spMkLst>
            <pc:docMk/>
            <pc:sldMk cId="4247436169" sldId="294"/>
            <ac:spMk id="75" creationId="{69106AEC-5B15-1144-B0CD-3CB19692FDA1}"/>
          </ac:spMkLst>
        </pc:spChg>
        <pc:spChg chg="mod">
          <ac:chgData name="Cliff Okoro" userId="fbdabfa04a10c11f" providerId="LiveId" clId="{C3CAA2AB-5411-E340-BE12-1208D48F3118}" dt="2022-08-31T13:18:58.213" v="7132" actId="790"/>
          <ac:spMkLst>
            <pc:docMk/>
            <pc:sldMk cId="4247436169" sldId="294"/>
            <ac:spMk id="76" creationId="{CA5A949B-4345-C840-9C0E-E1C6DFFE7D13}"/>
          </ac:spMkLst>
        </pc:spChg>
        <pc:spChg chg="mod">
          <ac:chgData name="Cliff Okoro" userId="fbdabfa04a10c11f" providerId="LiveId" clId="{C3CAA2AB-5411-E340-BE12-1208D48F3118}" dt="2022-08-31T13:18:58.213" v="7132" actId="790"/>
          <ac:spMkLst>
            <pc:docMk/>
            <pc:sldMk cId="4247436169" sldId="294"/>
            <ac:spMk id="77" creationId="{731C792C-B768-7C45-9B7E-0EAEA3466124}"/>
          </ac:spMkLst>
        </pc:spChg>
        <pc:spChg chg="mod">
          <ac:chgData name="Cliff Okoro" userId="fbdabfa04a10c11f" providerId="LiveId" clId="{C3CAA2AB-5411-E340-BE12-1208D48F3118}" dt="2022-08-31T13:18:58.213" v="7132" actId="790"/>
          <ac:spMkLst>
            <pc:docMk/>
            <pc:sldMk cId="4247436169" sldId="294"/>
            <ac:spMk id="78" creationId="{1773FFD3-0DF5-354E-B2BF-3B844011A0CC}"/>
          </ac:spMkLst>
        </pc:spChg>
        <pc:spChg chg="mod">
          <ac:chgData name="Cliff Okoro" userId="fbdabfa04a10c11f" providerId="LiveId" clId="{C3CAA2AB-5411-E340-BE12-1208D48F3118}" dt="2022-08-31T13:18:58.213" v="7132" actId="790"/>
          <ac:spMkLst>
            <pc:docMk/>
            <pc:sldMk cId="4247436169" sldId="294"/>
            <ac:spMk id="92" creationId="{3415F29F-6090-B446-8C4B-2A60E4E9D342}"/>
          </ac:spMkLst>
        </pc:spChg>
        <pc:spChg chg="mod">
          <ac:chgData name="Cliff Okoro" userId="fbdabfa04a10c11f" providerId="LiveId" clId="{C3CAA2AB-5411-E340-BE12-1208D48F3118}" dt="2022-08-31T13:18:58.213" v="7132" actId="790"/>
          <ac:spMkLst>
            <pc:docMk/>
            <pc:sldMk cId="4247436169" sldId="294"/>
            <ac:spMk id="93" creationId="{BA00D0F0-4496-D44A-AEE3-013BF18FB67A}"/>
          </ac:spMkLst>
        </pc:spChg>
        <pc:spChg chg="mod">
          <ac:chgData name="Cliff Okoro" userId="fbdabfa04a10c11f" providerId="LiveId" clId="{C3CAA2AB-5411-E340-BE12-1208D48F3118}" dt="2022-08-31T13:18:58.213" v="7132" actId="790"/>
          <ac:spMkLst>
            <pc:docMk/>
            <pc:sldMk cId="4247436169" sldId="294"/>
            <ac:spMk id="94" creationId="{1E0DCF2A-2437-E048-9A10-A76204FD7838}"/>
          </ac:spMkLst>
        </pc:spChg>
        <pc:spChg chg="mod">
          <ac:chgData name="Cliff Okoro" userId="fbdabfa04a10c11f" providerId="LiveId" clId="{C3CAA2AB-5411-E340-BE12-1208D48F3118}" dt="2022-08-31T13:18:58.213" v="7132" actId="790"/>
          <ac:spMkLst>
            <pc:docMk/>
            <pc:sldMk cId="4247436169" sldId="294"/>
            <ac:spMk id="95" creationId="{5F385476-5B25-904B-A735-7E8DA3DD35AF}"/>
          </ac:spMkLst>
        </pc:spChg>
        <pc:spChg chg="mod">
          <ac:chgData name="Cliff Okoro" userId="fbdabfa04a10c11f" providerId="LiveId" clId="{C3CAA2AB-5411-E340-BE12-1208D48F3118}" dt="2022-08-31T13:18:58.213" v="7132" actId="790"/>
          <ac:spMkLst>
            <pc:docMk/>
            <pc:sldMk cId="4247436169" sldId="294"/>
            <ac:spMk id="96" creationId="{F856BCA7-6DB0-CD4B-944A-B650B17A4BA8}"/>
          </ac:spMkLst>
        </pc:spChg>
        <pc:spChg chg="mod">
          <ac:chgData name="Cliff Okoro" userId="fbdabfa04a10c11f" providerId="LiveId" clId="{C3CAA2AB-5411-E340-BE12-1208D48F3118}" dt="2022-08-31T13:18:58.213" v="7132" actId="790"/>
          <ac:spMkLst>
            <pc:docMk/>
            <pc:sldMk cId="4247436169" sldId="294"/>
            <ac:spMk id="97" creationId="{1695ACB6-27FA-8440-A43E-BEB401CD229B}"/>
          </ac:spMkLst>
        </pc:spChg>
        <pc:spChg chg="mod">
          <ac:chgData name="Cliff Okoro" userId="fbdabfa04a10c11f" providerId="LiveId" clId="{C3CAA2AB-5411-E340-BE12-1208D48F3118}" dt="2022-08-31T13:18:58.213" v="7132" actId="790"/>
          <ac:spMkLst>
            <pc:docMk/>
            <pc:sldMk cId="4247436169" sldId="294"/>
            <ac:spMk id="98" creationId="{CC605073-5880-034D-B475-B7531363F1C7}"/>
          </ac:spMkLst>
        </pc:spChg>
        <pc:spChg chg="mod">
          <ac:chgData name="Cliff Okoro" userId="fbdabfa04a10c11f" providerId="LiveId" clId="{C3CAA2AB-5411-E340-BE12-1208D48F3118}" dt="2022-08-31T13:18:58.213" v="7132" actId="790"/>
          <ac:spMkLst>
            <pc:docMk/>
            <pc:sldMk cId="4247436169" sldId="294"/>
            <ac:spMk id="99" creationId="{E63670DC-71BB-B040-A04B-BE635506EEAE}"/>
          </ac:spMkLst>
        </pc:spChg>
        <pc:spChg chg="mod">
          <ac:chgData name="Cliff Okoro" userId="fbdabfa04a10c11f" providerId="LiveId" clId="{C3CAA2AB-5411-E340-BE12-1208D48F3118}" dt="2022-08-31T13:18:58.213" v="7132" actId="790"/>
          <ac:spMkLst>
            <pc:docMk/>
            <pc:sldMk cId="4247436169" sldId="294"/>
            <ac:spMk id="100" creationId="{79D9861D-2015-3C44-AB9B-DFBD0E98BE5C}"/>
          </ac:spMkLst>
        </pc:spChg>
        <pc:spChg chg="mod">
          <ac:chgData name="Cliff Okoro" userId="fbdabfa04a10c11f" providerId="LiveId" clId="{C3CAA2AB-5411-E340-BE12-1208D48F3118}" dt="2022-08-31T13:18:58.213" v="7132" actId="790"/>
          <ac:spMkLst>
            <pc:docMk/>
            <pc:sldMk cId="4247436169" sldId="294"/>
            <ac:spMk id="101" creationId="{B405ADA4-4911-0643-8C2E-A6854D773C5B}"/>
          </ac:spMkLst>
        </pc:spChg>
        <pc:spChg chg="mod">
          <ac:chgData name="Cliff Okoro" userId="fbdabfa04a10c11f" providerId="LiveId" clId="{C3CAA2AB-5411-E340-BE12-1208D48F3118}" dt="2022-08-31T13:18:58.213" v="7132" actId="790"/>
          <ac:spMkLst>
            <pc:docMk/>
            <pc:sldMk cId="4247436169" sldId="294"/>
            <ac:spMk id="102" creationId="{5477CCD2-E2AE-954C-8754-B146D479126E}"/>
          </ac:spMkLst>
        </pc:spChg>
        <pc:spChg chg="mod">
          <ac:chgData name="Cliff Okoro" userId="fbdabfa04a10c11f" providerId="LiveId" clId="{C3CAA2AB-5411-E340-BE12-1208D48F3118}" dt="2022-08-31T13:18:58.213" v="7132" actId="790"/>
          <ac:spMkLst>
            <pc:docMk/>
            <pc:sldMk cId="4247436169" sldId="294"/>
            <ac:spMk id="103" creationId="{51E177BD-E8DA-4C4A-9AD3-93BAC22B57DD}"/>
          </ac:spMkLst>
        </pc:spChg>
        <pc:spChg chg="mod">
          <ac:chgData name="Cliff Okoro" userId="fbdabfa04a10c11f" providerId="LiveId" clId="{C3CAA2AB-5411-E340-BE12-1208D48F3118}" dt="2022-08-31T13:18:58.213" v="7132" actId="790"/>
          <ac:spMkLst>
            <pc:docMk/>
            <pc:sldMk cId="4247436169" sldId="294"/>
            <ac:spMk id="104" creationId="{E1DBA2D5-DD6E-114A-86B6-AFF173A6E468}"/>
          </ac:spMkLst>
        </pc:spChg>
        <pc:spChg chg="mod">
          <ac:chgData name="Cliff Okoro" userId="fbdabfa04a10c11f" providerId="LiveId" clId="{C3CAA2AB-5411-E340-BE12-1208D48F3118}" dt="2022-08-31T13:18:58.213" v="7132" actId="790"/>
          <ac:spMkLst>
            <pc:docMk/>
            <pc:sldMk cId="4247436169" sldId="294"/>
            <ac:spMk id="106" creationId="{A04FB147-8EE8-7640-BAC2-987A94470021}"/>
          </ac:spMkLst>
        </pc:spChg>
        <pc:spChg chg="mod">
          <ac:chgData name="Cliff Okoro" userId="fbdabfa04a10c11f" providerId="LiveId" clId="{C3CAA2AB-5411-E340-BE12-1208D48F3118}" dt="2022-08-31T13:18:58.213" v="7132" actId="790"/>
          <ac:spMkLst>
            <pc:docMk/>
            <pc:sldMk cId="4247436169" sldId="294"/>
            <ac:spMk id="107" creationId="{18596B1B-A36F-E947-A8A8-69EF8805159D}"/>
          </ac:spMkLst>
        </pc:spChg>
        <pc:spChg chg="mod">
          <ac:chgData name="Cliff Okoro" userId="fbdabfa04a10c11f" providerId="LiveId" clId="{C3CAA2AB-5411-E340-BE12-1208D48F3118}" dt="2022-08-31T13:18:58.213" v="7132" actId="790"/>
          <ac:spMkLst>
            <pc:docMk/>
            <pc:sldMk cId="4247436169" sldId="294"/>
            <ac:spMk id="108" creationId="{012BCF35-6673-9648-846B-6F35389FA9AC}"/>
          </ac:spMkLst>
        </pc:spChg>
        <pc:picChg chg="add del mod modCrop">
          <ac:chgData name="Cliff Okoro" userId="fbdabfa04a10c11f" providerId="LiveId" clId="{C3CAA2AB-5411-E340-BE12-1208D48F3118}" dt="2022-08-31T12:59:10.401" v="6778" actId="478"/>
          <ac:picMkLst>
            <pc:docMk/>
            <pc:sldMk cId="4247436169" sldId="294"/>
            <ac:picMk id="8" creationId="{0546A0E1-78EC-A5C8-A6D1-25B1BF57192C}"/>
          </ac:picMkLst>
        </pc:picChg>
        <pc:picChg chg="add mod modCrop">
          <ac:chgData name="Cliff Okoro" userId="fbdabfa04a10c11f" providerId="LiveId" clId="{C3CAA2AB-5411-E340-BE12-1208D48F3118}" dt="2022-08-31T12:59:19.670" v="6782" actId="18131"/>
          <ac:picMkLst>
            <pc:docMk/>
            <pc:sldMk cId="4247436169" sldId="294"/>
            <ac:picMk id="9" creationId="{274092E5-596F-5E19-F6AD-4C004EE3A4A6}"/>
          </ac:picMkLst>
        </pc:picChg>
        <pc:picChg chg="del">
          <ac:chgData name="Cliff Okoro" userId="fbdabfa04a10c11f" providerId="LiveId" clId="{C3CAA2AB-5411-E340-BE12-1208D48F3118}" dt="2022-08-27T14:07:20.511" v="1597" actId="478"/>
          <ac:picMkLst>
            <pc:docMk/>
            <pc:sldMk cId="4247436169" sldId="294"/>
            <ac:picMk id="13" creationId="{D66F3F71-CFE4-02B7-E595-E3A8667E18E6}"/>
          </ac:picMkLst>
        </pc:picChg>
        <pc:picChg chg="add del">
          <ac:chgData name="Cliff Okoro" userId="fbdabfa04a10c11f" providerId="LiveId" clId="{C3CAA2AB-5411-E340-BE12-1208D48F3118}" dt="2022-08-27T14:16:03.816" v="1895" actId="478"/>
          <ac:picMkLst>
            <pc:docMk/>
            <pc:sldMk cId="4247436169" sldId="294"/>
            <ac:picMk id="66" creationId="{9AFC3D9C-4468-554B-9F0E-1EAE0345923F}"/>
          </ac:picMkLst>
        </pc:picChg>
        <pc:picChg chg="add del mod">
          <ac:chgData name="Cliff Okoro" userId="fbdabfa04a10c11f" providerId="LiveId" clId="{C3CAA2AB-5411-E340-BE12-1208D48F3118}" dt="2022-08-27T14:16:24.750" v="1904" actId="1076"/>
          <ac:picMkLst>
            <pc:docMk/>
            <pc:sldMk cId="4247436169" sldId="294"/>
            <ac:picMk id="67" creationId="{2F5DD935-B93C-EB40-920B-65709F4FBF88}"/>
          </ac:picMkLst>
        </pc:picChg>
        <pc:picChg chg="add del mod">
          <ac:chgData name="Cliff Okoro" userId="fbdabfa04a10c11f" providerId="LiveId" clId="{C3CAA2AB-5411-E340-BE12-1208D48F3118}" dt="2022-08-27T14:16:24.414" v="1903" actId="1076"/>
          <ac:picMkLst>
            <pc:docMk/>
            <pc:sldMk cId="4247436169" sldId="294"/>
            <ac:picMk id="68" creationId="{38827744-E048-FE43-B6BD-1B507E7DBBA0}"/>
          </ac:picMkLst>
        </pc:picChg>
      </pc:sldChg>
      <pc:sldChg chg="addSp delSp modSp add mod">
        <pc:chgData name="Cliff Okoro" userId="fbdabfa04a10c11f" providerId="LiveId" clId="{C3CAA2AB-5411-E340-BE12-1208D48F3118}" dt="2022-08-31T13:19:14.357" v="7135" actId="20577"/>
        <pc:sldMkLst>
          <pc:docMk/>
          <pc:sldMk cId="70284974" sldId="295"/>
        </pc:sldMkLst>
        <pc:spChg chg="add del mod">
          <ac:chgData name="Cliff Okoro" userId="fbdabfa04a10c11f" providerId="LiveId" clId="{C3CAA2AB-5411-E340-BE12-1208D48F3118}" dt="2022-08-31T12:59:28.415" v="6784"/>
          <ac:spMkLst>
            <pc:docMk/>
            <pc:sldMk cId="70284974" sldId="295"/>
            <ac:spMk id="3" creationId="{DEFDBA7B-E636-F005-3898-F72D5979B000}"/>
          </ac:spMkLst>
        </pc:spChg>
        <pc:spChg chg="mod">
          <ac:chgData name="Cliff Okoro" userId="fbdabfa04a10c11f" providerId="LiveId" clId="{C3CAA2AB-5411-E340-BE12-1208D48F3118}" dt="2022-08-31T13:19:07.669" v="7133" actId="790"/>
          <ac:spMkLst>
            <pc:docMk/>
            <pc:sldMk cId="70284974" sldId="295"/>
            <ac:spMk id="22" creationId="{4697FBAD-51BA-C86D-E59D-BC887E5F1854}"/>
          </ac:spMkLst>
        </pc:spChg>
        <pc:spChg chg="mod">
          <ac:chgData name="Cliff Okoro" userId="fbdabfa04a10c11f" providerId="LiveId" clId="{C3CAA2AB-5411-E340-BE12-1208D48F3118}" dt="2022-08-31T13:19:07.669" v="7133" actId="790"/>
          <ac:spMkLst>
            <pc:docMk/>
            <pc:sldMk cId="70284974" sldId="295"/>
            <ac:spMk id="24" creationId="{6D941FDB-E752-864A-EAE3-2A2E637C5F5B}"/>
          </ac:spMkLst>
        </pc:spChg>
        <pc:spChg chg="add del mod">
          <ac:chgData name="Cliff Okoro" userId="fbdabfa04a10c11f" providerId="LiveId" clId="{C3CAA2AB-5411-E340-BE12-1208D48F3118}" dt="2022-08-27T14:07:50.770" v="1609"/>
          <ac:spMkLst>
            <pc:docMk/>
            <pc:sldMk cId="70284974" sldId="295"/>
            <ac:spMk id="25" creationId="{1EDB1518-E539-C8D3-46C2-79676F95CB38}"/>
          </ac:spMkLst>
        </pc:spChg>
        <pc:spChg chg="mod">
          <ac:chgData name="Cliff Okoro" userId="fbdabfa04a10c11f" providerId="LiveId" clId="{C3CAA2AB-5411-E340-BE12-1208D48F3118}" dt="2022-08-31T13:19:07.669" v="7133" actId="790"/>
          <ac:spMkLst>
            <pc:docMk/>
            <pc:sldMk cId="70284974" sldId="295"/>
            <ac:spMk id="93" creationId="{442F658C-7DDA-DEE0-5DD8-442A59035E4C}"/>
          </ac:spMkLst>
        </pc:spChg>
        <pc:spChg chg="mod">
          <ac:chgData name="Cliff Okoro" userId="fbdabfa04a10c11f" providerId="LiveId" clId="{C3CAA2AB-5411-E340-BE12-1208D48F3118}" dt="2022-08-31T13:19:07.669" v="7133" actId="790"/>
          <ac:spMkLst>
            <pc:docMk/>
            <pc:sldMk cId="70284974" sldId="295"/>
            <ac:spMk id="98" creationId="{7B20906B-8805-1625-F02E-19316615A19E}"/>
          </ac:spMkLst>
        </pc:spChg>
        <pc:spChg chg="mod">
          <ac:chgData name="Cliff Okoro" userId="fbdabfa04a10c11f" providerId="LiveId" clId="{C3CAA2AB-5411-E340-BE12-1208D48F3118}" dt="2022-08-31T13:19:07.669" v="7133" actId="790"/>
          <ac:spMkLst>
            <pc:docMk/>
            <pc:sldMk cId="70284974" sldId="295"/>
            <ac:spMk id="102" creationId="{DB91CE09-AEE7-E077-076F-3B64BA48AE67}"/>
          </ac:spMkLst>
        </pc:spChg>
        <pc:spChg chg="mod">
          <ac:chgData name="Cliff Okoro" userId="fbdabfa04a10c11f" providerId="LiveId" clId="{C3CAA2AB-5411-E340-BE12-1208D48F3118}" dt="2022-08-31T13:19:07.669" v="7133" actId="790"/>
          <ac:spMkLst>
            <pc:docMk/>
            <pc:sldMk cId="70284974" sldId="295"/>
            <ac:spMk id="106" creationId="{83DD1B60-1B15-0599-3322-3C9262E30533}"/>
          </ac:spMkLst>
        </pc:spChg>
        <pc:spChg chg="mod">
          <ac:chgData name="Cliff Okoro" userId="fbdabfa04a10c11f" providerId="LiveId" clId="{C3CAA2AB-5411-E340-BE12-1208D48F3118}" dt="2022-08-31T13:19:07.669" v="7133" actId="790"/>
          <ac:spMkLst>
            <pc:docMk/>
            <pc:sldMk cId="70284974" sldId="295"/>
            <ac:spMk id="110" creationId="{7DA51984-3EE5-DAC3-D3EE-E13039ACFCD7}"/>
          </ac:spMkLst>
        </pc:spChg>
        <pc:spChg chg="mod">
          <ac:chgData name="Cliff Okoro" userId="fbdabfa04a10c11f" providerId="LiveId" clId="{C3CAA2AB-5411-E340-BE12-1208D48F3118}" dt="2022-08-31T13:19:07.669" v="7133" actId="790"/>
          <ac:spMkLst>
            <pc:docMk/>
            <pc:sldMk cId="70284974" sldId="295"/>
            <ac:spMk id="114" creationId="{D52F9860-A32E-2DEA-4204-D65E6510B31E}"/>
          </ac:spMkLst>
        </pc:spChg>
        <pc:spChg chg="mod">
          <ac:chgData name="Cliff Okoro" userId="fbdabfa04a10c11f" providerId="LiveId" clId="{C3CAA2AB-5411-E340-BE12-1208D48F3118}" dt="2022-08-31T13:19:07.669" v="7133" actId="790"/>
          <ac:spMkLst>
            <pc:docMk/>
            <pc:sldMk cId="70284974" sldId="295"/>
            <ac:spMk id="118" creationId="{0D4BB5B4-B86B-A5E2-0EB4-43DB2D72A002}"/>
          </ac:spMkLst>
        </pc:spChg>
        <pc:spChg chg="mod">
          <ac:chgData name="Cliff Okoro" userId="fbdabfa04a10c11f" providerId="LiveId" clId="{C3CAA2AB-5411-E340-BE12-1208D48F3118}" dt="2022-08-31T13:19:07.669" v="7133" actId="790"/>
          <ac:spMkLst>
            <pc:docMk/>
            <pc:sldMk cId="70284974" sldId="295"/>
            <ac:spMk id="122" creationId="{F560BA64-B1F2-A4ED-C63C-DDCE13234A47}"/>
          </ac:spMkLst>
        </pc:spChg>
        <pc:spChg chg="mod">
          <ac:chgData name="Cliff Okoro" userId="fbdabfa04a10c11f" providerId="LiveId" clId="{C3CAA2AB-5411-E340-BE12-1208D48F3118}" dt="2022-08-31T13:19:07.669" v="7133" actId="790"/>
          <ac:spMkLst>
            <pc:docMk/>
            <pc:sldMk cId="70284974" sldId="295"/>
            <ac:spMk id="126" creationId="{8FCA1344-73EE-5D30-26A2-FFC194C9B93E}"/>
          </ac:spMkLst>
        </pc:spChg>
        <pc:spChg chg="mod">
          <ac:chgData name="Cliff Okoro" userId="fbdabfa04a10c11f" providerId="LiveId" clId="{C3CAA2AB-5411-E340-BE12-1208D48F3118}" dt="2022-08-31T13:19:07.669" v="7133" actId="790"/>
          <ac:spMkLst>
            <pc:docMk/>
            <pc:sldMk cId="70284974" sldId="295"/>
            <ac:spMk id="128" creationId="{4FB63BEB-EA1B-3F14-407A-29D8965C4A40}"/>
          </ac:spMkLst>
        </pc:spChg>
        <pc:spChg chg="mod">
          <ac:chgData name="Cliff Okoro" userId="fbdabfa04a10c11f" providerId="LiveId" clId="{C3CAA2AB-5411-E340-BE12-1208D48F3118}" dt="2022-08-31T13:19:07.669" v="7133" actId="790"/>
          <ac:spMkLst>
            <pc:docMk/>
            <pc:sldMk cId="70284974" sldId="295"/>
            <ac:spMk id="130" creationId="{004DD939-9C30-E433-63E5-34C647CF955C}"/>
          </ac:spMkLst>
        </pc:spChg>
        <pc:spChg chg="mod">
          <ac:chgData name="Cliff Okoro" userId="fbdabfa04a10c11f" providerId="LiveId" clId="{C3CAA2AB-5411-E340-BE12-1208D48F3118}" dt="2022-08-31T13:19:07.669" v="7133" actId="790"/>
          <ac:spMkLst>
            <pc:docMk/>
            <pc:sldMk cId="70284974" sldId="295"/>
            <ac:spMk id="132" creationId="{5841605E-E722-DF8D-14BE-72D2E8E10713}"/>
          </ac:spMkLst>
        </pc:spChg>
        <pc:spChg chg="mod">
          <ac:chgData name="Cliff Okoro" userId="fbdabfa04a10c11f" providerId="LiveId" clId="{C3CAA2AB-5411-E340-BE12-1208D48F3118}" dt="2022-08-31T13:19:07.669" v="7133" actId="790"/>
          <ac:spMkLst>
            <pc:docMk/>
            <pc:sldMk cId="70284974" sldId="295"/>
            <ac:spMk id="134" creationId="{1AAFD6DD-C2FF-4377-4F82-7AC58E787131}"/>
          </ac:spMkLst>
        </pc:spChg>
        <pc:spChg chg="mod">
          <ac:chgData name="Cliff Okoro" userId="fbdabfa04a10c11f" providerId="LiveId" clId="{C3CAA2AB-5411-E340-BE12-1208D48F3118}" dt="2022-08-31T13:19:07.669" v="7133" actId="790"/>
          <ac:spMkLst>
            <pc:docMk/>
            <pc:sldMk cId="70284974" sldId="295"/>
            <ac:spMk id="136" creationId="{23925487-A18C-72CC-ACB1-82663B58270E}"/>
          </ac:spMkLst>
        </pc:spChg>
        <pc:spChg chg="mod">
          <ac:chgData name="Cliff Okoro" userId="fbdabfa04a10c11f" providerId="LiveId" clId="{C3CAA2AB-5411-E340-BE12-1208D48F3118}" dt="2022-08-31T13:19:07.669" v="7133" actId="790"/>
          <ac:spMkLst>
            <pc:docMk/>
            <pc:sldMk cId="70284974" sldId="295"/>
            <ac:spMk id="138" creationId="{2B76987F-4A00-5040-FA03-61EF55CB1C66}"/>
          </ac:spMkLst>
        </pc:spChg>
        <pc:spChg chg="mod">
          <ac:chgData name="Cliff Okoro" userId="fbdabfa04a10c11f" providerId="LiveId" clId="{C3CAA2AB-5411-E340-BE12-1208D48F3118}" dt="2022-08-31T13:19:07.669" v="7133" actId="790"/>
          <ac:spMkLst>
            <pc:docMk/>
            <pc:sldMk cId="70284974" sldId="295"/>
            <ac:spMk id="140" creationId="{92E6D63B-69FA-63A8-6A3F-47A66701FB73}"/>
          </ac:spMkLst>
        </pc:spChg>
        <pc:spChg chg="mod">
          <ac:chgData name="Cliff Okoro" userId="fbdabfa04a10c11f" providerId="LiveId" clId="{C3CAA2AB-5411-E340-BE12-1208D48F3118}" dt="2022-08-31T13:19:07.669" v="7133" actId="790"/>
          <ac:spMkLst>
            <pc:docMk/>
            <pc:sldMk cId="70284974" sldId="295"/>
            <ac:spMk id="142" creationId="{7073D5B8-0AC2-1A85-E512-AF1FC1F1392B}"/>
          </ac:spMkLst>
        </pc:spChg>
        <pc:spChg chg="mod">
          <ac:chgData name="Cliff Okoro" userId="fbdabfa04a10c11f" providerId="LiveId" clId="{C3CAA2AB-5411-E340-BE12-1208D48F3118}" dt="2022-08-31T13:19:07.669" v="7133" actId="790"/>
          <ac:spMkLst>
            <pc:docMk/>
            <pc:sldMk cId="70284974" sldId="295"/>
            <ac:spMk id="144" creationId="{97A8EEB9-A94B-2558-5A93-AA816B811254}"/>
          </ac:spMkLst>
        </pc:spChg>
        <pc:spChg chg="mod">
          <ac:chgData name="Cliff Okoro" userId="fbdabfa04a10c11f" providerId="LiveId" clId="{C3CAA2AB-5411-E340-BE12-1208D48F3118}" dt="2022-08-31T13:19:07.669" v="7133" actId="790"/>
          <ac:spMkLst>
            <pc:docMk/>
            <pc:sldMk cId="70284974" sldId="295"/>
            <ac:spMk id="146" creationId="{3DF1F823-AF9B-0DF1-8A1E-5BE0418F2B93}"/>
          </ac:spMkLst>
        </pc:spChg>
        <pc:spChg chg="mod">
          <ac:chgData name="Cliff Okoro" userId="fbdabfa04a10c11f" providerId="LiveId" clId="{C3CAA2AB-5411-E340-BE12-1208D48F3118}" dt="2022-08-31T13:19:07.669" v="7133" actId="790"/>
          <ac:spMkLst>
            <pc:docMk/>
            <pc:sldMk cId="70284974" sldId="295"/>
            <ac:spMk id="154" creationId="{2CC907C0-01AB-184B-3B7F-307C068A9F3F}"/>
          </ac:spMkLst>
        </pc:spChg>
        <pc:spChg chg="mod">
          <ac:chgData name="Cliff Okoro" userId="fbdabfa04a10c11f" providerId="LiveId" clId="{C3CAA2AB-5411-E340-BE12-1208D48F3118}" dt="2022-08-31T13:19:07.669" v="7133" actId="790"/>
          <ac:spMkLst>
            <pc:docMk/>
            <pc:sldMk cId="70284974" sldId="295"/>
            <ac:spMk id="156" creationId="{C7D2A0C8-1884-119C-4FFD-B1A32DAD809D}"/>
          </ac:spMkLst>
        </pc:spChg>
        <pc:spChg chg="mod">
          <ac:chgData name="Cliff Okoro" userId="fbdabfa04a10c11f" providerId="LiveId" clId="{C3CAA2AB-5411-E340-BE12-1208D48F3118}" dt="2022-08-31T13:19:07.669" v="7133" actId="790"/>
          <ac:spMkLst>
            <pc:docMk/>
            <pc:sldMk cId="70284974" sldId="295"/>
            <ac:spMk id="158" creationId="{4ABD85F3-051E-36A6-52E9-FCFBDBCD271C}"/>
          </ac:spMkLst>
        </pc:spChg>
        <pc:spChg chg="mod">
          <ac:chgData name="Cliff Okoro" userId="fbdabfa04a10c11f" providerId="LiveId" clId="{C3CAA2AB-5411-E340-BE12-1208D48F3118}" dt="2022-08-31T13:19:07.669" v="7133" actId="790"/>
          <ac:spMkLst>
            <pc:docMk/>
            <pc:sldMk cId="70284974" sldId="295"/>
            <ac:spMk id="160" creationId="{7F28A8E1-E7F1-F82E-EB85-FB7F4BA8BB20}"/>
          </ac:spMkLst>
        </pc:spChg>
        <pc:spChg chg="mod">
          <ac:chgData name="Cliff Okoro" userId="fbdabfa04a10c11f" providerId="LiveId" clId="{C3CAA2AB-5411-E340-BE12-1208D48F3118}" dt="2022-08-31T13:19:07.669" v="7133" actId="790"/>
          <ac:spMkLst>
            <pc:docMk/>
            <pc:sldMk cId="70284974" sldId="295"/>
            <ac:spMk id="162" creationId="{DA5C229A-2AA3-AF70-92D6-FFA905D22A91}"/>
          </ac:spMkLst>
        </pc:spChg>
        <pc:spChg chg="mod">
          <ac:chgData name="Cliff Okoro" userId="fbdabfa04a10c11f" providerId="LiveId" clId="{C3CAA2AB-5411-E340-BE12-1208D48F3118}" dt="2022-08-31T13:19:07.669" v="7133" actId="790"/>
          <ac:spMkLst>
            <pc:docMk/>
            <pc:sldMk cId="70284974" sldId="295"/>
            <ac:spMk id="164" creationId="{67926DFB-05C9-3728-76DC-252B22413C21}"/>
          </ac:spMkLst>
        </pc:spChg>
        <pc:spChg chg="mod">
          <ac:chgData name="Cliff Okoro" userId="fbdabfa04a10c11f" providerId="LiveId" clId="{C3CAA2AB-5411-E340-BE12-1208D48F3118}" dt="2022-08-31T13:19:07.669" v="7133" actId="790"/>
          <ac:spMkLst>
            <pc:docMk/>
            <pc:sldMk cId="70284974" sldId="295"/>
            <ac:spMk id="166" creationId="{4A4CE1A9-056C-DC63-40B3-96EDB7E6F893}"/>
          </ac:spMkLst>
        </pc:spChg>
        <pc:spChg chg="mod">
          <ac:chgData name="Cliff Okoro" userId="fbdabfa04a10c11f" providerId="LiveId" clId="{C3CAA2AB-5411-E340-BE12-1208D48F3118}" dt="2022-08-31T13:19:07.669" v="7133" actId="790"/>
          <ac:spMkLst>
            <pc:docMk/>
            <pc:sldMk cId="70284974" sldId="295"/>
            <ac:spMk id="168" creationId="{71B550FA-FEE4-E5BA-5A09-E0D1EDA1F6BF}"/>
          </ac:spMkLst>
        </pc:spChg>
        <pc:spChg chg="mod">
          <ac:chgData name="Cliff Okoro" userId="fbdabfa04a10c11f" providerId="LiveId" clId="{C3CAA2AB-5411-E340-BE12-1208D48F3118}" dt="2022-08-31T13:19:07.669" v="7133" actId="790"/>
          <ac:spMkLst>
            <pc:docMk/>
            <pc:sldMk cId="70284974" sldId="295"/>
            <ac:spMk id="170" creationId="{ACF37C73-CD0E-40C8-5A3F-63BEB6CD9416}"/>
          </ac:spMkLst>
        </pc:spChg>
        <pc:spChg chg="mod">
          <ac:chgData name="Cliff Okoro" userId="fbdabfa04a10c11f" providerId="LiveId" clId="{C3CAA2AB-5411-E340-BE12-1208D48F3118}" dt="2022-08-31T13:19:07.669" v="7133" actId="790"/>
          <ac:spMkLst>
            <pc:docMk/>
            <pc:sldMk cId="70284974" sldId="295"/>
            <ac:spMk id="172" creationId="{22647A31-676E-6B5A-0F08-E66A988858F4}"/>
          </ac:spMkLst>
        </pc:spChg>
        <pc:spChg chg="mod">
          <ac:chgData name="Cliff Okoro" userId="fbdabfa04a10c11f" providerId="LiveId" clId="{C3CAA2AB-5411-E340-BE12-1208D48F3118}" dt="2022-08-31T13:19:07.669" v="7133" actId="790"/>
          <ac:spMkLst>
            <pc:docMk/>
            <pc:sldMk cId="70284974" sldId="295"/>
            <ac:spMk id="174" creationId="{6D56F313-12E4-3DD4-9FB1-1D88F6BBB792}"/>
          </ac:spMkLst>
        </pc:spChg>
        <pc:spChg chg="mod">
          <ac:chgData name="Cliff Okoro" userId="fbdabfa04a10c11f" providerId="LiveId" clId="{C3CAA2AB-5411-E340-BE12-1208D48F3118}" dt="2022-08-31T13:19:07.669" v="7133" actId="790"/>
          <ac:spMkLst>
            <pc:docMk/>
            <pc:sldMk cId="70284974" sldId="295"/>
            <ac:spMk id="176" creationId="{EA789CC0-D30A-968F-7AC3-404FA1B49DC3}"/>
          </ac:spMkLst>
        </pc:spChg>
        <pc:spChg chg="mod">
          <ac:chgData name="Cliff Okoro" userId="fbdabfa04a10c11f" providerId="LiveId" clId="{C3CAA2AB-5411-E340-BE12-1208D48F3118}" dt="2022-08-31T13:19:07.669" v="7133" actId="790"/>
          <ac:spMkLst>
            <pc:docMk/>
            <pc:sldMk cId="70284974" sldId="295"/>
            <ac:spMk id="178" creationId="{FF2A763D-E51D-5070-A08A-7A26BEB4EF94}"/>
          </ac:spMkLst>
        </pc:spChg>
        <pc:spChg chg="mod">
          <ac:chgData name="Cliff Okoro" userId="fbdabfa04a10c11f" providerId="LiveId" clId="{C3CAA2AB-5411-E340-BE12-1208D48F3118}" dt="2022-08-31T13:19:07.669" v="7133" actId="790"/>
          <ac:spMkLst>
            <pc:docMk/>
            <pc:sldMk cId="70284974" sldId="295"/>
            <ac:spMk id="180" creationId="{9B449097-507A-9C82-D857-633603A728F8}"/>
          </ac:spMkLst>
        </pc:spChg>
        <pc:spChg chg="mod">
          <ac:chgData name="Cliff Okoro" userId="fbdabfa04a10c11f" providerId="LiveId" clId="{C3CAA2AB-5411-E340-BE12-1208D48F3118}" dt="2022-08-31T13:19:07.669" v="7133" actId="790"/>
          <ac:spMkLst>
            <pc:docMk/>
            <pc:sldMk cId="70284974" sldId="295"/>
            <ac:spMk id="182" creationId="{BFD830FF-150F-BD4C-38C9-7857A9C96775}"/>
          </ac:spMkLst>
        </pc:spChg>
        <pc:spChg chg="mod">
          <ac:chgData name="Cliff Okoro" userId="fbdabfa04a10c11f" providerId="LiveId" clId="{C3CAA2AB-5411-E340-BE12-1208D48F3118}" dt="2022-08-31T13:19:07.669" v="7133" actId="790"/>
          <ac:spMkLst>
            <pc:docMk/>
            <pc:sldMk cId="70284974" sldId="295"/>
            <ac:spMk id="184" creationId="{4B84D09B-77E0-216B-8DFF-8437579E5F9E}"/>
          </ac:spMkLst>
        </pc:spChg>
        <pc:spChg chg="mod">
          <ac:chgData name="Cliff Okoro" userId="fbdabfa04a10c11f" providerId="LiveId" clId="{C3CAA2AB-5411-E340-BE12-1208D48F3118}" dt="2022-08-31T13:19:07.669" v="7133" actId="790"/>
          <ac:spMkLst>
            <pc:docMk/>
            <pc:sldMk cId="70284974" sldId="295"/>
            <ac:spMk id="186" creationId="{CE5CE142-D79D-A2C1-1C96-0746CA018AC0}"/>
          </ac:spMkLst>
        </pc:spChg>
        <pc:spChg chg="mod">
          <ac:chgData name="Cliff Okoro" userId="fbdabfa04a10c11f" providerId="LiveId" clId="{C3CAA2AB-5411-E340-BE12-1208D48F3118}" dt="2022-08-31T13:19:07.669" v="7133" actId="790"/>
          <ac:spMkLst>
            <pc:docMk/>
            <pc:sldMk cId="70284974" sldId="295"/>
            <ac:spMk id="188" creationId="{46C04712-7CA0-2D6D-C9B7-373EFE0B132C}"/>
          </ac:spMkLst>
        </pc:spChg>
        <pc:spChg chg="mod">
          <ac:chgData name="Cliff Okoro" userId="fbdabfa04a10c11f" providerId="LiveId" clId="{C3CAA2AB-5411-E340-BE12-1208D48F3118}" dt="2022-08-31T13:19:07.669" v="7133" actId="790"/>
          <ac:spMkLst>
            <pc:docMk/>
            <pc:sldMk cId="70284974" sldId="295"/>
            <ac:spMk id="190" creationId="{8CF21BB5-F453-7CA4-A0C0-90161C480FDF}"/>
          </ac:spMkLst>
        </pc:spChg>
        <pc:spChg chg="mod">
          <ac:chgData name="Cliff Okoro" userId="fbdabfa04a10c11f" providerId="LiveId" clId="{C3CAA2AB-5411-E340-BE12-1208D48F3118}" dt="2022-08-31T13:19:07.669" v="7133" actId="790"/>
          <ac:spMkLst>
            <pc:docMk/>
            <pc:sldMk cId="70284974" sldId="295"/>
            <ac:spMk id="192" creationId="{5AC1DBAD-3CE2-5BF8-75F3-1F78956CA5E8}"/>
          </ac:spMkLst>
        </pc:spChg>
        <pc:spChg chg="mod">
          <ac:chgData name="Cliff Okoro" userId="fbdabfa04a10c11f" providerId="LiveId" clId="{C3CAA2AB-5411-E340-BE12-1208D48F3118}" dt="2022-08-31T13:19:07.669" v="7133" actId="790"/>
          <ac:spMkLst>
            <pc:docMk/>
            <pc:sldMk cId="70284974" sldId="295"/>
            <ac:spMk id="194" creationId="{D6B5381A-CB7C-593E-9ED3-1687F8B27323}"/>
          </ac:spMkLst>
        </pc:spChg>
        <pc:spChg chg="mod">
          <ac:chgData name="Cliff Okoro" userId="fbdabfa04a10c11f" providerId="LiveId" clId="{C3CAA2AB-5411-E340-BE12-1208D48F3118}" dt="2022-08-31T13:19:07.669" v="7133" actId="790"/>
          <ac:spMkLst>
            <pc:docMk/>
            <pc:sldMk cId="70284974" sldId="295"/>
            <ac:spMk id="200" creationId="{C2D015D7-57AF-C85D-F623-BDE4C6E0B963}"/>
          </ac:spMkLst>
        </pc:spChg>
        <pc:spChg chg="mod">
          <ac:chgData name="Cliff Okoro" userId="fbdabfa04a10c11f" providerId="LiveId" clId="{C3CAA2AB-5411-E340-BE12-1208D48F3118}" dt="2022-08-31T13:19:07.669" v="7133" actId="790"/>
          <ac:spMkLst>
            <pc:docMk/>
            <pc:sldMk cId="70284974" sldId="295"/>
            <ac:spMk id="202" creationId="{70859A39-04BB-014A-EDFE-AD2921389A3F}"/>
          </ac:spMkLst>
        </pc:spChg>
        <pc:spChg chg="mod">
          <ac:chgData name="Cliff Okoro" userId="fbdabfa04a10c11f" providerId="LiveId" clId="{C3CAA2AB-5411-E340-BE12-1208D48F3118}" dt="2022-08-31T13:19:07.669" v="7133" actId="790"/>
          <ac:spMkLst>
            <pc:docMk/>
            <pc:sldMk cId="70284974" sldId="295"/>
            <ac:spMk id="204" creationId="{CBE63149-129E-569B-6271-67E412814D6E}"/>
          </ac:spMkLst>
        </pc:spChg>
        <pc:spChg chg="mod">
          <ac:chgData name="Cliff Okoro" userId="fbdabfa04a10c11f" providerId="LiveId" clId="{C3CAA2AB-5411-E340-BE12-1208D48F3118}" dt="2022-08-31T13:19:14.357" v="7135" actId="20577"/>
          <ac:spMkLst>
            <pc:docMk/>
            <pc:sldMk cId="70284974" sldId="295"/>
            <ac:spMk id="208" creationId="{79FBDE35-2F0B-0759-5E9D-405E20E5D1DB}"/>
          </ac:spMkLst>
        </pc:spChg>
        <pc:spChg chg="mod">
          <ac:chgData name="Cliff Okoro" userId="fbdabfa04a10c11f" providerId="LiveId" clId="{C3CAA2AB-5411-E340-BE12-1208D48F3118}" dt="2022-08-31T13:19:11.346" v="7134" actId="20577"/>
          <ac:spMkLst>
            <pc:docMk/>
            <pc:sldMk cId="70284974" sldId="295"/>
            <ac:spMk id="210" creationId="{1F525FB9-67B7-CB53-2A0B-1169C852FCFC}"/>
          </ac:spMkLst>
        </pc:spChg>
        <pc:spChg chg="mod">
          <ac:chgData name="Cliff Okoro" userId="fbdabfa04a10c11f" providerId="LiveId" clId="{C3CAA2AB-5411-E340-BE12-1208D48F3118}" dt="2022-08-31T13:19:07.669" v="7133" actId="790"/>
          <ac:spMkLst>
            <pc:docMk/>
            <pc:sldMk cId="70284974" sldId="295"/>
            <ac:spMk id="214" creationId="{BE789A4D-CE35-525D-8F81-B8E6B5CDDF01}"/>
          </ac:spMkLst>
        </pc:spChg>
        <pc:spChg chg="mod">
          <ac:chgData name="Cliff Okoro" userId="fbdabfa04a10c11f" providerId="LiveId" clId="{C3CAA2AB-5411-E340-BE12-1208D48F3118}" dt="2022-08-31T13:19:07.669" v="7133" actId="790"/>
          <ac:spMkLst>
            <pc:docMk/>
            <pc:sldMk cId="70284974" sldId="295"/>
            <ac:spMk id="216" creationId="{72DFB317-C308-9458-1624-BCFE2C5BCB70}"/>
          </ac:spMkLst>
        </pc:spChg>
        <pc:spChg chg="mod">
          <ac:chgData name="Cliff Okoro" userId="fbdabfa04a10c11f" providerId="LiveId" clId="{C3CAA2AB-5411-E340-BE12-1208D48F3118}" dt="2022-08-31T13:19:07.669" v="7133" actId="790"/>
          <ac:spMkLst>
            <pc:docMk/>
            <pc:sldMk cId="70284974" sldId="295"/>
            <ac:spMk id="220" creationId="{37F06AB7-00C0-11E6-ACF1-01F140A6A192}"/>
          </ac:spMkLst>
        </pc:spChg>
        <pc:spChg chg="mod">
          <ac:chgData name="Cliff Okoro" userId="fbdabfa04a10c11f" providerId="LiveId" clId="{C3CAA2AB-5411-E340-BE12-1208D48F3118}" dt="2022-08-31T13:19:07.669" v="7133" actId="790"/>
          <ac:spMkLst>
            <pc:docMk/>
            <pc:sldMk cId="70284974" sldId="295"/>
            <ac:spMk id="222" creationId="{3D1B4696-1D98-F064-9789-93ED8E5A8991}"/>
          </ac:spMkLst>
        </pc:spChg>
        <pc:spChg chg="mod">
          <ac:chgData name="Cliff Okoro" userId="fbdabfa04a10c11f" providerId="LiveId" clId="{C3CAA2AB-5411-E340-BE12-1208D48F3118}" dt="2022-08-31T13:19:07.669" v="7133" actId="790"/>
          <ac:spMkLst>
            <pc:docMk/>
            <pc:sldMk cId="70284974" sldId="295"/>
            <ac:spMk id="224" creationId="{364BC63A-88CA-FBB2-40B2-4B9CA6724885}"/>
          </ac:spMkLst>
        </pc:spChg>
        <pc:spChg chg="mod">
          <ac:chgData name="Cliff Okoro" userId="fbdabfa04a10c11f" providerId="LiveId" clId="{C3CAA2AB-5411-E340-BE12-1208D48F3118}" dt="2022-08-31T13:19:07.669" v="7133" actId="790"/>
          <ac:spMkLst>
            <pc:docMk/>
            <pc:sldMk cId="70284974" sldId="295"/>
            <ac:spMk id="226" creationId="{2CFDCE7D-B802-81B2-C89A-EFB0E646AF6A}"/>
          </ac:spMkLst>
        </pc:spChg>
        <pc:spChg chg="mod">
          <ac:chgData name="Cliff Okoro" userId="fbdabfa04a10c11f" providerId="LiveId" clId="{C3CAA2AB-5411-E340-BE12-1208D48F3118}" dt="2022-08-31T13:19:07.669" v="7133" actId="790"/>
          <ac:spMkLst>
            <pc:docMk/>
            <pc:sldMk cId="70284974" sldId="295"/>
            <ac:spMk id="228" creationId="{787B816E-15B5-4D51-C6F4-3E386E8E7CC6}"/>
          </ac:spMkLst>
        </pc:spChg>
        <pc:spChg chg="mod">
          <ac:chgData name="Cliff Okoro" userId="fbdabfa04a10c11f" providerId="LiveId" clId="{C3CAA2AB-5411-E340-BE12-1208D48F3118}" dt="2022-08-31T13:19:07.669" v="7133" actId="790"/>
          <ac:spMkLst>
            <pc:docMk/>
            <pc:sldMk cId="70284974" sldId="295"/>
            <ac:spMk id="230" creationId="{435C558E-FE3B-2796-3540-312A213ABCF3}"/>
          </ac:spMkLst>
        </pc:spChg>
        <pc:spChg chg="mod">
          <ac:chgData name="Cliff Okoro" userId="fbdabfa04a10c11f" providerId="LiveId" clId="{C3CAA2AB-5411-E340-BE12-1208D48F3118}" dt="2022-08-31T13:19:07.669" v="7133" actId="790"/>
          <ac:spMkLst>
            <pc:docMk/>
            <pc:sldMk cId="70284974" sldId="295"/>
            <ac:spMk id="232" creationId="{5A9D4502-4CC2-4308-9C71-ECA0264D4FFB}"/>
          </ac:spMkLst>
        </pc:spChg>
        <pc:spChg chg="mod">
          <ac:chgData name="Cliff Okoro" userId="fbdabfa04a10c11f" providerId="LiveId" clId="{C3CAA2AB-5411-E340-BE12-1208D48F3118}" dt="2022-08-31T13:19:07.669" v="7133" actId="790"/>
          <ac:spMkLst>
            <pc:docMk/>
            <pc:sldMk cId="70284974" sldId="295"/>
            <ac:spMk id="234" creationId="{87A6F703-CA83-DC13-0D86-10ECDE8BD1FE}"/>
          </ac:spMkLst>
        </pc:spChg>
        <pc:picChg chg="add mod modCrop">
          <ac:chgData name="Cliff Okoro" userId="fbdabfa04a10c11f" providerId="LiveId" clId="{C3CAA2AB-5411-E340-BE12-1208D48F3118}" dt="2022-08-31T12:59:33.416" v="6787" actId="18131"/>
          <ac:picMkLst>
            <pc:docMk/>
            <pc:sldMk cId="70284974" sldId="295"/>
            <ac:picMk id="5" creationId="{85C85E56-EA2D-A928-085D-D39ABBF78DF9}"/>
          </ac:picMkLst>
        </pc:picChg>
        <pc:picChg chg="add del mod">
          <ac:chgData name="Cliff Okoro" userId="fbdabfa04a10c11f" providerId="LiveId" clId="{C3CAA2AB-5411-E340-BE12-1208D48F3118}" dt="2022-08-27T14:07:35.610" v="1606" actId="478"/>
          <ac:picMkLst>
            <pc:docMk/>
            <pc:sldMk cId="70284974" sldId="295"/>
            <ac:picMk id="22" creationId="{E0E42805-E4AF-D76A-DC1F-D507F186A72B}"/>
          </ac:picMkLst>
        </pc:picChg>
        <pc:picChg chg="add del mod">
          <ac:chgData name="Cliff Okoro" userId="fbdabfa04a10c11f" providerId="LiveId" clId="{C3CAA2AB-5411-E340-BE12-1208D48F3118}" dt="2022-08-27T14:07:46.101" v="1608" actId="478"/>
          <ac:picMkLst>
            <pc:docMk/>
            <pc:sldMk cId="70284974" sldId="295"/>
            <ac:picMk id="23" creationId="{0206A123-952D-52BC-DCC2-3CE9AC020886}"/>
          </ac:picMkLst>
        </pc:picChg>
        <pc:picChg chg="add del">
          <ac:chgData name="Cliff Okoro" userId="fbdabfa04a10c11f" providerId="LiveId" clId="{C3CAA2AB-5411-E340-BE12-1208D48F3118}" dt="2022-08-27T14:07:34.658" v="1605" actId="478"/>
          <ac:picMkLst>
            <pc:docMk/>
            <pc:sldMk cId="70284974" sldId="295"/>
            <ac:picMk id="93" creationId="{6E1E22E7-BA30-EEDF-BF02-8F0E61234EF9}"/>
          </ac:picMkLst>
        </pc:picChg>
        <pc:picChg chg="add del mod">
          <ac:chgData name="Cliff Okoro" userId="fbdabfa04a10c11f" providerId="LiveId" clId="{C3CAA2AB-5411-E340-BE12-1208D48F3118}" dt="2022-08-31T12:59:25.007" v="6783" actId="478"/>
          <ac:picMkLst>
            <pc:docMk/>
            <pc:sldMk cId="70284974" sldId="295"/>
            <ac:picMk id="96" creationId="{5FEEAC6E-CE13-78B9-911A-66F496EE6818}"/>
          </ac:picMkLst>
        </pc:picChg>
      </pc:sldChg>
      <pc:sldChg chg="addSp modSp add mod">
        <pc:chgData name="Cliff Okoro" userId="fbdabfa04a10c11f" providerId="LiveId" clId="{C3CAA2AB-5411-E340-BE12-1208D48F3118}" dt="2022-08-31T13:19:47.979" v="7142" actId="20577"/>
        <pc:sldMkLst>
          <pc:docMk/>
          <pc:sldMk cId="160913343" sldId="296"/>
        </pc:sldMkLst>
        <pc:spChg chg="add mod">
          <ac:chgData name="Cliff Okoro" userId="fbdabfa04a10c11f" providerId="LiveId" clId="{C3CAA2AB-5411-E340-BE12-1208D48F3118}" dt="2022-08-31T13:19:37.414" v="7138" actId="790"/>
          <ac:spMkLst>
            <pc:docMk/>
            <pc:sldMk cId="160913343" sldId="296"/>
            <ac:spMk id="2" creationId="{9A9F9E15-45C7-35CE-DF0A-6B85CBC3B607}"/>
          </ac:spMkLst>
        </pc:spChg>
        <pc:spChg chg="add mod">
          <ac:chgData name="Cliff Okoro" userId="fbdabfa04a10c11f" providerId="LiveId" clId="{C3CAA2AB-5411-E340-BE12-1208D48F3118}" dt="2022-08-31T13:19:37.414" v="7138" actId="790"/>
          <ac:spMkLst>
            <pc:docMk/>
            <pc:sldMk cId="160913343" sldId="296"/>
            <ac:spMk id="4" creationId="{A2E03F83-35B4-08F5-A1F0-21FFE02C8A0F}"/>
          </ac:spMkLst>
        </pc:spChg>
        <pc:spChg chg="mod">
          <ac:chgData name="Cliff Okoro" userId="fbdabfa04a10c11f" providerId="LiveId" clId="{C3CAA2AB-5411-E340-BE12-1208D48F3118}" dt="2022-08-31T13:19:37.414" v="7138" actId="790"/>
          <ac:spMkLst>
            <pc:docMk/>
            <pc:sldMk cId="160913343" sldId="296"/>
            <ac:spMk id="5" creationId="{C294EFC2-2BE2-C99C-C9CA-B83A96D55235}"/>
          </ac:spMkLst>
        </pc:spChg>
        <pc:spChg chg="mod">
          <ac:chgData name="Cliff Okoro" userId="fbdabfa04a10c11f" providerId="LiveId" clId="{C3CAA2AB-5411-E340-BE12-1208D48F3118}" dt="2022-08-31T13:19:37.414" v="7138" actId="790"/>
          <ac:spMkLst>
            <pc:docMk/>
            <pc:sldMk cId="160913343" sldId="296"/>
            <ac:spMk id="6" creationId="{33BA5EDA-3169-A983-30DA-AD102886A7F5}"/>
          </ac:spMkLst>
        </pc:spChg>
        <pc:spChg chg="mod">
          <ac:chgData name="Cliff Okoro" userId="fbdabfa04a10c11f" providerId="LiveId" clId="{C3CAA2AB-5411-E340-BE12-1208D48F3118}" dt="2022-08-31T13:19:37.414" v="7138" actId="790"/>
          <ac:spMkLst>
            <pc:docMk/>
            <pc:sldMk cId="160913343" sldId="296"/>
            <ac:spMk id="7" creationId="{EDEA3A9D-6AB4-1998-D751-BD1ECEA0E394}"/>
          </ac:spMkLst>
        </pc:spChg>
        <pc:spChg chg="add mod">
          <ac:chgData name="Cliff Okoro" userId="fbdabfa04a10c11f" providerId="LiveId" clId="{C3CAA2AB-5411-E340-BE12-1208D48F3118}" dt="2022-08-31T13:19:37.414" v="7138" actId="790"/>
          <ac:spMkLst>
            <pc:docMk/>
            <pc:sldMk cId="160913343" sldId="296"/>
            <ac:spMk id="9" creationId="{A1E2B414-3710-88B5-6FB5-858642C15B2A}"/>
          </ac:spMkLst>
        </pc:spChg>
        <pc:spChg chg="mod">
          <ac:chgData name="Cliff Okoro" userId="fbdabfa04a10c11f" providerId="LiveId" clId="{C3CAA2AB-5411-E340-BE12-1208D48F3118}" dt="2022-08-31T13:19:37.414" v="7138" actId="790"/>
          <ac:spMkLst>
            <pc:docMk/>
            <pc:sldMk cId="160913343" sldId="296"/>
            <ac:spMk id="10" creationId="{435D800D-1EBB-E0C9-7BA2-D1ADBBF4CB08}"/>
          </ac:spMkLst>
        </pc:spChg>
        <pc:spChg chg="mod">
          <ac:chgData name="Cliff Okoro" userId="fbdabfa04a10c11f" providerId="LiveId" clId="{C3CAA2AB-5411-E340-BE12-1208D48F3118}" dt="2022-08-31T13:19:37.414" v="7138" actId="790"/>
          <ac:spMkLst>
            <pc:docMk/>
            <pc:sldMk cId="160913343" sldId="296"/>
            <ac:spMk id="11" creationId="{3B7EAD1B-06E5-8ED6-6EF7-8B0CB76CFDDD}"/>
          </ac:spMkLst>
        </pc:spChg>
        <pc:spChg chg="mod">
          <ac:chgData name="Cliff Okoro" userId="fbdabfa04a10c11f" providerId="LiveId" clId="{C3CAA2AB-5411-E340-BE12-1208D48F3118}" dt="2022-08-31T13:19:37.414" v="7138" actId="790"/>
          <ac:spMkLst>
            <pc:docMk/>
            <pc:sldMk cId="160913343" sldId="296"/>
            <ac:spMk id="12" creationId="{D8B8B6A9-EF9F-F4DF-60CF-D978EC3C4769}"/>
          </ac:spMkLst>
        </pc:spChg>
        <pc:spChg chg="mod">
          <ac:chgData name="Cliff Okoro" userId="fbdabfa04a10c11f" providerId="LiveId" clId="{C3CAA2AB-5411-E340-BE12-1208D48F3118}" dt="2022-08-31T13:19:37.414" v="7138" actId="790"/>
          <ac:spMkLst>
            <pc:docMk/>
            <pc:sldMk cId="160913343" sldId="296"/>
            <ac:spMk id="30" creationId="{1F9E251C-5650-982D-54FB-C6342483BE92}"/>
          </ac:spMkLst>
        </pc:spChg>
        <pc:spChg chg="mod">
          <ac:chgData name="Cliff Okoro" userId="fbdabfa04a10c11f" providerId="LiveId" clId="{C3CAA2AB-5411-E340-BE12-1208D48F3118}" dt="2022-08-31T13:19:37.414" v="7138" actId="790"/>
          <ac:spMkLst>
            <pc:docMk/>
            <pc:sldMk cId="160913343" sldId="296"/>
            <ac:spMk id="32" creationId="{F810CFD6-094E-E7E2-4CD7-48921EA46E5C}"/>
          </ac:spMkLst>
        </pc:spChg>
        <pc:spChg chg="mod">
          <ac:chgData name="Cliff Okoro" userId="fbdabfa04a10c11f" providerId="LiveId" clId="{C3CAA2AB-5411-E340-BE12-1208D48F3118}" dt="2022-08-31T13:19:37.414" v="7138" actId="790"/>
          <ac:spMkLst>
            <pc:docMk/>
            <pc:sldMk cId="160913343" sldId="296"/>
            <ac:spMk id="34" creationId="{E6755FED-2A49-7CF7-7277-547DB028EE79}"/>
          </ac:spMkLst>
        </pc:spChg>
        <pc:spChg chg="mod">
          <ac:chgData name="Cliff Okoro" userId="fbdabfa04a10c11f" providerId="LiveId" clId="{C3CAA2AB-5411-E340-BE12-1208D48F3118}" dt="2022-08-31T13:19:37.414" v="7138" actId="790"/>
          <ac:spMkLst>
            <pc:docMk/>
            <pc:sldMk cId="160913343" sldId="296"/>
            <ac:spMk id="36" creationId="{1FF9F608-4000-52B6-DC9A-50F5513A722C}"/>
          </ac:spMkLst>
        </pc:spChg>
        <pc:spChg chg="mod">
          <ac:chgData name="Cliff Okoro" userId="fbdabfa04a10c11f" providerId="LiveId" clId="{C3CAA2AB-5411-E340-BE12-1208D48F3118}" dt="2022-08-31T13:19:37.414" v="7138" actId="790"/>
          <ac:spMkLst>
            <pc:docMk/>
            <pc:sldMk cId="160913343" sldId="296"/>
            <ac:spMk id="38" creationId="{CB45FB5C-4BC4-784E-A9A4-B2C76737921E}"/>
          </ac:spMkLst>
        </pc:spChg>
        <pc:spChg chg="mod">
          <ac:chgData name="Cliff Okoro" userId="fbdabfa04a10c11f" providerId="LiveId" clId="{C3CAA2AB-5411-E340-BE12-1208D48F3118}" dt="2022-08-31T13:19:37.414" v="7138" actId="790"/>
          <ac:spMkLst>
            <pc:docMk/>
            <pc:sldMk cId="160913343" sldId="296"/>
            <ac:spMk id="50" creationId="{D243EB4B-A2AD-4D43-E17B-171861881F4A}"/>
          </ac:spMkLst>
        </pc:spChg>
        <pc:spChg chg="mod">
          <ac:chgData name="Cliff Okoro" userId="fbdabfa04a10c11f" providerId="LiveId" clId="{C3CAA2AB-5411-E340-BE12-1208D48F3118}" dt="2022-08-31T13:19:37.414" v="7138" actId="790"/>
          <ac:spMkLst>
            <pc:docMk/>
            <pc:sldMk cId="160913343" sldId="296"/>
            <ac:spMk id="52" creationId="{187239B7-47A1-D318-5962-398CCF947C8E}"/>
          </ac:spMkLst>
        </pc:spChg>
        <pc:spChg chg="mod">
          <ac:chgData name="Cliff Okoro" userId="fbdabfa04a10c11f" providerId="LiveId" clId="{C3CAA2AB-5411-E340-BE12-1208D48F3118}" dt="2022-08-31T13:19:37.414" v="7138" actId="790"/>
          <ac:spMkLst>
            <pc:docMk/>
            <pc:sldMk cId="160913343" sldId="296"/>
            <ac:spMk id="54" creationId="{521C2BA7-694B-1FB4-B394-AE810A830110}"/>
          </ac:spMkLst>
        </pc:spChg>
        <pc:spChg chg="mod">
          <ac:chgData name="Cliff Okoro" userId="fbdabfa04a10c11f" providerId="LiveId" clId="{C3CAA2AB-5411-E340-BE12-1208D48F3118}" dt="2022-08-31T13:19:37.414" v="7138" actId="790"/>
          <ac:spMkLst>
            <pc:docMk/>
            <pc:sldMk cId="160913343" sldId="296"/>
            <ac:spMk id="56" creationId="{92833848-7A86-9EC3-F316-C4DF4145E7D1}"/>
          </ac:spMkLst>
        </pc:spChg>
        <pc:spChg chg="mod">
          <ac:chgData name="Cliff Okoro" userId="fbdabfa04a10c11f" providerId="LiveId" clId="{C3CAA2AB-5411-E340-BE12-1208D48F3118}" dt="2022-08-31T13:19:37.414" v="7138" actId="790"/>
          <ac:spMkLst>
            <pc:docMk/>
            <pc:sldMk cId="160913343" sldId="296"/>
            <ac:spMk id="58" creationId="{53C584C0-3A7F-27F3-F33C-B5BA5090CEB6}"/>
          </ac:spMkLst>
        </pc:spChg>
        <pc:spChg chg="mod">
          <ac:chgData name="Cliff Okoro" userId="fbdabfa04a10c11f" providerId="LiveId" clId="{C3CAA2AB-5411-E340-BE12-1208D48F3118}" dt="2022-08-31T13:19:37.414" v="7138" actId="790"/>
          <ac:spMkLst>
            <pc:docMk/>
            <pc:sldMk cId="160913343" sldId="296"/>
            <ac:spMk id="59" creationId="{1B0FC22D-455B-B148-A5DB-63F66736A6BB}"/>
          </ac:spMkLst>
        </pc:spChg>
        <pc:spChg chg="mod">
          <ac:chgData name="Cliff Okoro" userId="fbdabfa04a10c11f" providerId="LiveId" clId="{C3CAA2AB-5411-E340-BE12-1208D48F3118}" dt="2022-08-31T13:19:37.414" v="7138" actId="790"/>
          <ac:spMkLst>
            <pc:docMk/>
            <pc:sldMk cId="160913343" sldId="296"/>
            <ac:spMk id="60" creationId="{E1EDAD45-333A-7F43-B260-691390C762F0}"/>
          </ac:spMkLst>
        </pc:spChg>
        <pc:spChg chg="mod">
          <ac:chgData name="Cliff Okoro" userId="fbdabfa04a10c11f" providerId="LiveId" clId="{C3CAA2AB-5411-E340-BE12-1208D48F3118}" dt="2022-08-31T13:19:37.414" v="7138" actId="790"/>
          <ac:spMkLst>
            <pc:docMk/>
            <pc:sldMk cId="160913343" sldId="296"/>
            <ac:spMk id="61" creationId="{3CC67FD6-BEFE-F746-A75C-2691AE924C90}"/>
          </ac:spMkLst>
        </pc:spChg>
        <pc:spChg chg="mod">
          <ac:chgData name="Cliff Okoro" userId="fbdabfa04a10c11f" providerId="LiveId" clId="{C3CAA2AB-5411-E340-BE12-1208D48F3118}" dt="2022-08-31T13:19:47.979" v="7142" actId="20577"/>
          <ac:spMkLst>
            <pc:docMk/>
            <pc:sldMk cId="160913343" sldId="296"/>
            <ac:spMk id="63" creationId="{CCCAC398-8D0E-0846-9BB5-18058A2B184F}"/>
          </ac:spMkLst>
        </pc:spChg>
        <pc:spChg chg="mod">
          <ac:chgData name="Cliff Okoro" userId="fbdabfa04a10c11f" providerId="LiveId" clId="{C3CAA2AB-5411-E340-BE12-1208D48F3118}" dt="2022-08-31T13:19:37.414" v="7138" actId="790"/>
          <ac:spMkLst>
            <pc:docMk/>
            <pc:sldMk cId="160913343" sldId="296"/>
            <ac:spMk id="64" creationId="{127AC338-D10C-1B78-A542-9847D66044F2}"/>
          </ac:spMkLst>
        </pc:spChg>
        <pc:spChg chg="mod">
          <ac:chgData name="Cliff Okoro" userId="fbdabfa04a10c11f" providerId="LiveId" clId="{C3CAA2AB-5411-E340-BE12-1208D48F3118}" dt="2022-08-31T13:19:37.414" v="7138" actId="790"/>
          <ac:spMkLst>
            <pc:docMk/>
            <pc:sldMk cId="160913343" sldId="296"/>
            <ac:spMk id="70" creationId="{B4A2F513-EA35-CF4D-B52B-ABE867B418B0}"/>
          </ac:spMkLst>
        </pc:spChg>
        <pc:spChg chg="mod">
          <ac:chgData name="Cliff Okoro" userId="fbdabfa04a10c11f" providerId="LiveId" clId="{C3CAA2AB-5411-E340-BE12-1208D48F3118}" dt="2022-08-31T13:19:37.414" v="7138" actId="790"/>
          <ac:spMkLst>
            <pc:docMk/>
            <pc:sldMk cId="160913343" sldId="296"/>
            <ac:spMk id="71" creationId="{F5BA10F2-058D-1247-B2A7-91A659E4E8BB}"/>
          </ac:spMkLst>
        </pc:spChg>
        <pc:spChg chg="mod">
          <ac:chgData name="Cliff Okoro" userId="fbdabfa04a10c11f" providerId="LiveId" clId="{C3CAA2AB-5411-E340-BE12-1208D48F3118}" dt="2022-08-31T13:19:37.414" v="7138" actId="790"/>
          <ac:spMkLst>
            <pc:docMk/>
            <pc:sldMk cId="160913343" sldId="296"/>
            <ac:spMk id="72" creationId="{4968938E-0239-7645-AC54-E6C55B951A92}"/>
          </ac:spMkLst>
        </pc:spChg>
        <pc:spChg chg="mod">
          <ac:chgData name="Cliff Okoro" userId="fbdabfa04a10c11f" providerId="LiveId" clId="{C3CAA2AB-5411-E340-BE12-1208D48F3118}" dt="2022-08-31T13:19:37.414" v="7138" actId="790"/>
          <ac:spMkLst>
            <pc:docMk/>
            <pc:sldMk cId="160913343" sldId="296"/>
            <ac:spMk id="73" creationId="{82F637C3-5EBB-BF43-8833-5391ACC6C8C0}"/>
          </ac:spMkLst>
        </pc:spChg>
        <pc:spChg chg="mod">
          <ac:chgData name="Cliff Okoro" userId="fbdabfa04a10c11f" providerId="LiveId" clId="{C3CAA2AB-5411-E340-BE12-1208D48F3118}" dt="2022-08-31T13:19:37.414" v="7138" actId="790"/>
          <ac:spMkLst>
            <pc:docMk/>
            <pc:sldMk cId="160913343" sldId="296"/>
            <ac:spMk id="92" creationId="{3415F29F-6090-B446-8C4B-2A60E4E9D342}"/>
          </ac:spMkLst>
        </pc:spChg>
        <pc:spChg chg="mod">
          <ac:chgData name="Cliff Okoro" userId="fbdabfa04a10c11f" providerId="LiveId" clId="{C3CAA2AB-5411-E340-BE12-1208D48F3118}" dt="2022-08-31T13:19:37.414" v="7138" actId="790"/>
          <ac:spMkLst>
            <pc:docMk/>
            <pc:sldMk cId="160913343" sldId="296"/>
            <ac:spMk id="93" creationId="{BA00D0F0-4496-D44A-AEE3-013BF18FB67A}"/>
          </ac:spMkLst>
        </pc:spChg>
        <pc:spChg chg="mod">
          <ac:chgData name="Cliff Okoro" userId="fbdabfa04a10c11f" providerId="LiveId" clId="{C3CAA2AB-5411-E340-BE12-1208D48F3118}" dt="2022-08-31T13:19:37.414" v="7138" actId="790"/>
          <ac:spMkLst>
            <pc:docMk/>
            <pc:sldMk cId="160913343" sldId="296"/>
            <ac:spMk id="94" creationId="{1E0DCF2A-2437-E048-9A10-A76204FD7838}"/>
          </ac:spMkLst>
        </pc:spChg>
        <pc:spChg chg="mod">
          <ac:chgData name="Cliff Okoro" userId="fbdabfa04a10c11f" providerId="LiveId" clId="{C3CAA2AB-5411-E340-BE12-1208D48F3118}" dt="2022-08-31T13:19:37.414" v="7138" actId="790"/>
          <ac:spMkLst>
            <pc:docMk/>
            <pc:sldMk cId="160913343" sldId="296"/>
            <ac:spMk id="95" creationId="{5F385476-5B25-904B-A735-7E8DA3DD35AF}"/>
          </ac:spMkLst>
        </pc:spChg>
        <pc:spChg chg="mod">
          <ac:chgData name="Cliff Okoro" userId="fbdabfa04a10c11f" providerId="LiveId" clId="{C3CAA2AB-5411-E340-BE12-1208D48F3118}" dt="2022-08-31T13:19:37.414" v="7138" actId="790"/>
          <ac:spMkLst>
            <pc:docMk/>
            <pc:sldMk cId="160913343" sldId="296"/>
            <ac:spMk id="96" creationId="{F856BCA7-6DB0-CD4B-944A-B650B17A4BA8}"/>
          </ac:spMkLst>
        </pc:spChg>
        <pc:spChg chg="mod">
          <ac:chgData name="Cliff Okoro" userId="fbdabfa04a10c11f" providerId="LiveId" clId="{C3CAA2AB-5411-E340-BE12-1208D48F3118}" dt="2022-08-31T13:19:37.414" v="7138" actId="790"/>
          <ac:spMkLst>
            <pc:docMk/>
            <pc:sldMk cId="160913343" sldId="296"/>
            <ac:spMk id="97" creationId="{1695ACB6-27FA-8440-A43E-BEB401CD229B}"/>
          </ac:spMkLst>
        </pc:spChg>
        <pc:spChg chg="mod">
          <ac:chgData name="Cliff Okoro" userId="fbdabfa04a10c11f" providerId="LiveId" clId="{C3CAA2AB-5411-E340-BE12-1208D48F3118}" dt="2022-08-31T13:19:37.414" v="7138" actId="790"/>
          <ac:spMkLst>
            <pc:docMk/>
            <pc:sldMk cId="160913343" sldId="296"/>
            <ac:spMk id="99" creationId="{E63670DC-71BB-B040-A04B-BE635506EEAE}"/>
          </ac:spMkLst>
        </pc:spChg>
        <pc:picChg chg="mod">
          <ac:chgData name="Cliff Okoro" userId="fbdabfa04a10c11f" providerId="LiveId" clId="{C3CAA2AB-5411-E340-BE12-1208D48F3118}" dt="2022-08-29T10:02:54.631" v="2490"/>
          <ac:picMkLst>
            <pc:docMk/>
            <pc:sldMk cId="160913343" sldId="296"/>
            <ac:picMk id="15" creationId="{D2F1A6E1-6BA9-7800-E5B1-087BB725E3DF}"/>
          </ac:picMkLst>
        </pc:picChg>
      </pc:sldChg>
      <pc:sldChg chg="add del">
        <pc:chgData name="Cliff Okoro" userId="fbdabfa04a10c11f" providerId="LiveId" clId="{C3CAA2AB-5411-E340-BE12-1208D48F3118}" dt="2022-08-27T14:33:10.942" v="2417" actId="2696"/>
        <pc:sldMkLst>
          <pc:docMk/>
          <pc:sldMk cId="1458097363" sldId="297"/>
        </pc:sldMkLst>
      </pc:sldChg>
      <pc:sldChg chg="modSp mod">
        <pc:chgData name="Cliff Okoro" userId="fbdabfa04a10c11f" providerId="LiveId" clId="{C3CAA2AB-5411-E340-BE12-1208D48F3118}" dt="2022-08-29T10:26:28.130" v="3149" actId="20577"/>
        <pc:sldMkLst>
          <pc:docMk/>
          <pc:sldMk cId="2618389585" sldId="297"/>
        </pc:sldMkLst>
        <pc:spChg chg="mod">
          <ac:chgData name="Cliff Okoro" userId="fbdabfa04a10c11f" providerId="LiveId" clId="{C3CAA2AB-5411-E340-BE12-1208D48F3118}" dt="2022-08-29T10:02:44.239" v="2485"/>
          <ac:spMkLst>
            <pc:docMk/>
            <pc:sldMk cId="2618389585" sldId="297"/>
            <ac:spMk id="2" creationId="{418320C2-930A-7BE7-A7ED-9811CA16F003}"/>
          </ac:spMkLst>
        </pc:spChg>
        <pc:spChg chg="mod">
          <ac:chgData name="Cliff Okoro" userId="fbdabfa04a10c11f" providerId="LiveId" clId="{C3CAA2AB-5411-E340-BE12-1208D48F3118}" dt="2022-08-29T10:26:28.130" v="3149" actId="20577"/>
          <ac:spMkLst>
            <pc:docMk/>
            <pc:sldMk cId="2618389585" sldId="297"/>
            <ac:spMk id="8" creationId="{7D773DF5-98AE-2067-080A-26BAC4BDD2C9}"/>
          </ac:spMkLst>
        </pc:spChg>
      </pc:sldChg>
      <pc:sldChg chg="modSp">
        <pc:chgData name="Cliff Okoro" userId="fbdabfa04a10c11f" providerId="LiveId" clId="{C3CAA2AB-5411-E340-BE12-1208D48F3118}" dt="2022-08-29T10:02:44.239" v="2485"/>
        <pc:sldMkLst>
          <pc:docMk/>
          <pc:sldMk cId="3034169072" sldId="298"/>
        </pc:sldMkLst>
        <pc:spChg chg="mod">
          <ac:chgData name="Cliff Okoro" userId="fbdabfa04a10c11f" providerId="LiveId" clId="{C3CAA2AB-5411-E340-BE12-1208D48F3118}" dt="2022-08-29T10:02:44.239" v="2485"/>
          <ac:spMkLst>
            <pc:docMk/>
            <pc:sldMk cId="3034169072" sldId="298"/>
            <ac:spMk id="12" creationId="{8E33341A-CAB3-5E1F-6FCA-F61C28F6FC0B}"/>
          </ac:spMkLst>
        </pc:spChg>
      </pc:sldChg>
      <pc:sldChg chg="modSp">
        <pc:chgData name="Cliff Okoro" userId="fbdabfa04a10c11f" providerId="LiveId" clId="{C3CAA2AB-5411-E340-BE12-1208D48F3118}" dt="2022-08-29T10:02:44.239" v="2485"/>
        <pc:sldMkLst>
          <pc:docMk/>
          <pc:sldMk cId="138369706" sldId="299"/>
        </pc:sldMkLst>
        <pc:spChg chg="mod">
          <ac:chgData name="Cliff Okoro" userId="fbdabfa04a10c11f" providerId="LiveId" clId="{C3CAA2AB-5411-E340-BE12-1208D48F3118}" dt="2022-08-29T10:02:44.239" v="2485"/>
          <ac:spMkLst>
            <pc:docMk/>
            <pc:sldMk cId="138369706" sldId="299"/>
            <ac:spMk id="2" creationId="{418320C2-930A-7BE7-A7ED-9811CA16F003}"/>
          </ac:spMkLst>
        </pc:spChg>
      </pc:sldChg>
      <pc:sldChg chg="modSp">
        <pc:chgData name="Cliff Okoro" userId="fbdabfa04a10c11f" providerId="LiveId" clId="{C3CAA2AB-5411-E340-BE12-1208D48F3118}" dt="2022-08-29T10:02:44.239" v="2485"/>
        <pc:sldMkLst>
          <pc:docMk/>
          <pc:sldMk cId="2803300341" sldId="300"/>
        </pc:sldMkLst>
        <pc:spChg chg="mod">
          <ac:chgData name="Cliff Okoro" userId="fbdabfa04a10c11f" providerId="LiveId" clId="{C3CAA2AB-5411-E340-BE12-1208D48F3118}" dt="2022-08-29T10:02:44.239" v="2485"/>
          <ac:spMkLst>
            <pc:docMk/>
            <pc:sldMk cId="2803300341" sldId="300"/>
            <ac:spMk id="2" creationId="{418320C2-930A-7BE7-A7ED-9811CA16F003}"/>
          </ac:spMkLst>
        </pc:spChg>
      </pc:sldChg>
      <pc:sldChg chg="modSp">
        <pc:chgData name="Cliff Okoro" userId="fbdabfa04a10c11f" providerId="LiveId" clId="{C3CAA2AB-5411-E340-BE12-1208D48F3118}" dt="2022-08-29T10:02:44.239" v="2485"/>
        <pc:sldMkLst>
          <pc:docMk/>
          <pc:sldMk cId="2227642434" sldId="301"/>
        </pc:sldMkLst>
        <pc:spChg chg="mod">
          <ac:chgData name="Cliff Okoro" userId="fbdabfa04a10c11f" providerId="LiveId" clId="{C3CAA2AB-5411-E340-BE12-1208D48F3118}" dt="2022-08-29T10:02:44.239" v="2485"/>
          <ac:spMkLst>
            <pc:docMk/>
            <pc:sldMk cId="2227642434" sldId="301"/>
            <ac:spMk id="2" creationId="{418320C2-930A-7BE7-A7ED-9811CA16F003}"/>
          </ac:spMkLst>
        </pc:spChg>
      </pc:sldChg>
      <pc:sldChg chg="modSp">
        <pc:chgData name="Cliff Okoro" userId="fbdabfa04a10c11f" providerId="LiveId" clId="{C3CAA2AB-5411-E340-BE12-1208D48F3118}" dt="2022-08-29T10:02:44.239" v="2485"/>
        <pc:sldMkLst>
          <pc:docMk/>
          <pc:sldMk cId="277699481" sldId="302"/>
        </pc:sldMkLst>
        <pc:spChg chg="mod">
          <ac:chgData name="Cliff Okoro" userId="fbdabfa04a10c11f" providerId="LiveId" clId="{C3CAA2AB-5411-E340-BE12-1208D48F3118}" dt="2022-08-29T10:02:44.239" v="2485"/>
          <ac:spMkLst>
            <pc:docMk/>
            <pc:sldMk cId="277699481" sldId="302"/>
            <ac:spMk id="2" creationId="{418320C2-930A-7BE7-A7ED-9811CA16F003}"/>
          </ac:spMkLst>
        </pc:spChg>
      </pc:sldChg>
      <pc:sldChg chg="modSp">
        <pc:chgData name="Cliff Okoro" userId="fbdabfa04a10c11f" providerId="LiveId" clId="{C3CAA2AB-5411-E340-BE12-1208D48F3118}" dt="2022-08-29T10:02:44.239" v="2485"/>
        <pc:sldMkLst>
          <pc:docMk/>
          <pc:sldMk cId="3659173651" sldId="303"/>
        </pc:sldMkLst>
        <pc:spChg chg="mod">
          <ac:chgData name="Cliff Okoro" userId="fbdabfa04a10c11f" providerId="LiveId" clId="{C3CAA2AB-5411-E340-BE12-1208D48F3118}" dt="2022-08-29T10:02:44.239" v="2485"/>
          <ac:spMkLst>
            <pc:docMk/>
            <pc:sldMk cId="3659173651" sldId="303"/>
            <ac:spMk id="2" creationId="{418320C2-930A-7BE7-A7ED-9811CA16F003}"/>
          </ac:spMkLst>
        </pc:spChg>
      </pc:sldChg>
      <pc:sldChg chg="modSp">
        <pc:chgData name="Cliff Okoro" userId="fbdabfa04a10c11f" providerId="LiveId" clId="{C3CAA2AB-5411-E340-BE12-1208D48F3118}" dt="2022-08-29T10:02:44.239" v="2485"/>
        <pc:sldMkLst>
          <pc:docMk/>
          <pc:sldMk cId="3393583845" sldId="304"/>
        </pc:sldMkLst>
        <pc:spChg chg="mod">
          <ac:chgData name="Cliff Okoro" userId="fbdabfa04a10c11f" providerId="LiveId" clId="{C3CAA2AB-5411-E340-BE12-1208D48F3118}" dt="2022-08-29T10:02:44.239" v="2485"/>
          <ac:spMkLst>
            <pc:docMk/>
            <pc:sldMk cId="3393583845" sldId="304"/>
            <ac:spMk id="2" creationId="{418320C2-930A-7BE7-A7ED-9811CA16F003}"/>
          </ac:spMkLst>
        </pc:spChg>
      </pc:sldChg>
      <pc:sldChg chg="modSp">
        <pc:chgData name="Cliff Okoro" userId="fbdabfa04a10c11f" providerId="LiveId" clId="{C3CAA2AB-5411-E340-BE12-1208D48F3118}" dt="2022-08-29T10:02:44.239" v="2485"/>
        <pc:sldMkLst>
          <pc:docMk/>
          <pc:sldMk cId="3317941050" sldId="305"/>
        </pc:sldMkLst>
        <pc:spChg chg="mod">
          <ac:chgData name="Cliff Okoro" userId="fbdabfa04a10c11f" providerId="LiveId" clId="{C3CAA2AB-5411-E340-BE12-1208D48F3118}" dt="2022-08-29T10:02:44.239" v="2485"/>
          <ac:spMkLst>
            <pc:docMk/>
            <pc:sldMk cId="3317941050" sldId="305"/>
            <ac:spMk id="2" creationId="{418320C2-930A-7BE7-A7ED-9811CA16F003}"/>
          </ac:spMkLst>
        </pc:spChg>
      </pc:sldChg>
      <pc:sldChg chg="modSp">
        <pc:chgData name="Cliff Okoro" userId="fbdabfa04a10c11f" providerId="LiveId" clId="{C3CAA2AB-5411-E340-BE12-1208D48F3118}" dt="2022-08-29T10:02:44.239" v="2485"/>
        <pc:sldMkLst>
          <pc:docMk/>
          <pc:sldMk cId="2270451774" sldId="306"/>
        </pc:sldMkLst>
        <pc:spChg chg="mod">
          <ac:chgData name="Cliff Okoro" userId="fbdabfa04a10c11f" providerId="LiveId" clId="{C3CAA2AB-5411-E340-BE12-1208D48F3118}" dt="2022-08-29T10:02:44.239" v="2485"/>
          <ac:spMkLst>
            <pc:docMk/>
            <pc:sldMk cId="2270451774" sldId="306"/>
            <ac:spMk id="2" creationId="{418320C2-930A-7BE7-A7ED-9811CA16F003}"/>
          </ac:spMkLst>
        </pc:spChg>
      </pc:sldChg>
      <pc:sldChg chg="modSp">
        <pc:chgData name="Cliff Okoro" userId="fbdabfa04a10c11f" providerId="LiveId" clId="{C3CAA2AB-5411-E340-BE12-1208D48F3118}" dt="2022-08-29T10:02:44.239" v="2485"/>
        <pc:sldMkLst>
          <pc:docMk/>
          <pc:sldMk cId="3335190601" sldId="307"/>
        </pc:sldMkLst>
        <pc:spChg chg="mod">
          <ac:chgData name="Cliff Okoro" userId="fbdabfa04a10c11f" providerId="LiveId" clId="{C3CAA2AB-5411-E340-BE12-1208D48F3118}" dt="2022-08-29T10:02:44.239" v="2485"/>
          <ac:spMkLst>
            <pc:docMk/>
            <pc:sldMk cId="3335190601" sldId="307"/>
            <ac:spMk id="2" creationId="{418320C2-930A-7BE7-A7ED-9811CA16F003}"/>
          </ac:spMkLst>
        </pc:spChg>
      </pc:sldChg>
      <pc:sldChg chg="modSp">
        <pc:chgData name="Cliff Okoro" userId="fbdabfa04a10c11f" providerId="LiveId" clId="{C3CAA2AB-5411-E340-BE12-1208D48F3118}" dt="2022-08-29T10:02:44.239" v="2485"/>
        <pc:sldMkLst>
          <pc:docMk/>
          <pc:sldMk cId="3695869593" sldId="308"/>
        </pc:sldMkLst>
        <pc:spChg chg="mod">
          <ac:chgData name="Cliff Okoro" userId="fbdabfa04a10c11f" providerId="LiveId" clId="{C3CAA2AB-5411-E340-BE12-1208D48F3118}" dt="2022-08-29T10:02:44.239" v="2485"/>
          <ac:spMkLst>
            <pc:docMk/>
            <pc:sldMk cId="3695869593" sldId="308"/>
            <ac:spMk id="2" creationId="{418320C2-930A-7BE7-A7ED-9811CA16F003}"/>
          </ac:spMkLst>
        </pc:spChg>
      </pc:sldChg>
      <pc:sldChg chg="modSp">
        <pc:chgData name="Cliff Okoro" userId="fbdabfa04a10c11f" providerId="LiveId" clId="{C3CAA2AB-5411-E340-BE12-1208D48F3118}" dt="2022-08-29T10:02:44.239" v="2485"/>
        <pc:sldMkLst>
          <pc:docMk/>
          <pc:sldMk cId="3874164374" sldId="309"/>
        </pc:sldMkLst>
        <pc:spChg chg="mod">
          <ac:chgData name="Cliff Okoro" userId="fbdabfa04a10c11f" providerId="LiveId" clId="{C3CAA2AB-5411-E340-BE12-1208D48F3118}" dt="2022-08-29T10:02:44.239" v="2485"/>
          <ac:spMkLst>
            <pc:docMk/>
            <pc:sldMk cId="3874164374" sldId="309"/>
            <ac:spMk id="2" creationId="{418320C2-930A-7BE7-A7ED-9811CA16F003}"/>
          </ac:spMkLst>
        </pc:spChg>
      </pc:sldChg>
      <pc:sldChg chg="modSp ord">
        <pc:chgData name="Cliff Okoro" userId="fbdabfa04a10c11f" providerId="LiveId" clId="{C3CAA2AB-5411-E340-BE12-1208D48F3118}" dt="2022-09-07T14:23:46.045" v="7148" actId="20578"/>
        <pc:sldMkLst>
          <pc:docMk/>
          <pc:sldMk cId="4158084683" sldId="310"/>
        </pc:sldMkLst>
        <pc:spChg chg="mod">
          <ac:chgData name="Cliff Okoro" userId="fbdabfa04a10c11f" providerId="LiveId" clId="{C3CAA2AB-5411-E340-BE12-1208D48F3118}" dt="2022-08-29T10:02:44.239" v="2485"/>
          <ac:spMkLst>
            <pc:docMk/>
            <pc:sldMk cId="4158084683" sldId="310"/>
            <ac:spMk id="2" creationId="{418320C2-930A-7BE7-A7ED-9811CA16F003}"/>
          </ac:spMkLst>
        </pc:spChg>
      </pc:sldChg>
      <pc:sldChg chg="modSp">
        <pc:chgData name="Cliff Okoro" userId="fbdabfa04a10c11f" providerId="LiveId" clId="{C3CAA2AB-5411-E340-BE12-1208D48F3118}" dt="2022-08-29T10:02:44.239" v="2485"/>
        <pc:sldMkLst>
          <pc:docMk/>
          <pc:sldMk cId="995966295" sldId="311"/>
        </pc:sldMkLst>
        <pc:spChg chg="mod">
          <ac:chgData name="Cliff Okoro" userId="fbdabfa04a10c11f" providerId="LiveId" clId="{C3CAA2AB-5411-E340-BE12-1208D48F3118}" dt="2022-08-29T10:02:44.239" v="2485"/>
          <ac:spMkLst>
            <pc:docMk/>
            <pc:sldMk cId="995966295" sldId="311"/>
            <ac:spMk id="2" creationId="{418320C2-930A-7BE7-A7ED-9811CA16F003}"/>
          </ac:spMkLst>
        </pc:spChg>
      </pc:sldChg>
      <pc:sldChg chg="modSp">
        <pc:chgData name="Cliff Okoro" userId="fbdabfa04a10c11f" providerId="LiveId" clId="{C3CAA2AB-5411-E340-BE12-1208D48F3118}" dt="2022-08-29T10:02:44.239" v="2485"/>
        <pc:sldMkLst>
          <pc:docMk/>
          <pc:sldMk cId="3646392079" sldId="312"/>
        </pc:sldMkLst>
        <pc:spChg chg="mod">
          <ac:chgData name="Cliff Okoro" userId="fbdabfa04a10c11f" providerId="LiveId" clId="{C3CAA2AB-5411-E340-BE12-1208D48F3118}" dt="2022-08-29T10:02:44.239" v="2485"/>
          <ac:spMkLst>
            <pc:docMk/>
            <pc:sldMk cId="3646392079" sldId="312"/>
            <ac:spMk id="2" creationId="{418320C2-930A-7BE7-A7ED-9811CA16F003}"/>
          </ac:spMkLst>
        </pc:spChg>
      </pc:sldChg>
      <pc:sldChg chg="addSp delSp modSp add del mod">
        <pc:chgData name="Cliff Okoro" userId="fbdabfa04a10c11f" providerId="LiveId" clId="{C3CAA2AB-5411-E340-BE12-1208D48F3118}" dt="2022-08-31T13:06:51.600" v="6817" actId="2696"/>
        <pc:sldMkLst>
          <pc:docMk/>
          <pc:sldMk cId="0" sldId="313"/>
        </pc:sldMkLst>
        <pc:spChg chg="mod">
          <ac:chgData name="Cliff Okoro" userId="fbdabfa04a10c11f" providerId="LiveId" clId="{C3CAA2AB-5411-E340-BE12-1208D48F3118}" dt="2022-08-29T10:56:12.507" v="3534" actId="20577"/>
          <ac:spMkLst>
            <pc:docMk/>
            <pc:sldMk cId="0" sldId="313"/>
            <ac:spMk id="925" creationId="{00000000-0000-0000-0000-000000000000}"/>
          </ac:spMkLst>
        </pc:spChg>
        <pc:spChg chg="mod">
          <ac:chgData name="Cliff Okoro" userId="fbdabfa04a10c11f" providerId="LiveId" clId="{C3CAA2AB-5411-E340-BE12-1208D48F3118}" dt="2022-08-29T10:56:36.341" v="3601" actId="20577"/>
          <ac:spMkLst>
            <pc:docMk/>
            <pc:sldMk cId="0" sldId="313"/>
            <ac:spMk id="927" creationId="{00000000-0000-0000-0000-000000000000}"/>
          </ac:spMkLst>
        </pc:spChg>
        <pc:spChg chg="mod">
          <ac:chgData name="Cliff Okoro" userId="fbdabfa04a10c11f" providerId="LiveId" clId="{C3CAA2AB-5411-E340-BE12-1208D48F3118}" dt="2022-08-29T10:56:49.618" v="3642" actId="20577"/>
          <ac:spMkLst>
            <pc:docMk/>
            <pc:sldMk cId="0" sldId="313"/>
            <ac:spMk id="929" creationId="{00000000-0000-0000-0000-000000000000}"/>
          </ac:spMkLst>
        </pc:spChg>
        <pc:spChg chg="mod">
          <ac:chgData name="Cliff Okoro" userId="fbdabfa04a10c11f" providerId="LiveId" clId="{C3CAA2AB-5411-E340-BE12-1208D48F3118}" dt="2022-08-29T10:56:59.653" v="3665" actId="20577"/>
          <ac:spMkLst>
            <pc:docMk/>
            <pc:sldMk cId="0" sldId="313"/>
            <ac:spMk id="931" creationId="{00000000-0000-0000-0000-000000000000}"/>
          </ac:spMkLst>
        </pc:spChg>
        <pc:spChg chg="mod">
          <ac:chgData name="Cliff Okoro" userId="fbdabfa04a10c11f" providerId="LiveId" clId="{C3CAA2AB-5411-E340-BE12-1208D48F3118}" dt="2022-08-29T10:57:22.052" v="3739" actId="20577"/>
          <ac:spMkLst>
            <pc:docMk/>
            <pc:sldMk cId="0" sldId="313"/>
            <ac:spMk id="933" creationId="{00000000-0000-0000-0000-000000000000}"/>
          </ac:spMkLst>
        </pc:spChg>
        <pc:spChg chg="mod">
          <ac:chgData name="Cliff Okoro" userId="fbdabfa04a10c11f" providerId="LiveId" clId="{C3CAA2AB-5411-E340-BE12-1208D48F3118}" dt="2022-08-29T10:57:55.206" v="3794" actId="20577"/>
          <ac:spMkLst>
            <pc:docMk/>
            <pc:sldMk cId="0" sldId="313"/>
            <ac:spMk id="935" creationId="{00000000-0000-0000-0000-000000000000}"/>
          </ac:spMkLst>
        </pc:spChg>
        <pc:spChg chg="mod">
          <ac:chgData name="Cliff Okoro" userId="fbdabfa04a10c11f" providerId="LiveId" clId="{C3CAA2AB-5411-E340-BE12-1208D48F3118}" dt="2022-08-29T10:55:24.789" v="3474" actId="20577"/>
          <ac:spMkLst>
            <pc:docMk/>
            <pc:sldMk cId="0" sldId="313"/>
            <ac:spMk id="936" creationId="{00000000-0000-0000-0000-000000000000}"/>
          </ac:spMkLst>
        </pc:spChg>
        <pc:spChg chg="add del mod">
          <ac:chgData name="Cliff Okoro" userId="fbdabfa04a10c11f" providerId="LiveId" clId="{C3CAA2AB-5411-E340-BE12-1208D48F3118}" dt="2022-08-29T10:55:35.602" v="3484" actId="20577"/>
          <ac:spMkLst>
            <pc:docMk/>
            <pc:sldMk cId="0" sldId="313"/>
            <ac:spMk id="941" creationId="{00000000-0000-0000-0000-000000000000}"/>
          </ac:spMkLst>
        </pc:spChg>
        <pc:spChg chg="mod">
          <ac:chgData name="Cliff Okoro" userId="fbdabfa04a10c11f" providerId="LiveId" clId="{C3CAA2AB-5411-E340-BE12-1208D48F3118}" dt="2022-08-29T10:55:49.374" v="3496" actId="20577"/>
          <ac:spMkLst>
            <pc:docMk/>
            <pc:sldMk cId="0" sldId="313"/>
            <ac:spMk id="943" creationId="{00000000-0000-0000-0000-000000000000}"/>
          </ac:spMkLst>
        </pc:spChg>
      </pc:sldChg>
      <pc:sldChg chg="add del">
        <pc:chgData name="Cliff Okoro" userId="fbdabfa04a10c11f" providerId="LiveId" clId="{C3CAA2AB-5411-E340-BE12-1208D48F3118}" dt="2022-08-29T10:58:50.186" v="3795" actId="2696"/>
        <pc:sldMkLst>
          <pc:docMk/>
          <pc:sldMk cId="0" sldId="314"/>
        </pc:sldMkLst>
      </pc:sldChg>
      <pc:sldChg chg="modSp add del mod">
        <pc:chgData name="Cliff Okoro" userId="fbdabfa04a10c11f" providerId="LiveId" clId="{C3CAA2AB-5411-E340-BE12-1208D48F3118}" dt="2022-08-31T13:06:53.364" v="6818" actId="2696"/>
        <pc:sldMkLst>
          <pc:docMk/>
          <pc:sldMk cId="0" sldId="315"/>
        </pc:sldMkLst>
        <pc:spChg chg="mod">
          <ac:chgData name="Cliff Okoro" userId="fbdabfa04a10c11f" providerId="LiveId" clId="{C3CAA2AB-5411-E340-BE12-1208D48F3118}" dt="2022-08-29T10:59:29.955" v="3815" actId="20577"/>
          <ac:spMkLst>
            <pc:docMk/>
            <pc:sldMk cId="0" sldId="315"/>
            <ac:spMk id="1036" creationId="{00000000-0000-0000-0000-000000000000}"/>
          </ac:spMkLst>
        </pc:spChg>
      </pc:sldChg>
      <pc:sldChg chg="add del">
        <pc:chgData name="Cliff Okoro" userId="fbdabfa04a10c11f" providerId="LiveId" clId="{C3CAA2AB-5411-E340-BE12-1208D48F3118}" dt="2022-08-29T10:59:33.554" v="3816" actId="2696"/>
        <pc:sldMkLst>
          <pc:docMk/>
          <pc:sldMk cId="0" sldId="316"/>
        </pc:sldMkLst>
      </pc:sldChg>
      <pc:sldChg chg="modSp add del mod">
        <pc:chgData name="Cliff Okoro" userId="fbdabfa04a10c11f" providerId="LiveId" clId="{C3CAA2AB-5411-E340-BE12-1208D48F3118}" dt="2022-08-29T11:00:02.740" v="3819" actId="2696"/>
        <pc:sldMkLst>
          <pc:docMk/>
          <pc:sldMk cId="0" sldId="348"/>
        </pc:sldMkLst>
        <pc:spChg chg="mod">
          <ac:chgData name="Cliff Okoro" userId="fbdabfa04a10c11f" providerId="LiveId" clId="{C3CAA2AB-5411-E340-BE12-1208D48F3118}" dt="2022-08-29T10:59:44.464" v="3817" actId="1076"/>
          <ac:spMkLst>
            <pc:docMk/>
            <pc:sldMk cId="0" sldId="348"/>
            <ac:spMk id="2071" creationId="{00000000-0000-0000-0000-000000000000}"/>
          </ac:spMkLst>
        </pc:spChg>
        <pc:spChg chg="mod">
          <ac:chgData name="Cliff Okoro" userId="fbdabfa04a10c11f" providerId="LiveId" clId="{C3CAA2AB-5411-E340-BE12-1208D48F3118}" dt="2022-08-29T10:59:44.464" v="3817" actId="1076"/>
          <ac:spMkLst>
            <pc:docMk/>
            <pc:sldMk cId="0" sldId="348"/>
            <ac:spMk id="2072" creationId="{00000000-0000-0000-0000-000000000000}"/>
          </ac:spMkLst>
        </pc:spChg>
        <pc:spChg chg="mod">
          <ac:chgData name="Cliff Okoro" userId="fbdabfa04a10c11f" providerId="LiveId" clId="{C3CAA2AB-5411-E340-BE12-1208D48F3118}" dt="2022-08-29T10:59:56.555" v="3818" actId="1076"/>
          <ac:spMkLst>
            <pc:docMk/>
            <pc:sldMk cId="0" sldId="348"/>
            <ac:spMk id="2073" creationId="{00000000-0000-0000-0000-000000000000}"/>
          </ac:spMkLst>
        </pc:spChg>
      </pc:sldChg>
      <pc:sldChg chg="add del">
        <pc:chgData name="Cliff Okoro" userId="fbdabfa04a10c11f" providerId="LiveId" clId="{C3CAA2AB-5411-E340-BE12-1208D48F3118}" dt="2022-08-29T10:03:01.873" v="2491" actId="2696"/>
        <pc:sldMkLst>
          <pc:docMk/>
          <pc:sldMk cId="3830575346" sldId="349"/>
        </pc:sldMkLst>
      </pc:sldChg>
      <pc:sldChg chg="addSp delSp modSp add mod">
        <pc:chgData name="Cliff Okoro" userId="fbdabfa04a10c11f" providerId="LiveId" clId="{C3CAA2AB-5411-E340-BE12-1208D48F3118}" dt="2022-08-31T13:03:31.734" v="6816" actId="14100"/>
        <pc:sldMkLst>
          <pc:docMk/>
          <pc:sldMk cId="311297911" sldId="748"/>
        </pc:sldMkLst>
        <pc:spChg chg="add mod">
          <ac:chgData name="Cliff Okoro" userId="fbdabfa04a10c11f" providerId="LiveId" clId="{C3CAA2AB-5411-E340-BE12-1208D48F3118}" dt="2022-08-29T10:11:32.559" v="2733" actId="13822"/>
          <ac:spMkLst>
            <pc:docMk/>
            <pc:sldMk cId="311297911" sldId="748"/>
            <ac:spMk id="2" creationId="{FCA982F4-5D91-E2E6-A370-B95F8B74F0A6}"/>
          </ac:spMkLst>
        </pc:spChg>
        <pc:spChg chg="add mod">
          <ac:chgData name="Cliff Okoro" userId="fbdabfa04a10c11f" providerId="LiveId" clId="{C3CAA2AB-5411-E340-BE12-1208D48F3118}" dt="2022-08-29T10:09:37.478" v="2723" actId="1076"/>
          <ac:spMkLst>
            <pc:docMk/>
            <pc:sldMk cId="311297911" sldId="748"/>
            <ac:spMk id="33" creationId="{FC6169BD-C95D-D53A-06E3-7E3C5EB7CC19}"/>
          </ac:spMkLst>
        </pc:spChg>
        <pc:spChg chg="mod">
          <ac:chgData name="Cliff Okoro" userId="fbdabfa04a10c11f" providerId="LiveId" clId="{C3CAA2AB-5411-E340-BE12-1208D48F3118}" dt="2022-08-29T10:07:36.085" v="2662" actId="1076"/>
          <ac:spMkLst>
            <pc:docMk/>
            <pc:sldMk cId="311297911" sldId="748"/>
            <ac:spMk id="34" creationId="{FDD73628-4DE9-4E08-BDBC-863BA0C9B9ED}"/>
          </ac:spMkLst>
        </pc:spChg>
        <pc:spChg chg="mod">
          <ac:chgData name="Cliff Okoro" userId="fbdabfa04a10c11f" providerId="LiveId" clId="{C3CAA2AB-5411-E340-BE12-1208D48F3118}" dt="2022-08-29T10:07:48.143" v="2668" actId="20577"/>
          <ac:spMkLst>
            <pc:docMk/>
            <pc:sldMk cId="311297911" sldId="748"/>
            <ac:spMk id="35" creationId="{B68BF29E-0640-4581-B457-F9225294D057}"/>
          </ac:spMkLst>
        </pc:spChg>
        <pc:spChg chg="mod">
          <ac:chgData name="Cliff Okoro" userId="fbdabfa04a10c11f" providerId="LiveId" clId="{C3CAA2AB-5411-E340-BE12-1208D48F3118}" dt="2022-08-29T10:08:12.024" v="2674" actId="1076"/>
          <ac:spMkLst>
            <pc:docMk/>
            <pc:sldMk cId="311297911" sldId="748"/>
            <ac:spMk id="39" creationId="{1527C790-0FC3-1D80-CBF2-86F45B4FBF16}"/>
          </ac:spMkLst>
        </pc:spChg>
        <pc:spChg chg="mod">
          <ac:chgData name="Cliff Okoro" userId="fbdabfa04a10c11f" providerId="LiveId" clId="{C3CAA2AB-5411-E340-BE12-1208D48F3118}" dt="2022-08-29T10:08:22" v="2683" actId="20577"/>
          <ac:spMkLst>
            <pc:docMk/>
            <pc:sldMk cId="311297911" sldId="748"/>
            <ac:spMk id="40" creationId="{B327803C-2E09-6AA4-390B-0446AB52F0BE}"/>
          </ac:spMkLst>
        </pc:spChg>
        <pc:spChg chg="mod">
          <ac:chgData name="Cliff Okoro" userId="fbdabfa04a10c11f" providerId="LiveId" clId="{C3CAA2AB-5411-E340-BE12-1208D48F3118}" dt="2022-08-31T12:47:53.048" v="6733" actId="20577"/>
          <ac:spMkLst>
            <pc:docMk/>
            <pc:sldMk cId="311297911" sldId="748"/>
            <ac:spMk id="41" creationId="{375652E2-48E9-B31A-B6C3-7BBB6B1FCC0B}"/>
          </ac:spMkLst>
        </pc:spChg>
        <pc:spChg chg="mod">
          <ac:chgData name="Cliff Okoro" userId="fbdabfa04a10c11f" providerId="LiveId" clId="{C3CAA2AB-5411-E340-BE12-1208D48F3118}" dt="2022-08-30T23:06:40.446" v="5515" actId="1076"/>
          <ac:spMkLst>
            <pc:docMk/>
            <pc:sldMk cId="311297911" sldId="748"/>
            <ac:spMk id="43" creationId="{004C10F0-9B68-2D25-666B-48EAE746D153}"/>
          </ac:spMkLst>
        </pc:spChg>
        <pc:spChg chg="mod">
          <ac:chgData name="Cliff Okoro" userId="fbdabfa04a10c11f" providerId="LiveId" clId="{C3CAA2AB-5411-E340-BE12-1208D48F3118}" dt="2022-08-31T13:03:15.867" v="6791" actId="20577"/>
          <ac:spMkLst>
            <pc:docMk/>
            <pc:sldMk cId="311297911" sldId="748"/>
            <ac:spMk id="44" creationId="{29BDE5A3-CDB0-43D3-D834-AC13ED4311C4}"/>
          </ac:spMkLst>
        </pc:spChg>
        <pc:spChg chg="mod">
          <ac:chgData name="Cliff Okoro" userId="fbdabfa04a10c11f" providerId="LiveId" clId="{C3CAA2AB-5411-E340-BE12-1208D48F3118}" dt="2022-08-30T23:06:43.333" v="5516" actId="1076"/>
          <ac:spMkLst>
            <pc:docMk/>
            <pc:sldMk cId="311297911" sldId="748"/>
            <ac:spMk id="45" creationId="{606B46AB-A46B-8DD8-3F50-EB6C5CBFA48B}"/>
          </ac:spMkLst>
        </pc:spChg>
        <pc:spChg chg="add del mod">
          <ac:chgData name="Cliff Okoro" userId="fbdabfa04a10c11f" providerId="LiveId" clId="{C3CAA2AB-5411-E340-BE12-1208D48F3118}" dt="2022-08-29T10:09:39.743" v="2725"/>
          <ac:spMkLst>
            <pc:docMk/>
            <pc:sldMk cId="311297911" sldId="748"/>
            <ac:spMk id="46" creationId="{D230D3AB-EF57-1B68-E6E1-DB1E0EC62A07}"/>
          </ac:spMkLst>
        </pc:spChg>
        <pc:spChg chg="mod">
          <ac:chgData name="Cliff Okoro" userId="fbdabfa04a10c11f" providerId="LiveId" clId="{C3CAA2AB-5411-E340-BE12-1208D48F3118}" dt="2022-08-29T10:09:44.267" v="2726" actId="1076"/>
          <ac:spMkLst>
            <pc:docMk/>
            <pc:sldMk cId="311297911" sldId="748"/>
            <ac:spMk id="55" creationId="{F928BC2A-9FE4-49C9-95C2-FD82C2DFE653}"/>
          </ac:spMkLst>
        </pc:spChg>
        <pc:spChg chg="mod">
          <ac:chgData name="Cliff Okoro" userId="fbdabfa04a10c11f" providerId="LiveId" clId="{C3CAA2AB-5411-E340-BE12-1208D48F3118}" dt="2022-08-29T10:06:59.329" v="2652" actId="1076"/>
          <ac:spMkLst>
            <pc:docMk/>
            <pc:sldMk cId="311297911" sldId="748"/>
            <ac:spMk id="57" creationId="{68D60EB6-FBCC-4A55-B8F0-4155EAFE1905}"/>
          </ac:spMkLst>
        </pc:spChg>
        <pc:spChg chg="mod">
          <ac:chgData name="Cliff Okoro" userId="fbdabfa04a10c11f" providerId="LiveId" clId="{C3CAA2AB-5411-E340-BE12-1208D48F3118}" dt="2022-08-29T10:07:46.052" v="2667" actId="20577"/>
          <ac:spMkLst>
            <pc:docMk/>
            <pc:sldMk cId="311297911" sldId="748"/>
            <ac:spMk id="58" creationId="{4BB3F469-5188-4512-8A7D-3D94E551D7C2}"/>
          </ac:spMkLst>
        </pc:spChg>
        <pc:spChg chg="mod">
          <ac:chgData name="Cliff Okoro" userId="fbdabfa04a10c11f" providerId="LiveId" clId="{C3CAA2AB-5411-E340-BE12-1208D48F3118}" dt="2022-08-29T10:07:50.509" v="2669" actId="20577"/>
          <ac:spMkLst>
            <pc:docMk/>
            <pc:sldMk cId="311297911" sldId="748"/>
            <ac:spMk id="66" creationId="{45956F83-3A2C-4A99-9F90-3BBA8A7F69DC}"/>
          </ac:spMkLst>
        </pc:spChg>
        <pc:spChg chg="mod">
          <ac:chgData name="Cliff Okoro" userId="fbdabfa04a10c11f" providerId="LiveId" clId="{C3CAA2AB-5411-E340-BE12-1208D48F3118}" dt="2022-08-29T12:08:44.178" v="4108" actId="20577"/>
          <ac:spMkLst>
            <pc:docMk/>
            <pc:sldMk cId="311297911" sldId="748"/>
            <ac:spMk id="81" creationId="{534EB642-C9B4-48E5-9A55-84740BC65736}"/>
          </ac:spMkLst>
        </pc:spChg>
        <pc:spChg chg="mod">
          <ac:chgData name="Cliff Okoro" userId="fbdabfa04a10c11f" providerId="LiveId" clId="{C3CAA2AB-5411-E340-BE12-1208D48F3118}" dt="2022-08-29T10:07:28.525" v="2660" actId="1076"/>
          <ac:spMkLst>
            <pc:docMk/>
            <pc:sldMk cId="311297911" sldId="748"/>
            <ac:spMk id="85" creationId="{44053D9E-F710-48F7-97FD-0B684A7B9E5A}"/>
          </ac:spMkLst>
        </pc:spChg>
        <pc:spChg chg="del">
          <ac:chgData name="Cliff Okoro" userId="fbdabfa04a10c11f" providerId="LiveId" clId="{C3CAA2AB-5411-E340-BE12-1208D48F3118}" dt="2022-08-29T10:06:09.339" v="2645" actId="478"/>
          <ac:spMkLst>
            <pc:docMk/>
            <pc:sldMk cId="311297911" sldId="748"/>
            <ac:spMk id="86" creationId="{2018F4F1-E176-437C-80B4-D3990E037E16}"/>
          </ac:spMkLst>
        </pc:spChg>
        <pc:spChg chg="mod">
          <ac:chgData name="Cliff Okoro" userId="fbdabfa04a10c11f" providerId="LiveId" clId="{C3CAA2AB-5411-E340-BE12-1208D48F3118}" dt="2022-08-31T13:03:31.734" v="6816" actId="14100"/>
          <ac:spMkLst>
            <pc:docMk/>
            <pc:sldMk cId="311297911" sldId="748"/>
            <ac:spMk id="87" creationId="{FD884D94-D2B7-402B-9D98-B9C7D8269111}"/>
          </ac:spMkLst>
        </pc:spChg>
        <pc:spChg chg="add del mod">
          <ac:chgData name="Cliff Okoro" userId="fbdabfa04a10c11f" providerId="LiveId" clId="{C3CAA2AB-5411-E340-BE12-1208D48F3118}" dt="2022-08-30T23:08:02.309" v="5629" actId="1076"/>
          <ac:spMkLst>
            <pc:docMk/>
            <pc:sldMk cId="311297911" sldId="748"/>
            <ac:spMk id="88" creationId="{86EDBE7B-14C0-434D-A7B5-EAAD4B1AC968}"/>
          </ac:spMkLst>
        </pc:spChg>
        <pc:spChg chg="del">
          <ac:chgData name="Cliff Okoro" userId="fbdabfa04a10c11f" providerId="LiveId" clId="{C3CAA2AB-5411-E340-BE12-1208D48F3118}" dt="2022-08-29T10:06:04.450" v="2644" actId="478"/>
          <ac:spMkLst>
            <pc:docMk/>
            <pc:sldMk cId="311297911" sldId="748"/>
            <ac:spMk id="89" creationId="{81D2F024-3D55-4226-BCD2-0654CE06025D}"/>
          </ac:spMkLst>
        </pc:spChg>
        <pc:spChg chg="mod">
          <ac:chgData name="Cliff Okoro" userId="fbdabfa04a10c11f" providerId="LiveId" clId="{C3CAA2AB-5411-E340-BE12-1208D48F3118}" dt="2022-08-29T10:05:19.966" v="2596" actId="1076"/>
          <ac:spMkLst>
            <pc:docMk/>
            <pc:sldMk cId="311297911" sldId="748"/>
            <ac:spMk id="91" creationId="{A6C5C84D-9D3C-4882-85E2-2F2E8879331C}"/>
          </ac:spMkLst>
        </pc:spChg>
        <pc:spChg chg="del">
          <ac:chgData name="Cliff Okoro" userId="fbdabfa04a10c11f" providerId="LiveId" clId="{C3CAA2AB-5411-E340-BE12-1208D48F3118}" dt="2022-08-29T10:05:16.239" v="2595" actId="478"/>
          <ac:spMkLst>
            <pc:docMk/>
            <pc:sldMk cId="311297911" sldId="748"/>
            <ac:spMk id="92" creationId="{B9F5B9F9-17F0-43CE-8316-4D993E6F700E}"/>
          </ac:spMkLst>
        </pc:spChg>
        <pc:spChg chg="mod">
          <ac:chgData name="Cliff Okoro" userId="fbdabfa04a10c11f" providerId="LiveId" clId="{C3CAA2AB-5411-E340-BE12-1208D48F3118}" dt="2022-08-30T23:07:22.883" v="5583" actId="1076"/>
          <ac:spMkLst>
            <pc:docMk/>
            <pc:sldMk cId="311297911" sldId="748"/>
            <ac:spMk id="93" creationId="{A481C169-1441-4097-81C4-E25CA65E9B6C}"/>
          </ac:spMkLst>
        </pc:spChg>
        <pc:spChg chg="add del mod">
          <ac:chgData name="Cliff Okoro" userId="fbdabfa04a10c11f" providerId="LiveId" clId="{C3CAA2AB-5411-E340-BE12-1208D48F3118}" dt="2022-08-30T23:07:44.895" v="5611" actId="790"/>
          <ac:spMkLst>
            <pc:docMk/>
            <pc:sldMk cId="311297911" sldId="748"/>
            <ac:spMk id="94" creationId="{12FC3444-E548-4F41-A6A5-F70467FC1D45}"/>
          </ac:spMkLst>
        </pc:spChg>
        <pc:spChg chg="del">
          <ac:chgData name="Cliff Okoro" userId="fbdabfa04a10c11f" providerId="LiveId" clId="{C3CAA2AB-5411-E340-BE12-1208D48F3118}" dt="2022-08-29T10:05:13.479" v="2594" actId="478"/>
          <ac:spMkLst>
            <pc:docMk/>
            <pc:sldMk cId="311297911" sldId="748"/>
            <ac:spMk id="95" creationId="{25D69A85-0FC7-4D99-A9B7-6AD9B11B219E}"/>
          </ac:spMkLst>
        </pc:spChg>
        <pc:spChg chg="add del">
          <ac:chgData name="Cliff Okoro" userId="fbdabfa04a10c11f" providerId="LiveId" clId="{C3CAA2AB-5411-E340-BE12-1208D48F3118}" dt="2022-08-29T10:04:11.732" v="2552" actId="478"/>
          <ac:spMkLst>
            <pc:docMk/>
            <pc:sldMk cId="311297911" sldId="748"/>
            <ac:spMk id="97" creationId="{717E823F-653A-4EF9-9882-3959DA27A41D}"/>
          </ac:spMkLst>
        </pc:spChg>
        <pc:spChg chg="del">
          <ac:chgData name="Cliff Okoro" userId="fbdabfa04a10c11f" providerId="LiveId" clId="{C3CAA2AB-5411-E340-BE12-1208D48F3118}" dt="2022-08-29T10:04:16.631" v="2554" actId="478"/>
          <ac:spMkLst>
            <pc:docMk/>
            <pc:sldMk cId="311297911" sldId="748"/>
            <ac:spMk id="98" creationId="{083FB8EB-6B69-4B71-BF1D-1C241054A240}"/>
          </ac:spMkLst>
        </pc:spChg>
        <pc:spChg chg="mod">
          <ac:chgData name="Cliff Okoro" userId="fbdabfa04a10c11f" providerId="LiveId" clId="{C3CAA2AB-5411-E340-BE12-1208D48F3118}" dt="2022-08-29T10:08:54.077" v="2712" actId="21"/>
          <ac:spMkLst>
            <pc:docMk/>
            <pc:sldMk cId="311297911" sldId="748"/>
            <ac:spMk id="99" creationId="{8B52AED5-093F-4B83-8FC6-0DA205257E8A}"/>
          </ac:spMkLst>
        </pc:spChg>
        <pc:spChg chg="del">
          <ac:chgData name="Cliff Okoro" userId="fbdabfa04a10c11f" providerId="LiveId" clId="{C3CAA2AB-5411-E340-BE12-1208D48F3118}" dt="2022-08-29T10:03:50.022" v="2521" actId="478"/>
          <ac:spMkLst>
            <pc:docMk/>
            <pc:sldMk cId="311297911" sldId="748"/>
            <ac:spMk id="100" creationId="{BF68EE72-0638-445C-8359-FE049DEA6D57}"/>
          </ac:spMkLst>
        </pc:spChg>
        <pc:spChg chg="add del">
          <ac:chgData name="Cliff Okoro" userId="fbdabfa04a10c11f" providerId="LiveId" clId="{C3CAA2AB-5411-E340-BE12-1208D48F3118}" dt="2022-08-29T10:04:14.167" v="2553" actId="478"/>
          <ac:spMkLst>
            <pc:docMk/>
            <pc:sldMk cId="311297911" sldId="748"/>
            <ac:spMk id="101" creationId="{DA3601BA-88C3-4657-A816-5C4AA6149F8A}"/>
          </ac:spMkLst>
        </pc:spChg>
        <pc:grpChg chg="add mod">
          <ac:chgData name="Cliff Okoro" userId="fbdabfa04a10c11f" providerId="LiveId" clId="{C3CAA2AB-5411-E340-BE12-1208D48F3118}" dt="2022-08-29T10:09:28.178" v="2722" actId="1076"/>
          <ac:grpSpMkLst>
            <pc:docMk/>
            <pc:sldMk cId="311297911" sldId="748"/>
            <ac:grpSpMk id="38" creationId="{961DF0E6-A6D4-35D1-84E6-A5F0F6CC6A06}"/>
          </ac:grpSpMkLst>
        </pc:grpChg>
        <pc:grpChg chg="add mod">
          <ac:chgData name="Cliff Okoro" userId="fbdabfa04a10c11f" providerId="LiveId" clId="{C3CAA2AB-5411-E340-BE12-1208D48F3118}" dt="2022-08-29T10:08:58.885" v="2714"/>
          <ac:grpSpMkLst>
            <pc:docMk/>
            <pc:sldMk cId="311297911" sldId="748"/>
            <ac:grpSpMk id="42" creationId="{A792F705-8F87-9BA9-A492-808174A0BD21}"/>
          </ac:grpSpMkLst>
        </pc:grpChg>
        <pc:grpChg chg="mod">
          <ac:chgData name="Cliff Okoro" userId="fbdabfa04a10c11f" providerId="LiveId" clId="{C3CAA2AB-5411-E340-BE12-1208D48F3118}" dt="2022-08-29T10:07:25.443" v="2659" actId="1076"/>
          <ac:grpSpMkLst>
            <pc:docMk/>
            <pc:sldMk cId="311297911" sldId="748"/>
            <ac:grpSpMk id="84" creationId="{A9A83332-BF07-4988-B8F7-61E68DD6253A}"/>
          </ac:grpSpMkLst>
        </pc:grpChg>
        <pc:grpChg chg="mod">
          <ac:chgData name="Cliff Okoro" userId="fbdabfa04a10c11f" providerId="LiveId" clId="{C3CAA2AB-5411-E340-BE12-1208D48F3118}" dt="2022-08-29T10:07:04.495" v="2653" actId="1076"/>
          <ac:grpSpMkLst>
            <pc:docMk/>
            <pc:sldMk cId="311297911" sldId="748"/>
            <ac:grpSpMk id="90" creationId="{81D62B4A-8153-4353-9714-D33BA7C9EDA0}"/>
          </ac:grpSpMkLst>
        </pc:grpChg>
        <pc:grpChg chg="mod">
          <ac:chgData name="Cliff Okoro" userId="fbdabfa04a10c11f" providerId="LiveId" clId="{C3CAA2AB-5411-E340-BE12-1208D48F3118}" dt="2022-08-29T10:08:36.889" v="2708" actId="1076"/>
          <ac:grpSpMkLst>
            <pc:docMk/>
            <pc:sldMk cId="311297911" sldId="748"/>
            <ac:grpSpMk id="96" creationId="{AC614353-721B-40B0-B726-988FC53AD68A}"/>
          </ac:grpSpMkLst>
        </pc:grpChg>
        <pc:picChg chg="add del mod">
          <ac:chgData name="Cliff Okoro" userId="fbdabfa04a10c11f" providerId="LiveId" clId="{C3CAA2AB-5411-E340-BE12-1208D48F3118}" dt="2022-08-29T10:12:42.844" v="2737"/>
          <ac:picMkLst>
            <pc:docMk/>
            <pc:sldMk cId="311297911" sldId="748"/>
            <ac:picMk id="47" creationId="{A6B73098-058D-851D-2E5C-E25B629DAF01}"/>
          </ac:picMkLst>
        </pc:picChg>
        <pc:cxnChg chg="mod">
          <ac:chgData name="Cliff Okoro" userId="fbdabfa04a10c11f" providerId="LiveId" clId="{C3CAA2AB-5411-E340-BE12-1208D48F3118}" dt="2022-08-29T10:07:32.253" v="2661" actId="1076"/>
          <ac:cxnSpMkLst>
            <pc:docMk/>
            <pc:sldMk cId="311297911" sldId="748"/>
            <ac:cxnSpMk id="36" creationId="{7950302C-0BBC-4F46-AA85-A3E8545CD024}"/>
          </ac:cxnSpMkLst>
        </pc:cxnChg>
        <pc:cxnChg chg="add mod">
          <ac:chgData name="Cliff Okoro" userId="fbdabfa04a10c11f" providerId="LiveId" clId="{C3CAA2AB-5411-E340-BE12-1208D48F3118}" dt="2022-08-29T10:09:20.878" v="2720" actId="1076"/>
          <ac:cxnSpMkLst>
            <pc:docMk/>
            <pc:sldMk cId="311297911" sldId="748"/>
            <ac:cxnSpMk id="37" creationId="{013B9B6A-E142-1F82-607D-DF46E97CC335}"/>
          </ac:cxnSpMkLst>
        </pc:cxnChg>
        <pc:cxnChg chg="mod">
          <ac:chgData name="Cliff Okoro" userId="fbdabfa04a10c11f" providerId="LiveId" clId="{C3CAA2AB-5411-E340-BE12-1208D48F3118}" dt="2022-08-29T10:07:15.633" v="2656" actId="1076"/>
          <ac:cxnSpMkLst>
            <pc:docMk/>
            <pc:sldMk cId="311297911" sldId="748"/>
            <ac:cxnSpMk id="59" creationId="{79AEBD33-5083-4ECE-A40A-FCFE0ED63FA7}"/>
          </ac:cxnSpMkLst>
        </pc:cxnChg>
      </pc:sldChg>
      <pc:sldChg chg="addSp delSp modSp add del mod">
        <pc:chgData name="Cliff Okoro" userId="fbdabfa04a10c11f" providerId="LiveId" clId="{C3CAA2AB-5411-E340-BE12-1208D48F3118}" dt="2022-08-30T23:08:21.503" v="5630" actId="2696"/>
        <pc:sldMkLst>
          <pc:docMk/>
          <pc:sldMk cId="492241080" sldId="749"/>
        </pc:sldMkLst>
        <pc:spChg chg="add mod">
          <ac:chgData name="Cliff Okoro" userId="fbdabfa04a10c11f" providerId="LiveId" clId="{C3CAA2AB-5411-E340-BE12-1208D48F3118}" dt="2022-08-29T16:02:00.402" v="4347" actId="1076"/>
          <ac:spMkLst>
            <pc:docMk/>
            <pc:sldMk cId="492241080" sldId="749"/>
            <ac:spMk id="2" creationId="{2C660B3C-C3D7-0EE3-004C-1BEA45C89D42}"/>
          </ac:spMkLst>
        </pc:spChg>
        <pc:spChg chg="add mod">
          <ac:chgData name="Cliff Okoro" userId="fbdabfa04a10c11f" providerId="LiveId" clId="{C3CAA2AB-5411-E340-BE12-1208D48F3118}" dt="2022-08-29T16:02:00.402" v="4347" actId="1076"/>
          <ac:spMkLst>
            <pc:docMk/>
            <pc:sldMk cId="492241080" sldId="749"/>
            <ac:spMk id="3" creationId="{716AE8A7-9358-BB93-3E79-621EB098580A}"/>
          </ac:spMkLst>
        </pc:spChg>
        <pc:spChg chg="add mod">
          <ac:chgData name="Cliff Okoro" userId="fbdabfa04a10c11f" providerId="LiveId" clId="{C3CAA2AB-5411-E340-BE12-1208D48F3118}" dt="2022-08-29T16:02:00.402" v="4347" actId="1076"/>
          <ac:spMkLst>
            <pc:docMk/>
            <pc:sldMk cId="492241080" sldId="749"/>
            <ac:spMk id="4" creationId="{F534EE8D-C27A-3E43-B2F6-4347FF536114}"/>
          </ac:spMkLst>
        </pc:spChg>
        <pc:spChg chg="add mod">
          <ac:chgData name="Cliff Okoro" userId="fbdabfa04a10c11f" providerId="LiveId" clId="{C3CAA2AB-5411-E340-BE12-1208D48F3118}" dt="2022-08-29T16:02:00.402" v="4347" actId="1076"/>
          <ac:spMkLst>
            <pc:docMk/>
            <pc:sldMk cId="492241080" sldId="749"/>
            <ac:spMk id="5" creationId="{AB45B049-CF04-E4EC-FDA8-40484F9AA259}"/>
          </ac:spMkLst>
        </pc:spChg>
        <pc:spChg chg="add mod">
          <ac:chgData name="Cliff Okoro" userId="fbdabfa04a10c11f" providerId="LiveId" clId="{C3CAA2AB-5411-E340-BE12-1208D48F3118}" dt="2022-08-29T16:02:00.402" v="4347" actId="1076"/>
          <ac:spMkLst>
            <pc:docMk/>
            <pc:sldMk cId="492241080" sldId="749"/>
            <ac:spMk id="6" creationId="{C4749ADC-0F34-1B26-5AEA-758491326A4C}"/>
          </ac:spMkLst>
        </pc:spChg>
        <pc:spChg chg="add mod">
          <ac:chgData name="Cliff Okoro" userId="fbdabfa04a10c11f" providerId="LiveId" clId="{C3CAA2AB-5411-E340-BE12-1208D48F3118}" dt="2022-08-29T10:54:38.630" v="3470" actId="20577"/>
          <ac:spMkLst>
            <pc:docMk/>
            <pc:sldMk cId="492241080" sldId="749"/>
            <ac:spMk id="7" creationId="{15DC5BEB-D58B-4115-7943-2ABFFD1D57C8}"/>
          </ac:spMkLst>
        </pc:spChg>
        <pc:spChg chg="add del mod">
          <ac:chgData name="Cliff Okoro" userId="fbdabfa04a10c11f" providerId="LiveId" clId="{C3CAA2AB-5411-E340-BE12-1208D48F3118}" dt="2022-08-29T11:56:51.327" v="4071" actId="478"/>
          <ac:spMkLst>
            <pc:docMk/>
            <pc:sldMk cId="492241080" sldId="749"/>
            <ac:spMk id="8" creationId="{13BDFA8F-B357-94AB-F2A8-CC101195D536}"/>
          </ac:spMkLst>
        </pc:spChg>
        <pc:spChg chg="add mod">
          <ac:chgData name="Cliff Okoro" userId="fbdabfa04a10c11f" providerId="LiveId" clId="{C3CAA2AB-5411-E340-BE12-1208D48F3118}" dt="2022-08-29T16:03:06.431" v="4361" actId="1076"/>
          <ac:spMkLst>
            <pc:docMk/>
            <pc:sldMk cId="492241080" sldId="749"/>
            <ac:spMk id="8" creationId="{85A11453-B5F4-BCCA-E7D2-D3C38B2E4975}"/>
          </ac:spMkLst>
        </pc:spChg>
        <pc:spChg chg="add mod">
          <ac:chgData name="Cliff Okoro" userId="fbdabfa04a10c11f" providerId="LiveId" clId="{C3CAA2AB-5411-E340-BE12-1208D48F3118}" dt="2022-08-29T16:02:00.402" v="4347" actId="1076"/>
          <ac:spMkLst>
            <pc:docMk/>
            <pc:sldMk cId="492241080" sldId="749"/>
            <ac:spMk id="9" creationId="{720F17B6-A83D-6F84-4383-09BD8BD26DDF}"/>
          </ac:spMkLst>
        </pc:spChg>
        <pc:spChg chg="add mod">
          <ac:chgData name="Cliff Okoro" userId="fbdabfa04a10c11f" providerId="LiveId" clId="{C3CAA2AB-5411-E340-BE12-1208D48F3118}" dt="2022-08-29T16:02:00.402" v="4347" actId="1076"/>
          <ac:spMkLst>
            <pc:docMk/>
            <pc:sldMk cId="492241080" sldId="749"/>
            <ac:spMk id="10" creationId="{90295D9E-DE6F-91CB-58F6-1A1AA56C8E55}"/>
          </ac:spMkLst>
        </pc:spChg>
        <pc:spChg chg="add mod">
          <ac:chgData name="Cliff Okoro" userId="fbdabfa04a10c11f" providerId="LiveId" clId="{C3CAA2AB-5411-E340-BE12-1208D48F3118}" dt="2022-08-29T16:02:00.402" v="4347" actId="1076"/>
          <ac:spMkLst>
            <pc:docMk/>
            <pc:sldMk cId="492241080" sldId="749"/>
            <ac:spMk id="11" creationId="{AC1B038F-80C2-627D-382D-EDDC4400F9A1}"/>
          </ac:spMkLst>
        </pc:spChg>
        <pc:spChg chg="mod">
          <ac:chgData name="Cliff Okoro" userId="fbdabfa04a10c11f" providerId="LiveId" clId="{C3CAA2AB-5411-E340-BE12-1208D48F3118}" dt="2022-08-29T16:02:00.402" v="4347" actId="1076"/>
          <ac:spMkLst>
            <pc:docMk/>
            <pc:sldMk cId="492241080" sldId="749"/>
            <ac:spMk id="12" creationId="{06E13A80-59C3-8F74-437A-149A4257578B}"/>
          </ac:spMkLst>
        </pc:spChg>
        <pc:spChg chg="mod">
          <ac:chgData name="Cliff Okoro" userId="fbdabfa04a10c11f" providerId="LiveId" clId="{C3CAA2AB-5411-E340-BE12-1208D48F3118}" dt="2022-08-29T16:02:00.402" v="4347" actId="1076"/>
          <ac:spMkLst>
            <pc:docMk/>
            <pc:sldMk cId="492241080" sldId="749"/>
            <ac:spMk id="13" creationId="{F656E9F1-817B-B67D-546B-B4A149FA2527}"/>
          </ac:spMkLst>
        </pc:spChg>
        <pc:spChg chg="mod">
          <ac:chgData name="Cliff Okoro" userId="fbdabfa04a10c11f" providerId="LiveId" clId="{C3CAA2AB-5411-E340-BE12-1208D48F3118}" dt="2022-08-29T16:02:00.402" v="4347" actId="1076"/>
          <ac:spMkLst>
            <pc:docMk/>
            <pc:sldMk cId="492241080" sldId="749"/>
            <ac:spMk id="14" creationId="{BFEA1667-0B32-E9BC-DB2C-1023011EF869}"/>
          </ac:spMkLst>
        </pc:spChg>
        <pc:spChg chg="add mod">
          <ac:chgData name="Cliff Okoro" userId="fbdabfa04a10c11f" providerId="LiveId" clId="{C3CAA2AB-5411-E340-BE12-1208D48F3118}" dt="2022-08-29T16:02:58.377" v="4359" actId="1076"/>
          <ac:spMkLst>
            <pc:docMk/>
            <pc:sldMk cId="492241080" sldId="749"/>
            <ac:spMk id="15" creationId="{2A01C353-83D8-200F-093C-7BCC856A1144}"/>
          </ac:spMkLst>
        </pc:spChg>
        <pc:spChg chg="add del mod">
          <ac:chgData name="Cliff Okoro" userId="fbdabfa04a10c11f" providerId="LiveId" clId="{C3CAA2AB-5411-E340-BE12-1208D48F3118}" dt="2022-08-29T16:03:17.083" v="4363" actId="478"/>
          <ac:spMkLst>
            <pc:docMk/>
            <pc:sldMk cId="492241080" sldId="749"/>
            <ac:spMk id="16" creationId="{101279A8-3C8A-2C93-C7E0-4FBEB22573C5}"/>
          </ac:spMkLst>
        </pc:spChg>
        <pc:spChg chg="add mod">
          <ac:chgData name="Cliff Okoro" userId="fbdabfa04a10c11f" providerId="LiveId" clId="{C3CAA2AB-5411-E340-BE12-1208D48F3118}" dt="2022-08-29T16:03:26.517" v="4365" actId="1076"/>
          <ac:spMkLst>
            <pc:docMk/>
            <pc:sldMk cId="492241080" sldId="749"/>
            <ac:spMk id="17" creationId="{60081AFB-0C63-9B16-5115-FD86133930F3}"/>
          </ac:spMkLst>
        </pc:spChg>
        <pc:spChg chg="del">
          <ac:chgData name="Cliff Okoro" userId="fbdabfa04a10c11f" providerId="LiveId" clId="{C3CAA2AB-5411-E340-BE12-1208D48F3118}" dt="2022-08-29T10:54:08.090" v="3447" actId="478"/>
          <ac:spMkLst>
            <pc:docMk/>
            <pc:sldMk cId="492241080" sldId="749"/>
            <ac:spMk id="535" creationId="{00000000-0000-0000-0000-000000000000}"/>
          </ac:spMkLst>
        </pc:spChg>
        <pc:spChg chg="mod">
          <ac:chgData name="Cliff Okoro" userId="fbdabfa04a10c11f" providerId="LiveId" clId="{C3CAA2AB-5411-E340-BE12-1208D48F3118}" dt="2022-08-29T10:53:41.779" v="3443" actId="1076"/>
          <ac:spMkLst>
            <pc:docMk/>
            <pc:sldMk cId="492241080" sldId="749"/>
            <ac:spMk id="536" creationId="{00000000-0000-0000-0000-000000000000}"/>
          </ac:spMkLst>
        </pc:spChg>
        <pc:spChg chg="mod">
          <ac:chgData name="Cliff Okoro" userId="fbdabfa04a10c11f" providerId="LiveId" clId="{C3CAA2AB-5411-E340-BE12-1208D48F3118}" dt="2022-08-29T16:02:00.402" v="4347" actId="1076"/>
          <ac:spMkLst>
            <pc:docMk/>
            <pc:sldMk cId="492241080" sldId="749"/>
            <ac:spMk id="537" creationId="{00000000-0000-0000-0000-000000000000}"/>
          </ac:spMkLst>
        </pc:spChg>
        <pc:spChg chg="del">
          <ac:chgData name="Cliff Okoro" userId="fbdabfa04a10c11f" providerId="LiveId" clId="{C3CAA2AB-5411-E340-BE12-1208D48F3118}" dt="2022-08-29T10:51:42.927" v="3422" actId="478"/>
          <ac:spMkLst>
            <pc:docMk/>
            <pc:sldMk cId="492241080" sldId="749"/>
            <ac:spMk id="538" creationId="{00000000-0000-0000-0000-000000000000}"/>
          </ac:spMkLst>
        </pc:spChg>
        <pc:spChg chg="del">
          <ac:chgData name="Cliff Okoro" userId="fbdabfa04a10c11f" providerId="LiveId" clId="{C3CAA2AB-5411-E340-BE12-1208D48F3118}" dt="2022-08-29T10:51:46.285" v="3423" actId="478"/>
          <ac:spMkLst>
            <pc:docMk/>
            <pc:sldMk cId="492241080" sldId="749"/>
            <ac:spMk id="539" creationId="{00000000-0000-0000-0000-000000000000}"/>
          </ac:spMkLst>
        </pc:spChg>
        <pc:spChg chg="mod">
          <ac:chgData name="Cliff Okoro" userId="fbdabfa04a10c11f" providerId="LiveId" clId="{C3CAA2AB-5411-E340-BE12-1208D48F3118}" dt="2022-08-29T16:02:00.402" v="4347" actId="1076"/>
          <ac:spMkLst>
            <pc:docMk/>
            <pc:sldMk cId="492241080" sldId="749"/>
            <ac:spMk id="540" creationId="{00000000-0000-0000-0000-000000000000}"/>
          </ac:spMkLst>
        </pc:spChg>
        <pc:spChg chg="mod">
          <ac:chgData name="Cliff Okoro" userId="fbdabfa04a10c11f" providerId="LiveId" clId="{C3CAA2AB-5411-E340-BE12-1208D48F3118}" dt="2022-08-29T16:02:00.402" v="4347" actId="1076"/>
          <ac:spMkLst>
            <pc:docMk/>
            <pc:sldMk cId="492241080" sldId="749"/>
            <ac:spMk id="541" creationId="{00000000-0000-0000-0000-000000000000}"/>
          </ac:spMkLst>
        </pc:spChg>
        <pc:spChg chg="mod">
          <ac:chgData name="Cliff Okoro" userId="fbdabfa04a10c11f" providerId="LiveId" clId="{C3CAA2AB-5411-E340-BE12-1208D48F3118}" dt="2022-08-29T10:53:00.142" v="3438" actId="14100"/>
          <ac:spMkLst>
            <pc:docMk/>
            <pc:sldMk cId="492241080" sldId="749"/>
            <ac:spMk id="542" creationId="{00000000-0000-0000-0000-000000000000}"/>
          </ac:spMkLst>
        </pc:spChg>
        <pc:spChg chg="mod">
          <ac:chgData name="Cliff Okoro" userId="fbdabfa04a10c11f" providerId="LiveId" clId="{C3CAA2AB-5411-E340-BE12-1208D48F3118}" dt="2022-08-29T16:02:00.402" v="4347" actId="1076"/>
          <ac:spMkLst>
            <pc:docMk/>
            <pc:sldMk cId="492241080" sldId="749"/>
            <ac:spMk id="543" creationId="{00000000-0000-0000-0000-000000000000}"/>
          </ac:spMkLst>
        </pc:spChg>
        <pc:spChg chg="mod">
          <ac:chgData name="Cliff Okoro" userId="fbdabfa04a10c11f" providerId="LiveId" clId="{C3CAA2AB-5411-E340-BE12-1208D48F3118}" dt="2022-08-29T16:02:00.402" v="4347" actId="1076"/>
          <ac:spMkLst>
            <pc:docMk/>
            <pc:sldMk cId="492241080" sldId="749"/>
            <ac:spMk id="544" creationId="{00000000-0000-0000-0000-000000000000}"/>
          </ac:spMkLst>
        </pc:spChg>
        <pc:spChg chg="mod">
          <ac:chgData name="Cliff Okoro" userId="fbdabfa04a10c11f" providerId="LiveId" clId="{C3CAA2AB-5411-E340-BE12-1208D48F3118}" dt="2022-08-29T16:02:00.402" v="4347" actId="1076"/>
          <ac:spMkLst>
            <pc:docMk/>
            <pc:sldMk cId="492241080" sldId="749"/>
            <ac:spMk id="545" creationId="{00000000-0000-0000-0000-000000000000}"/>
          </ac:spMkLst>
        </pc:spChg>
        <pc:spChg chg="mod">
          <ac:chgData name="Cliff Okoro" userId="fbdabfa04a10c11f" providerId="LiveId" clId="{C3CAA2AB-5411-E340-BE12-1208D48F3118}" dt="2022-08-29T16:02:00.402" v="4347" actId="1076"/>
          <ac:spMkLst>
            <pc:docMk/>
            <pc:sldMk cId="492241080" sldId="749"/>
            <ac:spMk id="546" creationId="{00000000-0000-0000-0000-000000000000}"/>
          </ac:spMkLst>
        </pc:spChg>
        <pc:spChg chg="mod">
          <ac:chgData name="Cliff Okoro" userId="fbdabfa04a10c11f" providerId="LiveId" clId="{C3CAA2AB-5411-E340-BE12-1208D48F3118}" dt="2022-08-29T16:02:00.402" v="4347" actId="1076"/>
          <ac:spMkLst>
            <pc:docMk/>
            <pc:sldMk cId="492241080" sldId="749"/>
            <ac:spMk id="547" creationId="{00000000-0000-0000-0000-000000000000}"/>
          </ac:spMkLst>
        </pc:spChg>
        <pc:spChg chg="del mod">
          <ac:chgData name="Cliff Okoro" userId="fbdabfa04a10c11f" providerId="LiveId" clId="{C3CAA2AB-5411-E340-BE12-1208D48F3118}" dt="2022-08-29T10:51:09.767" v="3407" actId="478"/>
          <ac:spMkLst>
            <pc:docMk/>
            <pc:sldMk cId="492241080" sldId="749"/>
            <ac:spMk id="548" creationId="{00000000-0000-0000-0000-000000000000}"/>
          </ac:spMkLst>
        </pc:spChg>
        <pc:spChg chg="del mod">
          <ac:chgData name="Cliff Okoro" userId="fbdabfa04a10c11f" providerId="LiveId" clId="{C3CAA2AB-5411-E340-BE12-1208D48F3118}" dt="2022-08-29T10:50:57.174" v="3405" actId="478"/>
          <ac:spMkLst>
            <pc:docMk/>
            <pc:sldMk cId="492241080" sldId="749"/>
            <ac:spMk id="549" creationId="{00000000-0000-0000-0000-000000000000}"/>
          </ac:spMkLst>
        </pc:spChg>
        <pc:spChg chg="mod">
          <ac:chgData name="Cliff Okoro" userId="fbdabfa04a10c11f" providerId="LiveId" clId="{C3CAA2AB-5411-E340-BE12-1208D48F3118}" dt="2022-08-29T16:02:00.402" v="4347" actId="1076"/>
          <ac:spMkLst>
            <pc:docMk/>
            <pc:sldMk cId="492241080" sldId="749"/>
            <ac:spMk id="550" creationId="{00000000-0000-0000-0000-000000000000}"/>
          </ac:spMkLst>
        </pc:spChg>
        <pc:spChg chg="del mod">
          <ac:chgData name="Cliff Okoro" userId="fbdabfa04a10c11f" providerId="LiveId" clId="{C3CAA2AB-5411-E340-BE12-1208D48F3118}" dt="2022-08-29T10:51:39.273" v="3421" actId="478"/>
          <ac:spMkLst>
            <pc:docMk/>
            <pc:sldMk cId="492241080" sldId="749"/>
            <ac:spMk id="551" creationId="{00000000-0000-0000-0000-000000000000}"/>
          </ac:spMkLst>
        </pc:spChg>
        <pc:spChg chg="mod">
          <ac:chgData name="Cliff Okoro" userId="fbdabfa04a10c11f" providerId="LiveId" clId="{C3CAA2AB-5411-E340-BE12-1208D48F3118}" dt="2022-08-29T16:02:00.402" v="4347" actId="1076"/>
          <ac:spMkLst>
            <pc:docMk/>
            <pc:sldMk cId="492241080" sldId="749"/>
            <ac:spMk id="552" creationId="{00000000-0000-0000-0000-000000000000}"/>
          </ac:spMkLst>
        </pc:spChg>
        <pc:spChg chg="mod">
          <ac:chgData name="Cliff Okoro" userId="fbdabfa04a10c11f" providerId="LiveId" clId="{C3CAA2AB-5411-E340-BE12-1208D48F3118}" dt="2022-08-29T16:02:00.402" v="4347" actId="1076"/>
          <ac:spMkLst>
            <pc:docMk/>
            <pc:sldMk cId="492241080" sldId="749"/>
            <ac:spMk id="553" creationId="{00000000-0000-0000-0000-000000000000}"/>
          </ac:spMkLst>
        </pc:spChg>
        <pc:spChg chg="mod">
          <ac:chgData name="Cliff Okoro" userId="fbdabfa04a10c11f" providerId="LiveId" clId="{C3CAA2AB-5411-E340-BE12-1208D48F3118}" dt="2022-08-29T16:02:00.402" v="4347" actId="1076"/>
          <ac:spMkLst>
            <pc:docMk/>
            <pc:sldMk cId="492241080" sldId="749"/>
            <ac:spMk id="554" creationId="{00000000-0000-0000-0000-000000000000}"/>
          </ac:spMkLst>
        </pc:spChg>
        <pc:spChg chg="mod">
          <ac:chgData name="Cliff Okoro" userId="fbdabfa04a10c11f" providerId="LiveId" clId="{C3CAA2AB-5411-E340-BE12-1208D48F3118}" dt="2022-08-29T16:02:00.402" v="4347" actId="1076"/>
          <ac:spMkLst>
            <pc:docMk/>
            <pc:sldMk cId="492241080" sldId="749"/>
            <ac:spMk id="555" creationId="{00000000-0000-0000-0000-000000000000}"/>
          </ac:spMkLst>
        </pc:spChg>
        <pc:spChg chg="mod">
          <ac:chgData name="Cliff Okoro" userId="fbdabfa04a10c11f" providerId="LiveId" clId="{C3CAA2AB-5411-E340-BE12-1208D48F3118}" dt="2022-08-29T16:02:00.402" v="4347" actId="1076"/>
          <ac:spMkLst>
            <pc:docMk/>
            <pc:sldMk cId="492241080" sldId="749"/>
            <ac:spMk id="556" creationId="{00000000-0000-0000-0000-000000000000}"/>
          </ac:spMkLst>
        </pc:spChg>
        <pc:spChg chg="mod">
          <ac:chgData name="Cliff Okoro" userId="fbdabfa04a10c11f" providerId="LiveId" clId="{C3CAA2AB-5411-E340-BE12-1208D48F3118}" dt="2022-08-29T16:02:00.402" v="4347" actId="1076"/>
          <ac:spMkLst>
            <pc:docMk/>
            <pc:sldMk cId="492241080" sldId="749"/>
            <ac:spMk id="557" creationId="{00000000-0000-0000-0000-000000000000}"/>
          </ac:spMkLst>
        </pc:spChg>
        <pc:spChg chg="del mod">
          <ac:chgData name="Cliff Okoro" userId="fbdabfa04a10c11f" providerId="LiveId" clId="{C3CAA2AB-5411-E340-BE12-1208D48F3118}" dt="2022-08-29T10:51:11.257" v="3408" actId="478"/>
          <ac:spMkLst>
            <pc:docMk/>
            <pc:sldMk cId="492241080" sldId="749"/>
            <ac:spMk id="558" creationId="{00000000-0000-0000-0000-000000000000}"/>
          </ac:spMkLst>
        </pc:spChg>
        <pc:spChg chg="mod">
          <ac:chgData name="Cliff Okoro" userId="fbdabfa04a10c11f" providerId="LiveId" clId="{C3CAA2AB-5411-E340-BE12-1208D48F3118}" dt="2022-08-29T16:02:00.402" v="4347" actId="1076"/>
          <ac:spMkLst>
            <pc:docMk/>
            <pc:sldMk cId="492241080" sldId="749"/>
            <ac:spMk id="559" creationId="{00000000-0000-0000-0000-000000000000}"/>
          </ac:spMkLst>
        </pc:spChg>
        <pc:spChg chg="del mod">
          <ac:chgData name="Cliff Okoro" userId="fbdabfa04a10c11f" providerId="LiveId" clId="{C3CAA2AB-5411-E340-BE12-1208D48F3118}" dt="2022-08-29T10:51:36.673" v="3420" actId="478"/>
          <ac:spMkLst>
            <pc:docMk/>
            <pc:sldMk cId="492241080" sldId="749"/>
            <ac:spMk id="560" creationId="{00000000-0000-0000-0000-000000000000}"/>
          </ac:spMkLst>
        </pc:spChg>
        <pc:spChg chg="mod">
          <ac:chgData name="Cliff Okoro" userId="fbdabfa04a10c11f" providerId="LiveId" clId="{C3CAA2AB-5411-E340-BE12-1208D48F3118}" dt="2022-08-29T16:02:00.402" v="4347" actId="1076"/>
          <ac:spMkLst>
            <pc:docMk/>
            <pc:sldMk cId="492241080" sldId="749"/>
            <ac:spMk id="561" creationId="{00000000-0000-0000-0000-000000000000}"/>
          </ac:spMkLst>
        </pc:spChg>
        <pc:spChg chg="mod">
          <ac:chgData name="Cliff Okoro" userId="fbdabfa04a10c11f" providerId="LiveId" clId="{C3CAA2AB-5411-E340-BE12-1208D48F3118}" dt="2022-08-29T10:48:05.984" v="3339" actId="14100"/>
          <ac:spMkLst>
            <pc:docMk/>
            <pc:sldMk cId="492241080" sldId="749"/>
            <ac:spMk id="562" creationId="{00000000-0000-0000-0000-000000000000}"/>
          </ac:spMkLst>
        </pc:spChg>
        <pc:spChg chg="mod">
          <ac:chgData name="Cliff Okoro" userId="fbdabfa04a10c11f" providerId="LiveId" clId="{C3CAA2AB-5411-E340-BE12-1208D48F3118}" dt="2022-08-29T16:02:00.402" v="4347" actId="1076"/>
          <ac:spMkLst>
            <pc:docMk/>
            <pc:sldMk cId="492241080" sldId="749"/>
            <ac:spMk id="563" creationId="{00000000-0000-0000-0000-000000000000}"/>
          </ac:spMkLst>
        </pc:spChg>
        <pc:spChg chg="mod">
          <ac:chgData name="Cliff Okoro" userId="fbdabfa04a10c11f" providerId="LiveId" clId="{C3CAA2AB-5411-E340-BE12-1208D48F3118}" dt="2022-08-29T16:02:00.402" v="4347" actId="1076"/>
          <ac:spMkLst>
            <pc:docMk/>
            <pc:sldMk cId="492241080" sldId="749"/>
            <ac:spMk id="564" creationId="{00000000-0000-0000-0000-000000000000}"/>
          </ac:spMkLst>
        </pc:spChg>
        <pc:spChg chg="del">
          <ac:chgData name="Cliff Okoro" userId="fbdabfa04a10c11f" providerId="LiveId" clId="{C3CAA2AB-5411-E340-BE12-1208D48F3118}" dt="2022-08-29T10:51:32.762" v="3418" actId="478"/>
          <ac:spMkLst>
            <pc:docMk/>
            <pc:sldMk cId="492241080" sldId="749"/>
            <ac:spMk id="565" creationId="{00000000-0000-0000-0000-000000000000}"/>
          </ac:spMkLst>
        </pc:spChg>
        <pc:spChg chg="del">
          <ac:chgData name="Cliff Okoro" userId="fbdabfa04a10c11f" providerId="LiveId" clId="{C3CAA2AB-5411-E340-BE12-1208D48F3118}" dt="2022-08-29T10:51:31.243" v="3417" actId="478"/>
          <ac:spMkLst>
            <pc:docMk/>
            <pc:sldMk cId="492241080" sldId="749"/>
            <ac:spMk id="566" creationId="{00000000-0000-0000-0000-000000000000}"/>
          </ac:spMkLst>
        </pc:spChg>
        <pc:spChg chg="mod">
          <ac:chgData name="Cliff Okoro" userId="fbdabfa04a10c11f" providerId="LiveId" clId="{C3CAA2AB-5411-E340-BE12-1208D48F3118}" dt="2022-08-29T16:02:00.402" v="4347" actId="1076"/>
          <ac:spMkLst>
            <pc:docMk/>
            <pc:sldMk cId="492241080" sldId="749"/>
            <ac:spMk id="567" creationId="{00000000-0000-0000-0000-000000000000}"/>
          </ac:spMkLst>
        </pc:spChg>
        <pc:spChg chg="mod">
          <ac:chgData name="Cliff Okoro" userId="fbdabfa04a10c11f" providerId="LiveId" clId="{C3CAA2AB-5411-E340-BE12-1208D48F3118}" dt="2022-08-29T16:02:00.402" v="4347" actId="1076"/>
          <ac:spMkLst>
            <pc:docMk/>
            <pc:sldMk cId="492241080" sldId="749"/>
            <ac:spMk id="568" creationId="{00000000-0000-0000-0000-000000000000}"/>
          </ac:spMkLst>
        </pc:spChg>
      </pc:sldChg>
      <pc:sldChg chg="add del">
        <pc:chgData name="Cliff Okoro" userId="fbdabfa04a10c11f" providerId="LiveId" clId="{C3CAA2AB-5411-E340-BE12-1208D48F3118}" dt="2022-08-31T12:56:07.104" v="6768" actId="2696"/>
        <pc:sldMkLst>
          <pc:docMk/>
          <pc:sldMk cId="3899081170" sldId="749"/>
        </pc:sldMkLst>
      </pc:sldChg>
      <pc:sldChg chg="add">
        <pc:chgData name="Cliff Okoro" userId="fbdabfa04a10c11f" providerId="LiveId" clId="{C3CAA2AB-5411-E340-BE12-1208D48F3118}" dt="2022-08-31T12:56:16.423" v="6769"/>
        <pc:sldMkLst>
          <pc:docMk/>
          <pc:sldMk cId="110236560" sldId="750"/>
        </pc:sldMkLst>
      </pc:sldChg>
      <pc:sldChg chg="del">
        <pc:chgData name="Cliff Okoro" userId="fbdabfa04a10c11f" providerId="LiveId" clId="{C3CAA2AB-5411-E340-BE12-1208D48F3118}" dt="2022-08-31T12:56:07.104" v="6768" actId="2696"/>
        <pc:sldMkLst>
          <pc:docMk/>
          <pc:sldMk cId="2871395841" sldId="750"/>
        </pc:sldMkLst>
      </pc:sldChg>
      <pc:sldChg chg="del">
        <pc:chgData name="Cliff Okoro" userId="fbdabfa04a10c11f" providerId="LiveId" clId="{C3CAA2AB-5411-E340-BE12-1208D48F3118}" dt="2022-08-30T21:52:58.848" v="4399" actId="2696"/>
        <pc:sldMkLst>
          <pc:docMk/>
          <pc:sldMk cId="305206638" sldId="751"/>
        </pc:sldMkLst>
      </pc:sldChg>
      <pc:sldChg chg="delSp add ord setBg delDesignElem">
        <pc:chgData name="Cliff Okoro" userId="fbdabfa04a10c11f" providerId="LiveId" clId="{C3CAA2AB-5411-E340-BE12-1208D48F3118}" dt="2022-08-30T21:54:33.471" v="4453" actId="20578"/>
        <pc:sldMkLst>
          <pc:docMk/>
          <pc:sldMk cId="3104702590" sldId="751"/>
        </pc:sldMkLst>
        <pc:spChg chg="del">
          <ac:chgData name="Cliff Okoro" userId="fbdabfa04a10c11f" providerId="LiveId" clId="{C3CAA2AB-5411-E340-BE12-1208D48F3118}" dt="2022-08-30T21:53:03.040" v="4404"/>
          <ac:spMkLst>
            <pc:docMk/>
            <pc:sldMk cId="3104702590" sldId="751"/>
            <ac:spMk id="13" creationId="{823AC064-BC96-4F32-8AE1-B2FD38754823}"/>
          </ac:spMkLst>
        </pc:spChg>
        <pc:cxnChg chg="del">
          <ac:chgData name="Cliff Okoro" userId="fbdabfa04a10c11f" providerId="LiveId" clId="{C3CAA2AB-5411-E340-BE12-1208D48F3118}" dt="2022-08-30T21:53:03.040" v="4404"/>
          <ac:cxnSpMkLst>
            <pc:docMk/>
            <pc:sldMk cId="3104702590" sldId="751"/>
            <ac:cxnSpMk id="14" creationId="{DB146403-F3D6-484B-B2ED-97F9565D0370}"/>
          </ac:cxnSpMkLst>
        </pc:cxnChg>
        <pc:cxnChg chg="del">
          <ac:chgData name="Cliff Okoro" userId="fbdabfa04a10c11f" providerId="LiveId" clId="{C3CAA2AB-5411-E340-BE12-1208D48F3118}" dt="2022-08-30T21:53:03.040" v="4404"/>
          <ac:cxnSpMkLst>
            <pc:docMk/>
            <pc:sldMk cId="3104702590" sldId="751"/>
            <ac:cxnSpMk id="15" creationId="{7E7C77BC-7138-40B1-A15B-20F57A494629}"/>
          </ac:cxnSpMkLst>
        </pc:cxnChg>
      </pc:sldChg>
      <pc:sldChg chg="delSp add ord setBg delDesignElem">
        <pc:chgData name="Cliff Okoro" userId="fbdabfa04a10c11f" providerId="LiveId" clId="{C3CAA2AB-5411-E340-BE12-1208D48F3118}" dt="2022-08-30T21:54:30.497" v="4452" actId="20578"/>
        <pc:sldMkLst>
          <pc:docMk/>
          <pc:sldMk cId="2019141823" sldId="753"/>
        </pc:sldMkLst>
        <pc:spChg chg="del">
          <ac:chgData name="Cliff Okoro" userId="fbdabfa04a10c11f" providerId="LiveId" clId="{C3CAA2AB-5411-E340-BE12-1208D48F3118}" dt="2022-08-30T21:53:03.040" v="4404"/>
          <ac:spMkLst>
            <pc:docMk/>
            <pc:sldMk cId="2019141823" sldId="753"/>
            <ac:spMk id="19" creationId="{A9F529C3-C941-49FD-8C67-82F134F64BDB}"/>
          </ac:spMkLst>
        </pc:spChg>
        <pc:spChg chg="del">
          <ac:chgData name="Cliff Okoro" userId="fbdabfa04a10c11f" providerId="LiveId" clId="{C3CAA2AB-5411-E340-BE12-1208D48F3118}" dt="2022-08-30T21:53:03.040" v="4404"/>
          <ac:spMkLst>
            <pc:docMk/>
            <pc:sldMk cId="2019141823" sldId="753"/>
            <ac:spMk id="21" creationId="{20586029-32A0-47E5-9AEC-AE3ABA6B94D0}"/>
          </ac:spMkLst>
        </pc:spChg>
        <pc:cxnChg chg="del">
          <ac:chgData name="Cliff Okoro" userId="fbdabfa04a10c11f" providerId="LiveId" clId="{C3CAA2AB-5411-E340-BE12-1208D48F3118}" dt="2022-08-30T21:53:03.040" v="4404"/>
          <ac:cxnSpMkLst>
            <pc:docMk/>
            <pc:sldMk cId="2019141823" sldId="753"/>
            <ac:cxnSpMk id="23" creationId="{8C730EAB-A532-4295-A302-FB4B90DB9F5E}"/>
          </ac:cxnSpMkLst>
        </pc:cxnChg>
      </pc:sldChg>
      <pc:sldChg chg="del">
        <pc:chgData name="Cliff Okoro" userId="fbdabfa04a10c11f" providerId="LiveId" clId="{C3CAA2AB-5411-E340-BE12-1208D48F3118}" dt="2022-08-30T21:52:58.848" v="4399" actId="2696"/>
        <pc:sldMkLst>
          <pc:docMk/>
          <pc:sldMk cId="3852123548" sldId="753"/>
        </pc:sldMkLst>
      </pc:sldChg>
      <pc:sldChg chg="del">
        <pc:chgData name="Cliff Okoro" userId="fbdabfa04a10c11f" providerId="LiveId" clId="{C3CAA2AB-5411-E340-BE12-1208D48F3118}" dt="2022-08-30T21:52:58.848" v="4399" actId="2696"/>
        <pc:sldMkLst>
          <pc:docMk/>
          <pc:sldMk cId="172190730" sldId="754"/>
        </pc:sldMkLst>
      </pc:sldChg>
      <pc:sldChg chg="delSp add ord setBg delDesignElem">
        <pc:chgData name="Cliff Okoro" userId="fbdabfa04a10c11f" providerId="LiveId" clId="{C3CAA2AB-5411-E340-BE12-1208D48F3118}" dt="2022-08-30T21:54:30.497" v="4452" actId="20578"/>
        <pc:sldMkLst>
          <pc:docMk/>
          <pc:sldMk cId="3619389777" sldId="754"/>
        </pc:sldMkLst>
        <pc:spChg chg="del">
          <ac:chgData name="Cliff Okoro" userId="fbdabfa04a10c11f" providerId="LiveId" clId="{C3CAA2AB-5411-E340-BE12-1208D48F3118}" dt="2022-08-30T21:53:03.040" v="4404"/>
          <ac:spMkLst>
            <pc:docMk/>
            <pc:sldMk cId="3619389777" sldId="754"/>
            <ac:spMk id="25" creationId="{A9F529C3-C941-49FD-8C67-82F134F64BDB}"/>
          </ac:spMkLst>
        </pc:spChg>
        <pc:spChg chg="del">
          <ac:chgData name="Cliff Okoro" userId="fbdabfa04a10c11f" providerId="LiveId" clId="{C3CAA2AB-5411-E340-BE12-1208D48F3118}" dt="2022-08-30T21:53:03.040" v="4404"/>
          <ac:spMkLst>
            <pc:docMk/>
            <pc:sldMk cId="3619389777" sldId="754"/>
            <ac:spMk id="27" creationId="{20586029-32A0-47E5-9AEC-AE3ABA6B94D0}"/>
          </ac:spMkLst>
        </pc:spChg>
        <pc:cxnChg chg="del">
          <ac:chgData name="Cliff Okoro" userId="fbdabfa04a10c11f" providerId="LiveId" clId="{C3CAA2AB-5411-E340-BE12-1208D48F3118}" dt="2022-08-30T21:53:03.040" v="4404"/>
          <ac:cxnSpMkLst>
            <pc:docMk/>
            <pc:sldMk cId="3619389777" sldId="754"/>
            <ac:cxnSpMk id="29" creationId="{8C730EAB-A532-4295-A302-FB4B90DB9F5E}"/>
          </ac:cxnSpMkLst>
        </pc:cxnChg>
      </pc:sldChg>
      <pc:sldChg chg="delSp add ord setBg delDesignElem">
        <pc:chgData name="Cliff Okoro" userId="fbdabfa04a10c11f" providerId="LiveId" clId="{C3CAA2AB-5411-E340-BE12-1208D48F3118}" dt="2022-08-30T21:54:33.471" v="4453" actId="20578"/>
        <pc:sldMkLst>
          <pc:docMk/>
          <pc:sldMk cId="2027901979" sldId="755"/>
        </pc:sldMkLst>
        <pc:spChg chg="del">
          <ac:chgData name="Cliff Okoro" userId="fbdabfa04a10c11f" providerId="LiveId" clId="{C3CAA2AB-5411-E340-BE12-1208D48F3118}" dt="2022-08-30T21:53:03.040" v="4404"/>
          <ac:spMkLst>
            <pc:docMk/>
            <pc:sldMk cId="2027901979" sldId="755"/>
            <ac:spMk id="12" creationId="{6753252F-4873-4F63-801D-CC719279A7D5}"/>
          </ac:spMkLst>
        </pc:spChg>
        <pc:spChg chg="del">
          <ac:chgData name="Cliff Okoro" userId="fbdabfa04a10c11f" providerId="LiveId" clId="{C3CAA2AB-5411-E340-BE12-1208D48F3118}" dt="2022-08-30T21:53:03.040" v="4404"/>
          <ac:spMkLst>
            <pc:docMk/>
            <pc:sldMk cId="2027901979" sldId="755"/>
            <ac:spMk id="14" creationId="{047C8CCB-F95D-4249-92DD-651249D3535A}"/>
          </ac:spMkLst>
        </pc:spChg>
      </pc:sldChg>
      <pc:sldChg chg="del">
        <pc:chgData name="Cliff Okoro" userId="fbdabfa04a10c11f" providerId="LiveId" clId="{C3CAA2AB-5411-E340-BE12-1208D48F3118}" dt="2022-08-30T21:52:58.848" v="4399" actId="2696"/>
        <pc:sldMkLst>
          <pc:docMk/>
          <pc:sldMk cId="2392407120" sldId="755"/>
        </pc:sldMkLst>
      </pc:sldChg>
      <pc:sldChg chg="modSp add mod ord">
        <pc:chgData name="Cliff Okoro" userId="fbdabfa04a10c11f" providerId="LiveId" clId="{C3CAA2AB-5411-E340-BE12-1208D48F3118}" dt="2022-08-30T21:55:05.430" v="4505" actId="20577"/>
        <pc:sldMkLst>
          <pc:docMk/>
          <pc:sldMk cId="3688445165" sldId="757"/>
        </pc:sldMkLst>
        <pc:spChg chg="mod">
          <ac:chgData name="Cliff Okoro" userId="fbdabfa04a10c11f" providerId="LiveId" clId="{C3CAA2AB-5411-E340-BE12-1208D48F3118}" dt="2022-08-30T21:55:05.430" v="4505" actId="20577"/>
          <ac:spMkLst>
            <pc:docMk/>
            <pc:sldMk cId="3688445165" sldId="757"/>
            <ac:spMk id="5" creationId="{531BCBC7-4B9F-A63A-5BEF-DA7D192D2CF2}"/>
          </ac:spMkLst>
        </pc:spChg>
        <pc:spChg chg="mod">
          <ac:chgData name="Cliff Okoro" userId="fbdabfa04a10c11f" providerId="LiveId" clId="{C3CAA2AB-5411-E340-BE12-1208D48F3118}" dt="2022-08-30T21:54:55.854" v="4488" actId="20577"/>
          <ac:spMkLst>
            <pc:docMk/>
            <pc:sldMk cId="3688445165" sldId="757"/>
            <ac:spMk id="19459" creationId="{A78FF90E-9D85-C9F2-77E1-A400CFA1FA9D}"/>
          </ac:spMkLst>
        </pc:spChg>
      </pc:sldChg>
      <pc:sldChg chg="modSp add mod">
        <pc:chgData name="Cliff Okoro" userId="fbdabfa04a10c11f" providerId="LiveId" clId="{C3CAA2AB-5411-E340-BE12-1208D48F3118}" dt="2022-08-30T21:55:53.238" v="4568" actId="20577"/>
        <pc:sldMkLst>
          <pc:docMk/>
          <pc:sldMk cId="1469553733" sldId="758"/>
        </pc:sldMkLst>
        <pc:spChg chg="mod">
          <ac:chgData name="Cliff Okoro" userId="fbdabfa04a10c11f" providerId="LiveId" clId="{C3CAA2AB-5411-E340-BE12-1208D48F3118}" dt="2022-08-30T21:55:53.238" v="4568" actId="20577"/>
          <ac:spMkLst>
            <pc:docMk/>
            <pc:sldMk cId="1469553733" sldId="758"/>
            <ac:spMk id="5" creationId="{531BCBC7-4B9F-A63A-5BEF-DA7D192D2CF2}"/>
          </ac:spMkLst>
        </pc:spChg>
        <pc:spChg chg="mod">
          <ac:chgData name="Cliff Okoro" userId="fbdabfa04a10c11f" providerId="LiveId" clId="{C3CAA2AB-5411-E340-BE12-1208D48F3118}" dt="2022-08-30T21:55:36.719" v="4525" actId="20577"/>
          <ac:spMkLst>
            <pc:docMk/>
            <pc:sldMk cId="1469553733" sldId="758"/>
            <ac:spMk id="19459" creationId="{A78FF90E-9D85-C9F2-77E1-A400CFA1FA9D}"/>
          </ac:spMkLst>
        </pc:spChg>
      </pc:sldChg>
      <pc:sldChg chg="addSp delSp modSp add mod">
        <pc:chgData name="Cliff Okoro" userId="fbdabfa04a10c11f" providerId="LiveId" clId="{C3CAA2AB-5411-E340-BE12-1208D48F3118}" dt="2022-08-30T23:42:08.162" v="6213" actId="478"/>
        <pc:sldMkLst>
          <pc:docMk/>
          <pc:sldMk cId="0" sldId="759"/>
        </pc:sldMkLst>
        <pc:spChg chg="del">
          <ac:chgData name="Cliff Okoro" userId="fbdabfa04a10c11f" providerId="LiveId" clId="{C3CAA2AB-5411-E340-BE12-1208D48F3118}" dt="2022-08-30T23:23:34.822" v="5844"/>
          <ac:spMkLst>
            <pc:docMk/>
            <pc:sldMk cId="0" sldId="759"/>
            <ac:spMk id="2" creationId="{F4D7778D-EE68-73C1-9E93-1CBF6084636D}"/>
          </ac:spMkLst>
        </pc:spChg>
        <pc:spChg chg="add mod">
          <ac:chgData name="Cliff Okoro" userId="fbdabfa04a10c11f" providerId="LiveId" clId="{C3CAA2AB-5411-E340-BE12-1208D48F3118}" dt="2022-08-30T23:40:02.052" v="6171" actId="1076"/>
          <ac:spMkLst>
            <pc:docMk/>
            <pc:sldMk cId="0" sldId="759"/>
            <ac:spMk id="6" creationId="{BB48AA34-7ECC-94CD-FE3D-E36FC1958F34}"/>
          </ac:spMkLst>
        </pc:spChg>
        <pc:spChg chg="add del mod">
          <ac:chgData name="Cliff Okoro" userId="fbdabfa04a10c11f" providerId="LiveId" clId="{C3CAA2AB-5411-E340-BE12-1208D48F3118}" dt="2022-08-30T23:42:08.162" v="6213" actId="478"/>
          <ac:spMkLst>
            <pc:docMk/>
            <pc:sldMk cId="0" sldId="759"/>
            <ac:spMk id="7" creationId="{309637A8-7130-FB53-9258-F70BD41EC3F5}"/>
          </ac:spMkLst>
        </pc:spChg>
        <pc:spChg chg="mod">
          <ac:chgData name="Cliff Okoro" userId="fbdabfa04a10c11f" providerId="LiveId" clId="{C3CAA2AB-5411-E340-BE12-1208D48F3118}" dt="2022-08-30T23:36:59.516" v="6155" actId="20577"/>
          <ac:spMkLst>
            <pc:docMk/>
            <pc:sldMk cId="0" sldId="759"/>
            <ac:spMk id="8" creationId="{308F156D-9848-06EA-C00D-044A44C0B169}"/>
          </ac:spMkLst>
        </pc:spChg>
        <pc:spChg chg="del">
          <ac:chgData name="Cliff Okoro" userId="fbdabfa04a10c11f" providerId="LiveId" clId="{C3CAA2AB-5411-E340-BE12-1208D48F3118}" dt="2022-08-30T23:34:06.380" v="6075" actId="478"/>
          <ac:spMkLst>
            <pc:docMk/>
            <pc:sldMk cId="0" sldId="759"/>
            <ac:spMk id="10" creationId="{8CF60D72-ADD8-22A7-7E17-BEA394C65A7F}"/>
          </ac:spMkLst>
        </pc:spChg>
        <pc:spChg chg="del">
          <ac:chgData name="Cliff Okoro" userId="fbdabfa04a10c11f" providerId="LiveId" clId="{C3CAA2AB-5411-E340-BE12-1208D48F3118}" dt="2022-08-30T23:34:06.380" v="6075" actId="478"/>
          <ac:spMkLst>
            <pc:docMk/>
            <pc:sldMk cId="0" sldId="759"/>
            <ac:spMk id="11" creationId="{524E026B-13F7-D02E-25B5-5B65D684E8D8}"/>
          </ac:spMkLst>
        </pc:spChg>
        <pc:spChg chg="del">
          <ac:chgData name="Cliff Okoro" userId="fbdabfa04a10c11f" providerId="LiveId" clId="{C3CAA2AB-5411-E340-BE12-1208D48F3118}" dt="2022-08-30T23:34:06.380" v="6075" actId="478"/>
          <ac:spMkLst>
            <pc:docMk/>
            <pc:sldMk cId="0" sldId="759"/>
            <ac:spMk id="12" creationId="{80A43ACF-3C08-3777-519C-AAF7C691CBD4}"/>
          </ac:spMkLst>
        </pc:spChg>
        <pc:spChg chg="del">
          <ac:chgData name="Cliff Okoro" userId="fbdabfa04a10c11f" providerId="LiveId" clId="{C3CAA2AB-5411-E340-BE12-1208D48F3118}" dt="2022-08-30T23:34:06.380" v="6075" actId="478"/>
          <ac:spMkLst>
            <pc:docMk/>
            <pc:sldMk cId="0" sldId="759"/>
            <ac:spMk id="13" creationId="{8B482254-CB6A-D327-4D14-691796021D40}"/>
          </ac:spMkLst>
        </pc:spChg>
        <pc:spChg chg="del">
          <ac:chgData name="Cliff Okoro" userId="fbdabfa04a10c11f" providerId="LiveId" clId="{C3CAA2AB-5411-E340-BE12-1208D48F3118}" dt="2022-08-30T23:34:06.380" v="6075" actId="478"/>
          <ac:spMkLst>
            <pc:docMk/>
            <pc:sldMk cId="0" sldId="759"/>
            <ac:spMk id="14" creationId="{F5B01833-8C48-148F-636C-2F6F3E9736E0}"/>
          </ac:spMkLst>
        </pc:spChg>
        <pc:spChg chg="mod">
          <ac:chgData name="Cliff Okoro" userId="fbdabfa04a10c11f" providerId="LiveId" clId="{C3CAA2AB-5411-E340-BE12-1208D48F3118}" dt="2022-08-30T23:21:24.764" v="5828" actId="1076"/>
          <ac:spMkLst>
            <pc:docMk/>
            <pc:sldMk cId="0" sldId="759"/>
            <ac:spMk id="25" creationId="{4FF98B1D-D393-9BD4-FA8D-A543EA96B0C4}"/>
          </ac:spMkLst>
        </pc:spChg>
        <pc:spChg chg="mod">
          <ac:chgData name="Cliff Okoro" userId="fbdabfa04a10c11f" providerId="LiveId" clId="{C3CAA2AB-5411-E340-BE12-1208D48F3118}" dt="2022-08-30T23:40:17.887" v="6172"/>
          <ac:spMkLst>
            <pc:docMk/>
            <pc:sldMk cId="0" sldId="759"/>
            <ac:spMk id="28675" creationId="{6B30A33E-83AA-527D-63DD-6C033FDED1AD}"/>
          </ac:spMkLst>
        </pc:spChg>
        <pc:spChg chg="del">
          <ac:chgData name="Cliff Okoro" userId="fbdabfa04a10c11f" providerId="LiveId" clId="{C3CAA2AB-5411-E340-BE12-1208D48F3118}" dt="2022-08-30T23:23:43.870" v="5847" actId="478"/>
          <ac:spMkLst>
            <pc:docMk/>
            <pc:sldMk cId="0" sldId="759"/>
            <ac:spMk id="28676" creationId="{1D8A70F7-2511-4839-2B5E-E536A9244BEB}"/>
          </ac:spMkLst>
        </pc:spChg>
        <pc:spChg chg="del">
          <ac:chgData name="Cliff Okoro" userId="fbdabfa04a10c11f" providerId="LiveId" clId="{C3CAA2AB-5411-E340-BE12-1208D48F3118}" dt="2022-08-30T23:23:43.870" v="5847" actId="478"/>
          <ac:spMkLst>
            <pc:docMk/>
            <pc:sldMk cId="0" sldId="759"/>
            <ac:spMk id="28677" creationId="{4F41ACC9-EA4B-0910-C40F-CFEE7372E588}"/>
          </ac:spMkLst>
        </pc:spChg>
        <pc:spChg chg="mod">
          <ac:chgData name="Cliff Okoro" userId="fbdabfa04a10c11f" providerId="LiveId" clId="{C3CAA2AB-5411-E340-BE12-1208D48F3118}" dt="2022-08-30T23:36:09.877" v="6109" actId="1076"/>
          <ac:spMkLst>
            <pc:docMk/>
            <pc:sldMk cId="0" sldId="759"/>
            <ac:spMk id="28678" creationId="{442EF7B9-1316-6B70-CEF8-562919707211}"/>
          </ac:spMkLst>
        </pc:spChg>
        <pc:spChg chg="del">
          <ac:chgData name="Cliff Okoro" userId="fbdabfa04a10c11f" providerId="LiveId" clId="{C3CAA2AB-5411-E340-BE12-1208D48F3118}" dt="2022-08-30T23:34:01.994" v="6074" actId="478"/>
          <ac:spMkLst>
            <pc:docMk/>
            <pc:sldMk cId="0" sldId="759"/>
            <ac:spMk id="28680" creationId="{287BEFEE-8C13-39C6-9A69-752C8BF2F177}"/>
          </ac:spMkLst>
        </pc:spChg>
        <pc:spChg chg="mod">
          <ac:chgData name="Cliff Okoro" userId="fbdabfa04a10c11f" providerId="LiveId" clId="{C3CAA2AB-5411-E340-BE12-1208D48F3118}" dt="2022-08-30T23:21:27.611" v="5829" actId="1076"/>
          <ac:spMkLst>
            <pc:docMk/>
            <pc:sldMk cId="0" sldId="759"/>
            <ac:spMk id="28697" creationId="{0D118B46-0F2C-2542-CD71-AD051F4DD84A}"/>
          </ac:spMkLst>
        </pc:spChg>
        <pc:picChg chg="add mod">
          <ac:chgData name="Cliff Okoro" userId="fbdabfa04a10c11f" providerId="LiveId" clId="{C3CAA2AB-5411-E340-BE12-1208D48F3118}" dt="2022-08-30T23:24:24.243" v="5853" actId="18131"/>
          <ac:picMkLst>
            <pc:docMk/>
            <pc:sldMk cId="0" sldId="759"/>
            <ac:picMk id="5" creationId="{2F44C221-A6DE-899D-1E4D-FA3189307A3C}"/>
          </ac:picMkLst>
        </pc:picChg>
        <pc:cxnChg chg="del">
          <ac:chgData name="Cliff Okoro" userId="fbdabfa04a10c11f" providerId="LiveId" clId="{C3CAA2AB-5411-E340-BE12-1208D48F3118}" dt="2022-08-30T23:34:06.380" v="6075" actId="478"/>
          <ac:cxnSpMkLst>
            <pc:docMk/>
            <pc:sldMk cId="0" sldId="759"/>
            <ac:cxnSpMk id="15" creationId="{D7E4F151-93FD-A5EB-210B-A879A480AAB8}"/>
          </ac:cxnSpMkLst>
        </pc:cxnChg>
        <pc:cxnChg chg="del">
          <ac:chgData name="Cliff Okoro" userId="fbdabfa04a10c11f" providerId="LiveId" clId="{C3CAA2AB-5411-E340-BE12-1208D48F3118}" dt="2022-08-30T23:34:06.380" v="6075" actId="478"/>
          <ac:cxnSpMkLst>
            <pc:docMk/>
            <pc:sldMk cId="0" sldId="759"/>
            <ac:cxnSpMk id="16" creationId="{9BF625C3-4DDC-44AB-52C6-64B69C2B63CD}"/>
          </ac:cxnSpMkLst>
        </pc:cxnChg>
        <pc:cxnChg chg="del">
          <ac:chgData name="Cliff Okoro" userId="fbdabfa04a10c11f" providerId="LiveId" clId="{C3CAA2AB-5411-E340-BE12-1208D48F3118}" dt="2022-08-30T23:34:06.380" v="6075" actId="478"/>
          <ac:cxnSpMkLst>
            <pc:docMk/>
            <pc:sldMk cId="0" sldId="759"/>
            <ac:cxnSpMk id="17" creationId="{52AB8FBA-FA8D-C28C-53BF-94B0D321FA92}"/>
          </ac:cxnSpMkLst>
        </pc:cxnChg>
        <pc:cxnChg chg="del">
          <ac:chgData name="Cliff Okoro" userId="fbdabfa04a10c11f" providerId="LiveId" clId="{C3CAA2AB-5411-E340-BE12-1208D48F3118}" dt="2022-08-30T23:34:06.380" v="6075" actId="478"/>
          <ac:cxnSpMkLst>
            <pc:docMk/>
            <pc:sldMk cId="0" sldId="759"/>
            <ac:cxnSpMk id="18" creationId="{DECC7271-F167-7188-5F97-646A4EF5B959}"/>
          </ac:cxnSpMkLst>
        </pc:cxnChg>
        <pc:cxnChg chg="del">
          <ac:chgData name="Cliff Okoro" userId="fbdabfa04a10c11f" providerId="LiveId" clId="{C3CAA2AB-5411-E340-BE12-1208D48F3118}" dt="2022-08-30T23:34:06.380" v="6075" actId="478"/>
          <ac:cxnSpMkLst>
            <pc:docMk/>
            <pc:sldMk cId="0" sldId="759"/>
            <ac:cxnSpMk id="19" creationId="{9569B7CD-7D77-587F-1D69-05D5B175B887}"/>
          </ac:cxnSpMkLst>
        </pc:cxnChg>
        <pc:cxnChg chg="del">
          <ac:chgData name="Cliff Okoro" userId="fbdabfa04a10c11f" providerId="LiveId" clId="{C3CAA2AB-5411-E340-BE12-1208D48F3118}" dt="2022-08-30T23:34:06.380" v="6075" actId="478"/>
          <ac:cxnSpMkLst>
            <pc:docMk/>
            <pc:sldMk cId="0" sldId="759"/>
            <ac:cxnSpMk id="20" creationId="{811AE993-B050-B203-9B6E-D678C643B81A}"/>
          </ac:cxnSpMkLst>
        </pc:cxnChg>
        <pc:cxnChg chg="del">
          <ac:chgData name="Cliff Okoro" userId="fbdabfa04a10c11f" providerId="LiveId" clId="{C3CAA2AB-5411-E340-BE12-1208D48F3118}" dt="2022-08-30T23:34:06.380" v="6075" actId="478"/>
          <ac:cxnSpMkLst>
            <pc:docMk/>
            <pc:sldMk cId="0" sldId="759"/>
            <ac:cxnSpMk id="21" creationId="{BC10F56C-FF89-AADA-566C-CB4D59F72C33}"/>
          </ac:cxnSpMkLst>
        </pc:cxnChg>
        <pc:cxnChg chg="del">
          <ac:chgData name="Cliff Okoro" userId="fbdabfa04a10c11f" providerId="LiveId" clId="{C3CAA2AB-5411-E340-BE12-1208D48F3118}" dt="2022-08-30T23:34:06.380" v="6075" actId="478"/>
          <ac:cxnSpMkLst>
            <pc:docMk/>
            <pc:sldMk cId="0" sldId="759"/>
            <ac:cxnSpMk id="22" creationId="{FEB36AE6-B4CA-90A6-9F08-4B76A902D069}"/>
          </ac:cxnSpMkLst>
        </pc:cxnChg>
        <pc:cxnChg chg="del">
          <ac:chgData name="Cliff Okoro" userId="fbdabfa04a10c11f" providerId="LiveId" clId="{C3CAA2AB-5411-E340-BE12-1208D48F3118}" dt="2022-08-30T23:34:06.380" v="6075" actId="478"/>
          <ac:cxnSpMkLst>
            <pc:docMk/>
            <pc:sldMk cId="0" sldId="759"/>
            <ac:cxnSpMk id="23" creationId="{FE1FAE7B-0EE1-1347-5E84-ACDCA2635CDD}"/>
          </ac:cxnSpMkLst>
        </pc:cxnChg>
        <pc:cxnChg chg="del">
          <ac:chgData name="Cliff Okoro" userId="fbdabfa04a10c11f" providerId="LiveId" clId="{C3CAA2AB-5411-E340-BE12-1208D48F3118}" dt="2022-08-30T23:34:06.380" v="6075" actId="478"/>
          <ac:cxnSpMkLst>
            <pc:docMk/>
            <pc:sldMk cId="0" sldId="759"/>
            <ac:cxnSpMk id="24" creationId="{315C7C5B-03DD-EAB8-E1CF-EB356BDC327C}"/>
          </ac:cxnSpMkLst>
        </pc:cxnChg>
      </pc:sldChg>
      <pc:sldChg chg="addSp delSp modSp add del mod ord">
        <pc:chgData name="Cliff Okoro" userId="fbdabfa04a10c11f" providerId="LiveId" clId="{C3CAA2AB-5411-E340-BE12-1208D48F3118}" dt="2022-08-30T23:05:29.376" v="5471" actId="2696"/>
        <pc:sldMkLst>
          <pc:docMk/>
          <pc:sldMk cId="3398040580" sldId="759"/>
        </pc:sldMkLst>
        <pc:spChg chg="add mod">
          <ac:chgData name="Cliff Okoro" userId="fbdabfa04a10c11f" providerId="LiveId" clId="{C3CAA2AB-5411-E340-BE12-1208D48F3118}" dt="2022-08-30T22:41:48.911" v="5229" actId="21"/>
          <ac:spMkLst>
            <pc:docMk/>
            <pc:sldMk cId="3398040580" sldId="759"/>
            <ac:spMk id="2" creationId="{FD500FAB-D882-C2EE-7040-381B568CF785}"/>
          </ac:spMkLst>
        </pc:spChg>
        <pc:picChg chg="del">
          <ac:chgData name="Cliff Okoro" userId="fbdabfa04a10c11f" providerId="LiveId" clId="{C3CAA2AB-5411-E340-BE12-1208D48F3118}" dt="2022-08-30T22:31:56.958" v="4616" actId="478"/>
          <ac:picMkLst>
            <pc:docMk/>
            <pc:sldMk cId="3398040580" sldId="759"/>
            <ac:picMk id="8" creationId="{A7BCFF95-4680-9340-38E5-800599B3B25D}"/>
          </ac:picMkLst>
        </pc:picChg>
      </pc:sldChg>
      <pc:sldChg chg="delSp modSp add mod ord">
        <pc:chgData name="Cliff Okoro" userId="fbdabfa04a10c11f" providerId="LiveId" clId="{C3CAA2AB-5411-E340-BE12-1208D48F3118}" dt="2022-08-30T23:19:51.845" v="5821" actId="20578"/>
        <pc:sldMkLst>
          <pc:docMk/>
          <pc:sldMk cId="4134095453" sldId="760"/>
        </pc:sldMkLst>
        <pc:spChg chg="del">
          <ac:chgData name="Cliff Okoro" userId="fbdabfa04a10c11f" providerId="LiveId" clId="{C3CAA2AB-5411-E340-BE12-1208D48F3118}" dt="2022-08-30T23:19:47.281" v="5820" actId="478"/>
          <ac:spMkLst>
            <pc:docMk/>
            <pc:sldMk cId="4134095453" sldId="760"/>
            <ac:spMk id="5" creationId="{531BCBC7-4B9F-A63A-5BEF-DA7D192D2CF2}"/>
          </ac:spMkLst>
        </pc:spChg>
        <pc:spChg chg="mod">
          <ac:chgData name="Cliff Okoro" userId="fbdabfa04a10c11f" providerId="LiveId" clId="{C3CAA2AB-5411-E340-BE12-1208D48F3118}" dt="2022-08-30T23:19:45.216" v="5819" actId="1076"/>
          <ac:spMkLst>
            <pc:docMk/>
            <pc:sldMk cId="4134095453" sldId="760"/>
            <ac:spMk id="19459" creationId="{A78FF90E-9D85-C9F2-77E1-A400CFA1FA9D}"/>
          </ac:spMkLst>
        </pc:spChg>
      </pc:sldChg>
      <pc:sldChg chg="addSp delSp modSp add mod">
        <pc:chgData name="Cliff Okoro" userId="fbdabfa04a10c11f" providerId="LiveId" clId="{C3CAA2AB-5411-E340-BE12-1208D48F3118}" dt="2022-08-30T23:59:44.706" v="6503" actId="1076"/>
        <pc:sldMkLst>
          <pc:docMk/>
          <pc:sldMk cId="3457293236" sldId="761"/>
        </pc:sldMkLst>
        <pc:spChg chg="add del mod">
          <ac:chgData name="Cliff Okoro" userId="fbdabfa04a10c11f" providerId="LiveId" clId="{C3CAA2AB-5411-E340-BE12-1208D48F3118}" dt="2022-08-30T23:38:37.348" v="6158"/>
          <ac:spMkLst>
            <pc:docMk/>
            <pc:sldMk cId="3457293236" sldId="761"/>
            <ac:spMk id="2" creationId="{B49559E6-007C-DDA0-82AB-9742966A6786}"/>
          </ac:spMkLst>
        </pc:spChg>
        <pc:spChg chg="add mod">
          <ac:chgData name="Cliff Okoro" userId="fbdabfa04a10c11f" providerId="LiveId" clId="{C3CAA2AB-5411-E340-BE12-1208D48F3118}" dt="2022-08-30T23:57:56.726" v="6447" actId="20577"/>
          <ac:spMkLst>
            <pc:docMk/>
            <pc:sldMk cId="3457293236" sldId="761"/>
            <ac:spMk id="7" creationId="{3B9E914E-5CB8-59F4-674F-9A0FB9D65B23}"/>
          </ac:spMkLst>
        </pc:spChg>
        <pc:spChg chg="mod">
          <ac:chgData name="Cliff Okoro" userId="fbdabfa04a10c11f" providerId="LiveId" clId="{C3CAA2AB-5411-E340-BE12-1208D48F3118}" dt="2022-08-30T23:57:37.008" v="6442" actId="14100"/>
          <ac:spMkLst>
            <pc:docMk/>
            <pc:sldMk cId="3457293236" sldId="761"/>
            <ac:spMk id="8" creationId="{308F156D-9848-06EA-C00D-044A44C0B169}"/>
          </ac:spMkLst>
        </pc:spChg>
        <pc:spChg chg="add mod">
          <ac:chgData name="Cliff Okoro" userId="fbdabfa04a10c11f" providerId="LiveId" clId="{C3CAA2AB-5411-E340-BE12-1208D48F3118}" dt="2022-08-30T23:42:31.712" v="6227" actId="20577"/>
          <ac:spMkLst>
            <pc:docMk/>
            <pc:sldMk cId="3457293236" sldId="761"/>
            <ac:spMk id="9" creationId="{9680931A-AE84-5B5A-6E14-7014F2FE0B9D}"/>
          </ac:spMkLst>
        </pc:spChg>
        <pc:spChg chg="mod">
          <ac:chgData name="Cliff Okoro" userId="fbdabfa04a10c11f" providerId="LiveId" clId="{C3CAA2AB-5411-E340-BE12-1208D48F3118}" dt="2022-08-30T23:56:41.123" v="6413" actId="1076"/>
          <ac:spMkLst>
            <pc:docMk/>
            <pc:sldMk cId="3457293236" sldId="761"/>
            <ac:spMk id="25" creationId="{4FF98B1D-D393-9BD4-FA8D-A543EA96B0C4}"/>
          </ac:spMkLst>
        </pc:spChg>
        <pc:spChg chg="mod">
          <ac:chgData name="Cliff Okoro" userId="fbdabfa04a10c11f" providerId="LiveId" clId="{C3CAA2AB-5411-E340-BE12-1208D48F3118}" dt="2022-08-30T23:40:36.950" v="6177" actId="1076"/>
          <ac:spMkLst>
            <pc:docMk/>
            <pc:sldMk cId="3457293236" sldId="761"/>
            <ac:spMk id="28675" creationId="{6B30A33E-83AA-527D-63DD-6C033FDED1AD}"/>
          </ac:spMkLst>
        </pc:spChg>
        <pc:spChg chg="mod">
          <ac:chgData name="Cliff Okoro" userId="fbdabfa04a10c11f" providerId="LiveId" clId="{C3CAA2AB-5411-E340-BE12-1208D48F3118}" dt="2022-08-30T23:59:44.706" v="6503" actId="1076"/>
          <ac:spMkLst>
            <pc:docMk/>
            <pc:sldMk cId="3457293236" sldId="761"/>
            <ac:spMk id="28678" creationId="{442EF7B9-1316-6B70-CEF8-562919707211}"/>
          </ac:spMkLst>
        </pc:spChg>
        <pc:spChg chg="mod">
          <ac:chgData name="Cliff Okoro" userId="fbdabfa04a10c11f" providerId="LiveId" clId="{C3CAA2AB-5411-E340-BE12-1208D48F3118}" dt="2022-08-30T23:56:41.123" v="6413" actId="1076"/>
          <ac:spMkLst>
            <pc:docMk/>
            <pc:sldMk cId="3457293236" sldId="761"/>
            <ac:spMk id="28697" creationId="{0D118B46-0F2C-2542-CD71-AD051F4DD84A}"/>
          </ac:spMkLst>
        </pc:spChg>
        <pc:picChg chg="del">
          <ac:chgData name="Cliff Okoro" userId="fbdabfa04a10c11f" providerId="LiveId" clId="{C3CAA2AB-5411-E340-BE12-1208D48F3118}" dt="2022-08-30T23:37:34.490" v="6157" actId="478"/>
          <ac:picMkLst>
            <pc:docMk/>
            <pc:sldMk cId="3457293236" sldId="761"/>
            <ac:picMk id="5" creationId="{2F44C221-A6DE-899D-1E4D-FA3189307A3C}"/>
          </ac:picMkLst>
        </pc:picChg>
        <pc:picChg chg="add mod">
          <ac:chgData name="Cliff Okoro" userId="fbdabfa04a10c11f" providerId="LiveId" clId="{C3CAA2AB-5411-E340-BE12-1208D48F3118}" dt="2022-08-30T23:39:19.564" v="6167" actId="167"/>
          <ac:picMkLst>
            <pc:docMk/>
            <pc:sldMk cId="3457293236" sldId="761"/>
            <ac:picMk id="6" creationId="{93CD587A-639F-8048-6286-0142612379EA}"/>
          </ac:picMkLst>
        </pc:picChg>
      </pc:sldChg>
      <pc:sldChg chg="addSp delSp modSp add mod ord modNotesTx">
        <pc:chgData name="Cliff Okoro" userId="fbdabfa04a10c11f" providerId="LiveId" clId="{C3CAA2AB-5411-E340-BE12-1208D48F3118}" dt="2022-08-30T23:59:34.714" v="6502" actId="1076"/>
        <pc:sldMkLst>
          <pc:docMk/>
          <pc:sldMk cId="3674517202" sldId="762"/>
        </pc:sldMkLst>
        <pc:spChg chg="add del mod">
          <ac:chgData name="Cliff Okoro" userId="fbdabfa04a10c11f" providerId="LiveId" clId="{C3CAA2AB-5411-E340-BE12-1208D48F3118}" dt="2022-08-30T23:44:23.957" v="6251"/>
          <ac:spMkLst>
            <pc:docMk/>
            <pc:sldMk cId="3674517202" sldId="762"/>
            <ac:spMk id="2" creationId="{54F235A8-2F2D-DF82-08A3-6B14EC2FA083}"/>
          </ac:spMkLst>
        </pc:spChg>
        <pc:spChg chg="mod">
          <ac:chgData name="Cliff Okoro" userId="fbdabfa04a10c11f" providerId="LiveId" clId="{C3CAA2AB-5411-E340-BE12-1208D48F3118}" dt="2022-08-30T23:51:11.438" v="6297" actId="20577"/>
          <ac:spMkLst>
            <pc:docMk/>
            <pc:sldMk cId="3674517202" sldId="762"/>
            <ac:spMk id="7" creationId="{3B9E914E-5CB8-59F4-674F-9A0FB9D65B23}"/>
          </ac:spMkLst>
        </pc:spChg>
        <pc:spChg chg="del">
          <ac:chgData name="Cliff Okoro" userId="fbdabfa04a10c11f" providerId="LiveId" clId="{C3CAA2AB-5411-E340-BE12-1208D48F3118}" dt="2022-08-30T23:51:57.774" v="6299" actId="478"/>
          <ac:spMkLst>
            <pc:docMk/>
            <pc:sldMk cId="3674517202" sldId="762"/>
            <ac:spMk id="8" creationId="{308F156D-9848-06EA-C00D-044A44C0B169}"/>
          </ac:spMkLst>
        </pc:spChg>
        <pc:spChg chg="mod">
          <ac:chgData name="Cliff Okoro" userId="fbdabfa04a10c11f" providerId="LiveId" clId="{C3CAA2AB-5411-E340-BE12-1208D48F3118}" dt="2022-08-30T23:51:01.855" v="6289" actId="20577"/>
          <ac:spMkLst>
            <pc:docMk/>
            <pc:sldMk cId="3674517202" sldId="762"/>
            <ac:spMk id="9" creationId="{9680931A-AE84-5B5A-6E14-7014F2FE0B9D}"/>
          </ac:spMkLst>
        </pc:spChg>
        <pc:spChg chg="mod">
          <ac:chgData name="Cliff Okoro" userId="fbdabfa04a10c11f" providerId="LiveId" clId="{C3CAA2AB-5411-E340-BE12-1208D48F3118}" dt="2022-08-30T23:50:24.631" v="6285" actId="20577"/>
          <ac:spMkLst>
            <pc:docMk/>
            <pc:sldMk cId="3674517202" sldId="762"/>
            <ac:spMk id="28675" creationId="{6B30A33E-83AA-527D-63DD-6C033FDED1AD}"/>
          </ac:spMkLst>
        </pc:spChg>
        <pc:spChg chg="mod">
          <ac:chgData name="Cliff Okoro" userId="fbdabfa04a10c11f" providerId="LiveId" clId="{C3CAA2AB-5411-E340-BE12-1208D48F3118}" dt="2022-08-30T23:59:34.714" v="6502" actId="1076"/>
          <ac:spMkLst>
            <pc:docMk/>
            <pc:sldMk cId="3674517202" sldId="762"/>
            <ac:spMk id="28678" creationId="{442EF7B9-1316-6B70-CEF8-562919707211}"/>
          </ac:spMkLst>
        </pc:spChg>
        <pc:spChg chg="mod">
          <ac:chgData name="Cliff Okoro" userId="fbdabfa04a10c11f" providerId="LiveId" clId="{C3CAA2AB-5411-E340-BE12-1208D48F3118}" dt="2022-08-30T23:43:56.527" v="6249" actId="20577"/>
          <ac:spMkLst>
            <pc:docMk/>
            <pc:sldMk cId="3674517202" sldId="762"/>
            <ac:spMk id="28697" creationId="{0D118B46-0F2C-2542-CD71-AD051F4DD84A}"/>
          </ac:spMkLst>
        </pc:spChg>
        <pc:picChg chg="add mod">
          <ac:chgData name="Cliff Okoro" userId="fbdabfa04a10c11f" providerId="LiveId" clId="{C3CAA2AB-5411-E340-BE12-1208D48F3118}" dt="2022-08-30T23:44:26.071" v="6253" actId="962"/>
          <ac:picMkLst>
            <pc:docMk/>
            <pc:sldMk cId="3674517202" sldId="762"/>
            <ac:picMk id="5" creationId="{1D086DF7-F26D-2E01-6E5E-CBA184D4771E}"/>
          </ac:picMkLst>
        </pc:picChg>
        <pc:picChg chg="del">
          <ac:chgData name="Cliff Okoro" userId="fbdabfa04a10c11f" providerId="LiveId" clId="{C3CAA2AB-5411-E340-BE12-1208D48F3118}" dt="2022-08-30T23:44:20.086" v="6250" actId="478"/>
          <ac:picMkLst>
            <pc:docMk/>
            <pc:sldMk cId="3674517202" sldId="762"/>
            <ac:picMk id="6" creationId="{93CD587A-639F-8048-6286-0142612379EA}"/>
          </ac:picMkLst>
        </pc:picChg>
      </pc:sldChg>
      <pc:sldChg chg="addSp modSp add mod">
        <pc:chgData name="Cliff Okoro" userId="fbdabfa04a10c11f" providerId="LiveId" clId="{C3CAA2AB-5411-E340-BE12-1208D48F3118}" dt="2022-08-31T12:11:02.850" v="6560" actId="1076"/>
        <pc:sldMkLst>
          <pc:docMk/>
          <pc:sldMk cId="2079219497" sldId="763"/>
        </pc:sldMkLst>
        <pc:spChg chg="add mod">
          <ac:chgData name="Cliff Okoro" userId="fbdabfa04a10c11f" providerId="LiveId" clId="{C3CAA2AB-5411-E340-BE12-1208D48F3118}" dt="2022-08-31T12:11:02.850" v="6560" actId="1076"/>
          <ac:spMkLst>
            <pc:docMk/>
            <pc:sldMk cId="2079219497" sldId="763"/>
            <ac:spMk id="4" creationId="{BA2B5B5D-8A7F-E370-F385-F8DB7C2430CF}"/>
          </ac:spMkLst>
        </pc:spChg>
        <pc:spChg chg="mod">
          <ac:chgData name="Cliff Okoro" userId="fbdabfa04a10c11f" providerId="LiveId" clId="{C3CAA2AB-5411-E340-BE12-1208D48F3118}" dt="2022-08-31T12:10:41.258" v="6524" actId="20577"/>
          <ac:spMkLst>
            <pc:docMk/>
            <pc:sldMk cId="2079219497" sldId="763"/>
            <ac:spMk id="19459" creationId="{A78FF90E-9D85-C9F2-77E1-A400CFA1FA9D}"/>
          </ac:spMkLst>
        </pc:spChg>
      </pc:sldChg>
      <pc:sldChg chg="add">
        <pc:chgData name="Cliff Okoro" userId="fbdabfa04a10c11f" providerId="LiveId" clId="{C3CAA2AB-5411-E340-BE12-1208D48F3118}" dt="2022-08-31T12:07:58.991" v="6508"/>
        <pc:sldMkLst>
          <pc:docMk/>
          <pc:sldMk cId="620286176" sldId="764"/>
        </pc:sldMkLst>
      </pc:sldChg>
      <pc:sldMasterChg chg="delSldLayout">
        <pc:chgData name="Cliff Okoro" userId="fbdabfa04a10c11f" providerId="LiveId" clId="{C3CAA2AB-5411-E340-BE12-1208D48F3118}" dt="2022-08-29T10:03:01.873" v="2491" actId="2696"/>
        <pc:sldMasterMkLst>
          <pc:docMk/>
          <pc:sldMasterMk cId="3914225784" sldId="2147483806"/>
        </pc:sldMasterMkLst>
        <pc:sldLayoutChg chg="del">
          <pc:chgData name="Cliff Okoro" userId="fbdabfa04a10c11f" providerId="LiveId" clId="{C3CAA2AB-5411-E340-BE12-1208D48F3118}" dt="2022-08-29T10:03:01.873" v="2491" actId="2696"/>
          <pc:sldLayoutMkLst>
            <pc:docMk/>
            <pc:sldMasterMk cId="3914225784" sldId="2147483806"/>
            <pc:sldLayoutMk cId="917562454" sldId="2147483809"/>
          </pc:sldLayoutMkLst>
        </pc:sldLayoutChg>
      </pc:sldMasterChg>
    </pc:docChg>
  </pc:docChgLst>
  <pc:docChgLst>
    <pc:chgData name="Gastbenutzer" providerId="Windows Live" clId="Web-{0493E05A-5801-4868-AD3A-0B1A6AC80FF8}"/>
    <pc:docChg chg="modSld sldOrd">
      <pc:chgData name="Gastbenutzer" userId="" providerId="Windows Live" clId="Web-{0493E05A-5801-4868-AD3A-0B1A6AC80FF8}" dt="2022-08-31T12:54:34.418" v="4" actId="20577"/>
      <pc:docMkLst>
        <pc:docMk/>
      </pc:docMkLst>
      <pc:sldChg chg="modSp">
        <pc:chgData name="Gastbenutzer" userId="" providerId="Windows Live" clId="Web-{0493E05A-5801-4868-AD3A-0B1A6AC80FF8}" dt="2022-08-31T12:54:14.230" v="1" actId="14100"/>
        <pc:sldMkLst>
          <pc:docMk/>
          <pc:sldMk cId="165547410" sldId="293"/>
        </pc:sldMkLst>
        <pc:cxnChg chg="mod">
          <ac:chgData name="Gastbenutzer" userId="" providerId="Windows Live" clId="Web-{0493E05A-5801-4868-AD3A-0B1A6AC80FF8}" dt="2022-08-31T12:54:14.230" v="1" actId="14100"/>
          <ac:cxnSpMkLst>
            <pc:docMk/>
            <pc:sldMk cId="165547410" sldId="293"/>
            <ac:cxnSpMk id="36" creationId="{76A635BC-9045-9CE2-E030-F7A28103839D}"/>
          </ac:cxnSpMkLst>
        </pc:cxnChg>
      </pc:sldChg>
      <pc:sldChg chg="modSp">
        <pc:chgData name="Gastbenutzer" userId="" providerId="Windows Live" clId="Web-{0493E05A-5801-4868-AD3A-0B1A6AC80FF8}" dt="2022-08-31T12:54:34.418" v="4" actId="20577"/>
        <pc:sldMkLst>
          <pc:docMk/>
          <pc:sldMk cId="70284974" sldId="295"/>
        </pc:sldMkLst>
        <pc:spChg chg="mod">
          <ac:chgData name="Gastbenutzer" userId="" providerId="Windows Live" clId="Web-{0493E05A-5801-4868-AD3A-0B1A6AC80FF8}" dt="2022-08-31T12:54:34.418" v="4" actId="20577"/>
          <ac:spMkLst>
            <pc:docMk/>
            <pc:sldMk cId="70284974" sldId="295"/>
            <ac:spMk id="17" creationId="{50C892F9-C7F0-9A49-8988-26BC756346B0}"/>
          </ac:spMkLst>
        </pc:spChg>
      </pc:sldChg>
      <pc:sldChg chg="ord">
        <pc:chgData name="Gastbenutzer" userId="" providerId="Windows Live" clId="Web-{0493E05A-5801-4868-AD3A-0B1A6AC80FF8}" dt="2022-08-31T12:53:07.900" v="0"/>
        <pc:sldMkLst>
          <pc:docMk/>
          <pc:sldMk cId="3899081170" sldId="749"/>
        </pc:sldMkLst>
      </pc:sldChg>
    </pc:docChg>
  </pc:docChgLst>
  <pc:docChgLst>
    <pc:chgData name="Elisa Popp" userId="728bfe1abea755ce" providerId="Windows Live" clId="Web-{0AFEF9B0-D9C0-4AAE-A794-9AD9CD022714}"/>
    <pc:docChg chg="addSld delSld modSld sldOrd">
      <pc:chgData name="Elisa Popp" userId="728bfe1abea755ce" providerId="Windows Live" clId="Web-{0AFEF9B0-D9C0-4AAE-A794-9AD9CD022714}" dt="2022-08-31T09:14:54.772" v="109" actId="1076"/>
      <pc:docMkLst>
        <pc:docMk/>
      </pc:docMkLst>
      <pc:sldChg chg="modSp">
        <pc:chgData name="Elisa Popp" userId="728bfe1abea755ce" providerId="Windows Live" clId="Web-{0AFEF9B0-D9C0-4AAE-A794-9AD9CD022714}" dt="2022-08-31T09:06:51.304" v="34" actId="1076"/>
        <pc:sldMkLst>
          <pc:docMk/>
          <pc:sldMk cId="0" sldId="269"/>
        </pc:sldMkLst>
        <pc:spChg chg="mod">
          <ac:chgData name="Elisa Popp" userId="728bfe1abea755ce" providerId="Windows Live" clId="Web-{0AFEF9B0-D9C0-4AAE-A794-9AD9CD022714}" dt="2022-08-31T09:06:51.304" v="34" actId="1076"/>
          <ac:spMkLst>
            <pc:docMk/>
            <pc:sldMk cId="0" sldId="269"/>
            <ac:spMk id="5" creationId="{ECD483FE-8B65-ED98-33D9-EEDE2EFB2EC5}"/>
          </ac:spMkLst>
        </pc:spChg>
      </pc:sldChg>
      <pc:sldChg chg="addSp delSp modSp del">
        <pc:chgData name="Elisa Popp" userId="728bfe1abea755ce" providerId="Windows Live" clId="Web-{0AFEF9B0-D9C0-4AAE-A794-9AD9CD022714}" dt="2022-08-31T09:08:54.557" v="72"/>
        <pc:sldMkLst>
          <pc:docMk/>
          <pc:sldMk cId="1097753844" sldId="767"/>
        </pc:sldMkLst>
        <pc:spChg chg="add del mod">
          <ac:chgData name="Elisa Popp" userId="728bfe1abea755ce" providerId="Windows Live" clId="Web-{0AFEF9B0-D9C0-4AAE-A794-9AD9CD022714}" dt="2022-08-31T09:07:25.664" v="54"/>
          <ac:spMkLst>
            <pc:docMk/>
            <pc:sldMk cId="1097753844" sldId="767"/>
            <ac:spMk id="2" creationId="{248310C8-43F4-8BB7-F94B-B046F97C657D}"/>
          </ac:spMkLst>
        </pc:spChg>
        <pc:spChg chg="add mod">
          <ac:chgData name="Elisa Popp" userId="728bfe1abea755ce" providerId="Windows Live" clId="Web-{0AFEF9B0-D9C0-4AAE-A794-9AD9CD022714}" dt="2022-08-31T09:07:39.946" v="61" actId="1076"/>
          <ac:spMkLst>
            <pc:docMk/>
            <pc:sldMk cId="1097753844" sldId="767"/>
            <ac:spMk id="6" creationId="{AF6C0107-30C5-F829-4FC6-2D24DEE71AFF}"/>
          </ac:spMkLst>
        </pc:spChg>
        <pc:picChg chg="del">
          <ac:chgData name="Elisa Popp" userId="728bfe1abea755ce" providerId="Windows Live" clId="Web-{0AFEF9B0-D9C0-4AAE-A794-9AD9CD022714}" dt="2022-08-31T09:00:43.730" v="0"/>
          <ac:picMkLst>
            <pc:docMk/>
            <pc:sldMk cId="1097753844" sldId="767"/>
            <ac:picMk id="3" creationId="{26F8F9CA-6BAD-2D0E-9997-DA630F749D1E}"/>
          </ac:picMkLst>
        </pc:picChg>
        <pc:picChg chg="mod modCrop">
          <ac:chgData name="Elisa Popp" userId="728bfe1abea755ce" providerId="Windows Live" clId="Web-{0AFEF9B0-D9C0-4AAE-A794-9AD9CD022714}" dt="2022-08-31T09:08:05.806" v="67" actId="1076"/>
          <ac:picMkLst>
            <pc:docMk/>
            <pc:sldMk cId="1097753844" sldId="767"/>
            <ac:picMk id="4" creationId="{10838803-4237-3E90-F2D7-E66AAC0C7720}"/>
          </ac:picMkLst>
        </pc:picChg>
      </pc:sldChg>
      <pc:sldChg chg="addSp delSp modSp add replId">
        <pc:chgData name="Elisa Popp" userId="728bfe1abea755ce" providerId="Windows Live" clId="Web-{0AFEF9B0-D9C0-4AAE-A794-9AD9CD022714}" dt="2022-08-31T09:09:08.792" v="74" actId="1076"/>
        <pc:sldMkLst>
          <pc:docMk/>
          <pc:sldMk cId="3159000736" sldId="768"/>
        </pc:sldMkLst>
        <pc:spChg chg="add">
          <ac:chgData name="Elisa Popp" userId="728bfe1abea755ce" providerId="Windows Live" clId="Web-{0AFEF9B0-D9C0-4AAE-A794-9AD9CD022714}" dt="2022-08-31T09:08:33.869" v="69"/>
          <ac:spMkLst>
            <pc:docMk/>
            <pc:sldMk cId="3159000736" sldId="768"/>
            <ac:spMk id="4" creationId="{EEB475C8-9E1C-E023-B396-DF72DDE5B3FB}"/>
          </ac:spMkLst>
        </pc:spChg>
        <pc:picChg chg="del">
          <ac:chgData name="Elisa Popp" userId="728bfe1abea755ce" providerId="Windows Live" clId="Web-{0AFEF9B0-D9C0-4AAE-A794-9AD9CD022714}" dt="2022-08-31T09:08:41.370" v="70"/>
          <ac:picMkLst>
            <pc:docMk/>
            <pc:sldMk cId="3159000736" sldId="768"/>
            <ac:picMk id="3" creationId="{1EB27ECB-B29F-19AF-00FB-1CE63B9A2221}"/>
          </ac:picMkLst>
        </pc:picChg>
        <pc:picChg chg="add mod">
          <ac:chgData name="Elisa Popp" userId="728bfe1abea755ce" providerId="Windows Live" clId="Web-{0AFEF9B0-D9C0-4AAE-A794-9AD9CD022714}" dt="2022-08-31T09:09:08.792" v="74" actId="1076"/>
          <ac:picMkLst>
            <pc:docMk/>
            <pc:sldMk cId="3159000736" sldId="768"/>
            <ac:picMk id="8" creationId="{12683E5E-A99C-0A08-552E-D4D91C01B6CD}"/>
          </ac:picMkLst>
        </pc:picChg>
      </pc:sldChg>
      <pc:sldChg chg="addSp delSp modSp add replId">
        <pc:chgData name="Elisa Popp" userId="728bfe1abea755ce" providerId="Windows Live" clId="Web-{0AFEF9B0-D9C0-4AAE-A794-9AD9CD022714}" dt="2022-08-31T09:13:26.144" v="99" actId="1076"/>
        <pc:sldMkLst>
          <pc:docMk/>
          <pc:sldMk cId="4131780501" sldId="769"/>
        </pc:sldMkLst>
        <pc:spChg chg="mod">
          <ac:chgData name="Elisa Popp" userId="728bfe1abea755ce" providerId="Windows Live" clId="Web-{0AFEF9B0-D9C0-4AAE-A794-9AD9CD022714}" dt="2022-08-31T09:13:26.144" v="99" actId="1076"/>
          <ac:spMkLst>
            <pc:docMk/>
            <pc:sldMk cId="4131780501" sldId="769"/>
            <ac:spMk id="4" creationId="{EEB475C8-9E1C-E023-B396-DF72DDE5B3FB}"/>
          </ac:spMkLst>
        </pc:spChg>
        <pc:picChg chg="add mod modCrop">
          <ac:chgData name="Elisa Popp" userId="728bfe1abea755ce" providerId="Windows Live" clId="Web-{0AFEF9B0-D9C0-4AAE-A794-9AD9CD022714}" dt="2022-08-31T09:13:21.253" v="98" actId="1076"/>
          <ac:picMkLst>
            <pc:docMk/>
            <pc:sldMk cId="4131780501" sldId="769"/>
            <ac:picMk id="2" creationId="{0FBED8E7-DC40-0974-9B8E-88515F11116F}"/>
          </ac:picMkLst>
        </pc:picChg>
        <pc:picChg chg="del">
          <ac:chgData name="Elisa Popp" userId="728bfe1abea755ce" providerId="Windows Live" clId="Web-{0AFEF9B0-D9C0-4AAE-A794-9AD9CD022714}" dt="2022-08-31T09:11:36.328" v="76"/>
          <ac:picMkLst>
            <pc:docMk/>
            <pc:sldMk cId="4131780501" sldId="769"/>
            <ac:picMk id="8" creationId="{12683E5E-A99C-0A08-552E-D4D91C01B6CD}"/>
          </ac:picMkLst>
        </pc:picChg>
      </pc:sldChg>
      <pc:sldChg chg="addSp delSp modSp add ord replId">
        <pc:chgData name="Elisa Popp" userId="728bfe1abea755ce" providerId="Windows Live" clId="Web-{0AFEF9B0-D9C0-4AAE-A794-9AD9CD022714}" dt="2022-08-31T09:14:54.772" v="109" actId="1076"/>
        <pc:sldMkLst>
          <pc:docMk/>
          <pc:sldMk cId="1078096052" sldId="770"/>
        </pc:sldMkLst>
        <pc:picChg chg="del">
          <ac:chgData name="Elisa Popp" userId="728bfe1abea755ce" providerId="Windows Live" clId="Web-{0AFEF9B0-D9C0-4AAE-A794-9AD9CD022714}" dt="2022-08-31T09:14:09.333" v="104"/>
          <ac:picMkLst>
            <pc:docMk/>
            <pc:sldMk cId="1078096052" sldId="770"/>
            <ac:picMk id="2" creationId="{0FBED8E7-DC40-0974-9B8E-88515F11116F}"/>
          </ac:picMkLst>
        </pc:picChg>
        <pc:picChg chg="add del">
          <ac:chgData name="Elisa Popp" userId="728bfe1abea755ce" providerId="Windows Live" clId="Web-{0AFEF9B0-D9C0-4AAE-A794-9AD9CD022714}" dt="2022-08-31T09:14:06.958" v="103"/>
          <ac:picMkLst>
            <pc:docMk/>
            <pc:sldMk cId="1078096052" sldId="770"/>
            <ac:picMk id="6" creationId="{4BE305FA-8E3F-2985-BE7D-5543E58ECB4D}"/>
          </ac:picMkLst>
        </pc:picChg>
        <pc:picChg chg="add mod modCrop">
          <ac:chgData name="Elisa Popp" userId="728bfe1abea755ce" providerId="Windows Live" clId="Web-{0AFEF9B0-D9C0-4AAE-A794-9AD9CD022714}" dt="2022-08-31T09:14:54.772" v="109" actId="1076"/>
          <ac:picMkLst>
            <pc:docMk/>
            <pc:sldMk cId="1078096052" sldId="770"/>
            <ac:picMk id="10" creationId="{81A8BEBD-120D-740B-F007-9AE0ABC33FB3}"/>
          </ac:picMkLst>
        </pc:picChg>
      </pc:sldChg>
    </pc:docChg>
  </pc:docChgLst>
  <pc:docChgLst>
    <pc:chgData name="Elisa Popp" userId="728bfe1abea755ce" providerId="Windows Live" clId="Web-{C637FEB7-BCB0-4239-9688-F4259854587E}"/>
    <pc:docChg chg="delSld modSld">
      <pc:chgData name="Elisa Popp" userId="728bfe1abea755ce" providerId="Windows Live" clId="Web-{C637FEB7-BCB0-4239-9688-F4259854587E}" dt="2022-08-31T09:17:06.615" v="25" actId="1076"/>
      <pc:docMkLst>
        <pc:docMk/>
      </pc:docMkLst>
      <pc:sldChg chg="addSp modSp">
        <pc:chgData name="Elisa Popp" userId="728bfe1abea755ce" providerId="Windows Live" clId="Web-{C637FEB7-BCB0-4239-9688-F4259854587E}" dt="2022-08-31T09:16:35.692" v="21" actId="20577"/>
        <pc:sldMkLst>
          <pc:docMk/>
          <pc:sldMk cId="625974149" sldId="765"/>
        </pc:sldMkLst>
        <pc:spChg chg="add mod">
          <ac:chgData name="Elisa Popp" userId="728bfe1abea755ce" providerId="Windows Live" clId="Web-{C637FEB7-BCB0-4239-9688-F4259854587E}" dt="2022-08-31T09:16:35.692" v="21" actId="20577"/>
          <ac:spMkLst>
            <pc:docMk/>
            <pc:sldMk cId="625974149" sldId="765"/>
            <ac:spMk id="4" creationId="{BC0DD120-8332-57CC-2E3D-A2063498A931}"/>
          </ac:spMkLst>
        </pc:spChg>
      </pc:sldChg>
      <pc:sldChg chg="del">
        <pc:chgData name="Elisa Popp" userId="728bfe1abea755ce" providerId="Windows Live" clId="Web-{C637FEB7-BCB0-4239-9688-F4259854587E}" dt="2022-08-31T09:16:39.130" v="22"/>
        <pc:sldMkLst>
          <pc:docMk/>
          <pc:sldMk cId="3216598281" sldId="766"/>
        </pc:sldMkLst>
      </pc:sldChg>
      <pc:sldChg chg="modSp">
        <pc:chgData name="Elisa Popp" userId="728bfe1abea755ce" providerId="Windows Live" clId="Web-{C637FEB7-BCB0-4239-9688-F4259854587E}" dt="2022-08-31T09:17:06.615" v="25" actId="1076"/>
        <pc:sldMkLst>
          <pc:docMk/>
          <pc:sldMk cId="3159000736" sldId="768"/>
        </pc:sldMkLst>
        <pc:picChg chg="mod">
          <ac:chgData name="Elisa Popp" userId="728bfe1abea755ce" providerId="Windows Live" clId="Web-{C637FEB7-BCB0-4239-9688-F4259854587E}" dt="2022-08-31T09:17:06.615" v="25" actId="1076"/>
          <ac:picMkLst>
            <pc:docMk/>
            <pc:sldMk cId="3159000736" sldId="768"/>
            <ac:picMk id="8" creationId="{12683E5E-A99C-0A08-552E-D4D91C01B6CD}"/>
          </ac:picMkLst>
        </pc:picChg>
      </pc:sldChg>
      <pc:sldChg chg="delSp modSp">
        <pc:chgData name="Elisa Popp" userId="728bfe1abea755ce" providerId="Windows Live" clId="Web-{C637FEB7-BCB0-4239-9688-F4259854587E}" dt="2022-08-31T09:16:59.740" v="24" actId="1076"/>
        <pc:sldMkLst>
          <pc:docMk/>
          <pc:sldMk cId="1078096052" sldId="770"/>
        </pc:sldMkLst>
        <pc:spChg chg="del mod">
          <ac:chgData name="Elisa Popp" userId="728bfe1abea755ce" providerId="Windows Live" clId="Web-{C637FEB7-BCB0-4239-9688-F4259854587E}" dt="2022-08-31T09:16:48.787" v="23"/>
          <ac:spMkLst>
            <pc:docMk/>
            <pc:sldMk cId="1078096052" sldId="770"/>
            <ac:spMk id="4" creationId="{EEB475C8-9E1C-E023-B396-DF72DDE5B3FB}"/>
          </ac:spMkLst>
        </pc:spChg>
        <pc:picChg chg="mod">
          <ac:chgData name="Elisa Popp" userId="728bfe1abea755ce" providerId="Windows Live" clId="Web-{C637FEB7-BCB0-4239-9688-F4259854587E}" dt="2022-08-31T09:16:59.740" v="24" actId="1076"/>
          <ac:picMkLst>
            <pc:docMk/>
            <pc:sldMk cId="1078096052" sldId="770"/>
            <ac:picMk id="10" creationId="{81A8BEBD-120D-740B-F007-9AE0ABC33FB3}"/>
          </ac:picMkLst>
        </pc:picChg>
      </pc:sldChg>
    </pc:docChg>
  </pc:docChgLst>
  <pc:docChgLst>
    <pc:chgData name="Gastbenutzer" providerId="Windows Live" clId="Web-{21E48DFC-93D5-45F3-8D19-CB1264592AD9}"/>
    <pc:docChg chg="addSld modSld">
      <pc:chgData name="Gastbenutzer" userId="" providerId="Windows Live" clId="Web-{21E48DFC-93D5-45F3-8D19-CB1264592AD9}" dt="2022-08-28T13:16:24.382" v="4397" actId="20577"/>
      <pc:docMkLst>
        <pc:docMk/>
      </pc:docMkLst>
      <pc:sldChg chg="modSp">
        <pc:chgData name="Gastbenutzer" userId="" providerId="Windows Live" clId="Web-{21E48DFC-93D5-45F3-8D19-CB1264592AD9}" dt="2022-08-28T11:51:55.511" v="493" actId="20577"/>
        <pc:sldMkLst>
          <pc:docMk/>
          <pc:sldMk cId="2618389585" sldId="297"/>
        </pc:sldMkLst>
        <pc:spChg chg="mod">
          <ac:chgData name="Gastbenutzer" userId="" providerId="Windows Live" clId="Web-{21E48DFC-93D5-45F3-8D19-CB1264592AD9}" dt="2022-08-28T11:51:55.511" v="493" actId="20577"/>
          <ac:spMkLst>
            <pc:docMk/>
            <pc:sldMk cId="2618389585" sldId="297"/>
            <ac:spMk id="8" creationId="{7D773DF5-98AE-2067-080A-26BAC4BDD2C9}"/>
          </ac:spMkLst>
        </pc:spChg>
        <pc:spChg chg="mod">
          <ac:chgData name="Gastbenutzer" userId="" providerId="Windows Live" clId="Web-{21E48DFC-93D5-45F3-8D19-CB1264592AD9}" dt="2022-08-28T11:42:02.692" v="4" actId="20577"/>
          <ac:spMkLst>
            <pc:docMk/>
            <pc:sldMk cId="2618389585" sldId="297"/>
            <ac:spMk id="8196" creationId="{42C3E8F5-6B68-F7C9-CCBD-E53F82015C76}"/>
          </ac:spMkLst>
        </pc:spChg>
      </pc:sldChg>
      <pc:sldChg chg="modSp add replId">
        <pc:chgData name="Gastbenutzer" userId="" providerId="Windows Live" clId="Web-{21E48DFC-93D5-45F3-8D19-CB1264592AD9}" dt="2022-08-28T12:01:26.948" v="1106" actId="20577"/>
        <pc:sldMkLst>
          <pc:docMk/>
          <pc:sldMk cId="138369706" sldId="299"/>
        </pc:sldMkLst>
        <pc:spChg chg="mod">
          <ac:chgData name="Gastbenutzer" userId="" providerId="Windows Live" clId="Web-{21E48DFC-93D5-45F3-8D19-CB1264592AD9}" dt="2022-08-28T12:01:26.948" v="1106" actId="20577"/>
          <ac:spMkLst>
            <pc:docMk/>
            <pc:sldMk cId="138369706" sldId="299"/>
            <ac:spMk id="8" creationId="{7D773DF5-98AE-2067-080A-26BAC4BDD2C9}"/>
          </ac:spMkLst>
        </pc:spChg>
      </pc:sldChg>
      <pc:sldChg chg="modSp add replId">
        <pc:chgData name="Gastbenutzer" userId="" providerId="Windows Live" clId="Web-{21E48DFC-93D5-45F3-8D19-CB1264592AD9}" dt="2022-08-28T12:06:15.269" v="1388" actId="20577"/>
        <pc:sldMkLst>
          <pc:docMk/>
          <pc:sldMk cId="2803300341" sldId="300"/>
        </pc:sldMkLst>
        <pc:spChg chg="mod">
          <ac:chgData name="Gastbenutzer" userId="" providerId="Windows Live" clId="Web-{21E48DFC-93D5-45F3-8D19-CB1264592AD9}" dt="2022-08-28T12:06:15.269" v="1388" actId="20577"/>
          <ac:spMkLst>
            <pc:docMk/>
            <pc:sldMk cId="2803300341" sldId="300"/>
            <ac:spMk id="8" creationId="{7D773DF5-98AE-2067-080A-26BAC4BDD2C9}"/>
          </ac:spMkLst>
        </pc:spChg>
      </pc:sldChg>
      <pc:sldChg chg="modSp add replId">
        <pc:chgData name="Gastbenutzer" userId="" providerId="Windows Live" clId="Web-{21E48DFC-93D5-45F3-8D19-CB1264592AD9}" dt="2022-08-28T12:13:37.018" v="1620" actId="20577"/>
        <pc:sldMkLst>
          <pc:docMk/>
          <pc:sldMk cId="2227642434" sldId="301"/>
        </pc:sldMkLst>
        <pc:spChg chg="mod">
          <ac:chgData name="Gastbenutzer" userId="" providerId="Windows Live" clId="Web-{21E48DFC-93D5-45F3-8D19-CB1264592AD9}" dt="2022-08-28T12:13:37.018" v="1620" actId="20577"/>
          <ac:spMkLst>
            <pc:docMk/>
            <pc:sldMk cId="2227642434" sldId="301"/>
            <ac:spMk id="8" creationId="{7D773DF5-98AE-2067-080A-26BAC4BDD2C9}"/>
          </ac:spMkLst>
        </pc:spChg>
        <pc:spChg chg="mod">
          <ac:chgData name="Gastbenutzer" userId="" providerId="Windows Live" clId="Web-{21E48DFC-93D5-45F3-8D19-CB1264592AD9}" dt="2022-08-28T12:07:53.756" v="1400" actId="20577"/>
          <ac:spMkLst>
            <pc:docMk/>
            <pc:sldMk cId="2227642434" sldId="301"/>
            <ac:spMk id="8196" creationId="{42C3E8F5-6B68-F7C9-CCBD-E53F82015C76}"/>
          </ac:spMkLst>
        </pc:spChg>
      </pc:sldChg>
      <pc:sldChg chg="modSp add replId">
        <pc:chgData name="Gastbenutzer" userId="" providerId="Windows Live" clId="Web-{21E48DFC-93D5-45F3-8D19-CB1264592AD9}" dt="2022-08-28T12:17:14.196" v="1784" actId="20577"/>
        <pc:sldMkLst>
          <pc:docMk/>
          <pc:sldMk cId="277699481" sldId="302"/>
        </pc:sldMkLst>
        <pc:spChg chg="mod">
          <ac:chgData name="Gastbenutzer" userId="" providerId="Windows Live" clId="Web-{21E48DFC-93D5-45F3-8D19-CB1264592AD9}" dt="2022-08-28T12:17:14.196" v="1784" actId="20577"/>
          <ac:spMkLst>
            <pc:docMk/>
            <pc:sldMk cId="277699481" sldId="302"/>
            <ac:spMk id="8" creationId="{7D773DF5-98AE-2067-080A-26BAC4BDD2C9}"/>
          </ac:spMkLst>
        </pc:spChg>
        <pc:spChg chg="mod">
          <ac:chgData name="Gastbenutzer" userId="" providerId="Windows Live" clId="Web-{21E48DFC-93D5-45F3-8D19-CB1264592AD9}" dt="2022-08-28T12:13:45.190" v="1624" actId="20577"/>
          <ac:spMkLst>
            <pc:docMk/>
            <pc:sldMk cId="277699481" sldId="302"/>
            <ac:spMk id="8196" creationId="{42C3E8F5-6B68-F7C9-CCBD-E53F82015C76}"/>
          </ac:spMkLst>
        </pc:spChg>
      </pc:sldChg>
      <pc:sldChg chg="modSp add replId">
        <pc:chgData name="Gastbenutzer" userId="" providerId="Windows Live" clId="Web-{21E48DFC-93D5-45F3-8D19-CB1264592AD9}" dt="2022-08-28T12:30:15.264" v="2463" actId="20577"/>
        <pc:sldMkLst>
          <pc:docMk/>
          <pc:sldMk cId="3659173651" sldId="303"/>
        </pc:sldMkLst>
        <pc:spChg chg="mod">
          <ac:chgData name="Gastbenutzer" userId="" providerId="Windows Live" clId="Web-{21E48DFC-93D5-45F3-8D19-CB1264592AD9}" dt="2022-08-28T12:29:41.795" v="2441" actId="20577"/>
          <ac:spMkLst>
            <pc:docMk/>
            <pc:sldMk cId="3659173651" sldId="303"/>
            <ac:spMk id="8" creationId="{7D773DF5-98AE-2067-080A-26BAC4BDD2C9}"/>
          </ac:spMkLst>
        </pc:spChg>
        <pc:spChg chg="mod">
          <ac:chgData name="Gastbenutzer" userId="" providerId="Windows Live" clId="Web-{21E48DFC-93D5-45F3-8D19-CB1264592AD9}" dt="2022-08-28T12:30:15.264" v="2463" actId="20577"/>
          <ac:spMkLst>
            <pc:docMk/>
            <pc:sldMk cId="3659173651" sldId="303"/>
            <ac:spMk id="8196" creationId="{42C3E8F5-6B68-F7C9-CCBD-E53F82015C76}"/>
          </ac:spMkLst>
        </pc:spChg>
      </pc:sldChg>
      <pc:sldChg chg="modSp add replId">
        <pc:chgData name="Gastbenutzer" userId="" providerId="Windows Live" clId="Web-{21E48DFC-93D5-45F3-8D19-CB1264592AD9}" dt="2022-08-28T12:31:08.313" v="2518" actId="20577"/>
        <pc:sldMkLst>
          <pc:docMk/>
          <pc:sldMk cId="3393583845" sldId="304"/>
        </pc:sldMkLst>
        <pc:spChg chg="mod">
          <ac:chgData name="Gastbenutzer" userId="" providerId="Windows Live" clId="Web-{21E48DFC-93D5-45F3-8D19-CB1264592AD9}" dt="2022-08-28T12:31:08.313" v="2518" actId="20577"/>
          <ac:spMkLst>
            <pc:docMk/>
            <pc:sldMk cId="3393583845" sldId="304"/>
            <ac:spMk id="8" creationId="{7D773DF5-98AE-2067-080A-26BAC4BDD2C9}"/>
          </ac:spMkLst>
        </pc:spChg>
        <pc:spChg chg="mod">
          <ac:chgData name="Gastbenutzer" userId="" providerId="Windows Live" clId="Web-{21E48DFC-93D5-45F3-8D19-CB1264592AD9}" dt="2022-08-28T12:30:05.905" v="2450" actId="20577"/>
          <ac:spMkLst>
            <pc:docMk/>
            <pc:sldMk cId="3393583845" sldId="304"/>
            <ac:spMk id="8196" creationId="{42C3E8F5-6B68-F7C9-CCBD-E53F82015C76}"/>
          </ac:spMkLst>
        </pc:spChg>
      </pc:sldChg>
      <pc:sldChg chg="modSp add replId">
        <pc:chgData name="Gastbenutzer" userId="" providerId="Windows Live" clId="Web-{21E48DFC-93D5-45F3-8D19-CB1264592AD9}" dt="2022-08-28T12:41:53.133" v="3108" actId="20577"/>
        <pc:sldMkLst>
          <pc:docMk/>
          <pc:sldMk cId="3317941050" sldId="305"/>
        </pc:sldMkLst>
        <pc:spChg chg="mod">
          <ac:chgData name="Gastbenutzer" userId="" providerId="Windows Live" clId="Web-{21E48DFC-93D5-45F3-8D19-CB1264592AD9}" dt="2022-08-28T12:41:53.133" v="3108" actId="20577"/>
          <ac:spMkLst>
            <pc:docMk/>
            <pc:sldMk cId="3317941050" sldId="305"/>
            <ac:spMk id="8" creationId="{7D773DF5-98AE-2067-080A-26BAC4BDD2C9}"/>
          </ac:spMkLst>
        </pc:spChg>
        <pc:spChg chg="mod">
          <ac:chgData name="Gastbenutzer" userId="" providerId="Windows Live" clId="Web-{21E48DFC-93D5-45F3-8D19-CB1264592AD9}" dt="2022-08-28T12:31:58.288" v="2528" actId="20577"/>
          <ac:spMkLst>
            <pc:docMk/>
            <pc:sldMk cId="3317941050" sldId="305"/>
            <ac:spMk id="8196" creationId="{42C3E8F5-6B68-F7C9-CCBD-E53F82015C76}"/>
          </ac:spMkLst>
        </pc:spChg>
      </pc:sldChg>
      <pc:sldChg chg="modSp add replId">
        <pc:chgData name="Gastbenutzer" userId="" providerId="Windows Live" clId="Web-{21E48DFC-93D5-45F3-8D19-CB1264592AD9}" dt="2022-08-28T12:40:58.678" v="3107" actId="20577"/>
        <pc:sldMkLst>
          <pc:docMk/>
          <pc:sldMk cId="2270451774" sldId="306"/>
        </pc:sldMkLst>
        <pc:spChg chg="mod">
          <ac:chgData name="Gastbenutzer" userId="" providerId="Windows Live" clId="Web-{21E48DFC-93D5-45F3-8D19-CB1264592AD9}" dt="2022-08-28T12:40:58.678" v="3107" actId="20577"/>
          <ac:spMkLst>
            <pc:docMk/>
            <pc:sldMk cId="2270451774" sldId="306"/>
            <ac:spMk id="8" creationId="{7D773DF5-98AE-2067-080A-26BAC4BDD2C9}"/>
          </ac:spMkLst>
        </pc:spChg>
        <pc:spChg chg="mod">
          <ac:chgData name="Gastbenutzer" userId="" providerId="Windows Live" clId="Web-{21E48DFC-93D5-45F3-8D19-CB1264592AD9}" dt="2022-08-28T12:36:34.515" v="2809" actId="20577"/>
          <ac:spMkLst>
            <pc:docMk/>
            <pc:sldMk cId="2270451774" sldId="306"/>
            <ac:spMk id="8196" creationId="{42C3E8F5-6B68-F7C9-CCBD-E53F82015C76}"/>
          </ac:spMkLst>
        </pc:spChg>
      </pc:sldChg>
      <pc:sldChg chg="modSp add replId">
        <pc:chgData name="Gastbenutzer" userId="" providerId="Windows Live" clId="Web-{21E48DFC-93D5-45F3-8D19-CB1264592AD9}" dt="2022-08-28T12:46:55.033" v="3486" actId="20577"/>
        <pc:sldMkLst>
          <pc:docMk/>
          <pc:sldMk cId="3335190601" sldId="307"/>
        </pc:sldMkLst>
        <pc:spChg chg="mod">
          <ac:chgData name="Gastbenutzer" userId="" providerId="Windows Live" clId="Web-{21E48DFC-93D5-45F3-8D19-CB1264592AD9}" dt="2022-08-28T12:46:55.033" v="3486" actId="20577"/>
          <ac:spMkLst>
            <pc:docMk/>
            <pc:sldMk cId="3335190601" sldId="307"/>
            <ac:spMk id="8" creationId="{7D773DF5-98AE-2067-080A-26BAC4BDD2C9}"/>
          </ac:spMkLst>
        </pc:spChg>
        <pc:spChg chg="mod">
          <ac:chgData name="Gastbenutzer" userId="" providerId="Windows Live" clId="Web-{21E48DFC-93D5-45F3-8D19-CB1264592AD9}" dt="2022-08-28T12:42:10.899" v="3123" actId="20577"/>
          <ac:spMkLst>
            <pc:docMk/>
            <pc:sldMk cId="3335190601" sldId="307"/>
            <ac:spMk id="8196" creationId="{42C3E8F5-6B68-F7C9-CCBD-E53F82015C76}"/>
          </ac:spMkLst>
        </pc:spChg>
      </pc:sldChg>
      <pc:sldChg chg="modSp add replId">
        <pc:chgData name="Gastbenutzer" userId="" providerId="Windows Live" clId="Web-{21E48DFC-93D5-45F3-8D19-CB1264592AD9}" dt="2022-08-28T12:44:22.450" v="3304" actId="20577"/>
        <pc:sldMkLst>
          <pc:docMk/>
          <pc:sldMk cId="3695869593" sldId="308"/>
        </pc:sldMkLst>
        <pc:spChg chg="mod">
          <ac:chgData name="Gastbenutzer" userId="" providerId="Windows Live" clId="Web-{21E48DFC-93D5-45F3-8D19-CB1264592AD9}" dt="2022-08-28T12:44:22.450" v="3304" actId="20577"/>
          <ac:spMkLst>
            <pc:docMk/>
            <pc:sldMk cId="3695869593" sldId="308"/>
            <ac:spMk id="8196" creationId="{42C3E8F5-6B68-F7C9-CCBD-E53F82015C76}"/>
          </ac:spMkLst>
        </pc:spChg>
      </pc:sldChg>
      <pc:sldChg chg="modSp add replId">
        <pc:chgData name="Gastbenutzer" userId="" providerId="Windows Live" clId="Web-{21E48DFC-93D5-45F3-8D19-CB1264592AD9}" dt="2022-08-28T12:58:45.163" v="3829" actId="20577"/>
        <pc:sldMkLst>
          <pc:docMk/>
          <pc:sldMk cId="3874164374" sldId="309"/>
        </pc:sldMkLst>
        <pc:spChg chg="mod">
          <ac:chgData name="Gastbenutzer" userId="" providerId="Windows Live" clId="Web-{21E48DFC-93D5-45F3-8D19-CB1264592AD9}" dt="2022-08-28T12:58:45.163" v="3829" actId="20577"/>
          <ac:spMkLst>
            <pc:docMk/>
            <pc:sldMk cId="3874164374" sldId="309"/>
            <ac:spMk id="8" creationId="{7D773DF5-98AE-2067-080A-26BAC4BDD2C9}"/>
          </ac:spMkLst>
        </pc:spChg>
        <pc:spChg chg="mod">
          <ac:chgData name="Gastbenutzer" userId="" providerId="Windows Live" clId="Web-{21E48DFC-93D5-45F3-8D19-CB1264592AD9}" dt="2022-08-28T12:47:22.550" v="3493" actId="20577"/>
          <ac:spMkLst>
            <pc:docMk/>
            <pc:sldMk cId="3874164374" sldId="309"/>
            <ac:spMk id="8196" creationId="{42C3E8F5-6B68-F7C9-CCBD-E53F82015C76}"/>
          </ac:spMkLst>
        </pc:spChg>
      </pc:sldChg>
      <pc:sldChg chg="modSp add replId">
        <pc:chgData name="Gastbenutzer" userId="" providerId="Windows Live" clId="Web-{21E48DFC-93D5-45F3-8D19-CB1264592AD9}" dt="2022-08-28T13:01:25.167" v="4017" actId="20577"/>
        <pc:sldMkLst>
          <pc:docMk/>
          <pc:sldMk cId="4158084683" sldId="310"/>
        </pc:sldMkLst>
        <pc:spChg chg="mod">
          <ac:chgData name="Gastbenutzer" userId="" providerId="Windows Live" clId="Web-{21E48DFC-93D5-45F3-8D19-CB1264592AD9}" dt="2022-08-28T13:01:25.167" v="4017" actId="20577"/>
          <ac:spMkLst>
            <pc:docMk/>
            <pc:sldMk cId="4158084683" sldId="310"/>
            <ac:spMk id="8" creationId="{7D773DF5-98AE-2067-080A-26BAC4BDD2C9}"/>
          </ac:spMkLst>
        </pc:spChg>
        <pc:spChg chg="mod">
          <ac:chgData name="Gastbenutzer" userId="" providerId="Windows Live" clId="Web-{21E48DFC-93D5-45F3-8D19-CB1264592AD9}" dt="2022-08-28T12:59:00.288" v="3832" actId="20577"/>
          <ac:spMkLst>
            <pc:docMk/>
            <pc:sldMk cId="4158084683" sldId="310"/>
            <ac:spMk id="8196" creationId="{42C3E8F5-6B68-F7C9-CCBD-E53F82015C76}"/>
          </ac:spMkLst>
        </pc:spChg>
      </pc:sldChg>
      <pc:sldChg chg="modSp add replId">
        <pc:chgData name="Gastbenutzer" userId="" providerId="Windows Live" clId="Web-{21E48DFC-93D5-45F3-8D19-CB1264592AD9}" dt="2022-08-28T13:15:16.974" v="4358" actId="20577"/>
        <pc:sldMkLst>
          <pc:docMk/>
          <pc:sldMk cId="995966295" sldId="311"/>
        </pc:sldMkLst>
        <pc:spChg chg="mod">
          <ac:chgData name="Gastbenutzer" userId="" providerId="Windows Live" clId="Web-{21E48DFC-93D5-45F3-8D19-CB1264592AD9}" dt="2022-08-28T13:15:16.974" v="4358" actId="20577"/>
          <ac:spMkLst>
            <pc:docMk/>
            <pc:sldMk cId="995966295" sldId="311"/>
            <ac:spMk id="8" creationId="{7D773DF5-98AE-2067-080A-26BAC4BDD2C9}"/>
          </ac:spMkLst>
        </pc:spChg>
        <pc:spChg chg="mod">
          <ac:chgData name="Gastbenutzer" userId="" providerId="Windows Live" clId="Web-{21E48DFC-93D5-45F3-8D19-CB1264592AD9}" dt="2022-08-28T13:02:10.590" v="4021" actId="20577"/>
          <ac:spMkLst>
            <pc:docMk/>
            <pc:sldMk cId="995966295" sldId="311"/>
            <ac:spMk id="8196" creationId="{42C3E8F5-6B68-F7C9-CCBD-E53F82015C76}"/>
          </ac:spMkLst>
        </pc:spChg>
      </pc:sldChg>
      <pc:sldChg chg="modSp add replId">
        <pc:chgData name="Gastbenutzer" userId="" providerId="Windows Live" clId="Web-{21E48DFC-93D5-45F3-8D19-CB1264592AD9}" dt="2022-08-28T13:16:24.382" v="4397" actId="20577"/>
        <pc:sldMkLst>
          <pc:docMk/>
          <pc:sldMk cId="3646392079" sldId="312"/>
        </pc:sldMkLst>
        <pc:spChg chg="mod">
          <ac:chgData name="Gastbenutzer" userId="" providerId="Windows Live" clId="Web-{21E48DFC-93D5-45F3-8D19-CB1264592AD9}" dt="2022-08-28T13:16:24.382" v="4397" actId="20577"/>
          <ac:spMkLst>
            <pc:docMk/>
            <pc:sldMk cId="3646392079" sldId="312"/>
            <ac:spMk id="8" creationId="{7D773DF5-98AE-2067-080A-26BAC4BDD2C9}"/>
          </ac:spMkLst>
        </pc:spChg>
        <pc:spChg chg="mod">
          <ac:chgData name="Gastbenutzer" userId="" providerId="Windows Live" clId="Web-{21E48DFC-93D5-45F3-8D19-CB1264592AD9}" dt="2022-08-28T13:12:33.782" v="4198" actId="20577"/>
          <ac:spMkLst>
            <pc:docMk/>
            <pc:sldMk cId="3646392079" sldId="312"/>
            <ac:spMk id="8196" creationId="{42C3E8F5-6B68-F7C9-CCBD-E53F82015C76}"/>
          </ac:spMkLst>
        </pc:spChg>
      </pc:sldChg>
    </pc:docChg>
  </pc:docChgLst>
  <pc:docChgLst>
    <pc:chgData name="Gastbenutzer" providerId="Windows Live" clId="Web-{4DC6CE21-76F4-41E9-BA70-7C93BB551E75}"/>
    <pc:docChg chg="addSld delSld modSld sldOrd">
      <pc:chgData name="Gastbenutzer" userId="" providerId="Windows Live" clId="Web-{4DC6CE21-76F4-41E9-BA70-7C93BB551E75}" dt="2022-08-30T12:33:56.697" v="697"/>
      <pc:docMkLst>
        <pc:docMk/>
      </pc:docMkLst>
      <pc:sldChg chg="addSp delSp modSp new del mod modClrScheme chgLayout">
        <pc:chgData name="Gastbenutzer" userId="" providerId="Windows Live" clId="Web-{4DC6CE21-76F4-41E9-BA70-7C93BB551E75}" dt="2022-08-30T10:04:34.147" v="3"/>
        <pc:sldMkLst>
          <pc:docMk/>
          <pc:sldMk cId="3480894737" sldId="751"/>
        </pc:sldMkLst>
        <pc:spChg chg="add del mod">
          <ac:chgData name="Gastbenutzer" userId="" providerId="Windows Live" clId="Web-{4DC6CE21-76F4-41E9-BA70-7C93BB551E75}" dt="2022-08-30T10:03:59.567" v="2"/>
          <ac:spMkLst>
            <pc:docMk/>
            <pc:sldMk cId="3480894737" sldId="751"/>
            <ac:spMk id="2" creationId="{DF0DF7E3-FA9E-8BAF-5A19-D13E11630384}"/>
          </ac:spMkLst>
        </pc:spChg>
      </pc:sldChg>
      <pc:sldChg chg="addSp delSp modSp new del">
        <pc:chgData name="Gastbenutzer" userId="" providerId="Windows Live" clId="Web-{4DC6CE21-76F4-41E9-BA70-7C93BB551E75}" dt="2022-08-30T10:26:29.734" v="107"/>
        <pc:sldMkLst>
          <pc:docMk/>
          <pc:sldMk cId="1843952873" sldId="752"/>
        </pc:sldMkLst>
        <pc:spChg chg="add">
          <ac:chgData name="Gastbenutzer" userId="" providerId="Windows Live" clId="Web-{4DC6CE21-76F4-41E9-BA70-7C93BB551E75}" dt="2022-08-30T10:12:58.037" v="5"/>
          <ac:spMkLst>
            <pc:docMk/>
            <pc:sldMk cId="1843952873" sldId="752"/>
            <ac:spMk id="3" creationId="{DDA9B243-5A76-C787-3D87-1B79A7F0247C}"/>
          </ac:spMkLst>
        </pc:spChg>
        <pc:spChg chg="add">
          <ac:chgData name="Gastbenutzer" userId="" providerId="Windows Live" clId="Web-{4DC6CE21-76F4-41E9-BA70-7C93BB551E75}" dt="2022-08-30T10:12:58.037" v="6"/>
          <ac:spMkLst>
            <pc:docMk/>
            <pc:sldMk cId="1843952873" sldId="752"/>
            <ac:spMk id="5" creationId="{AFC918DC-86BC-B19A-A26C-1F7508203BD1}"/>
          </ac:spMkLst>
        </pc:spChg>
        <pc:spChg chg="add">
          <ac:chgData name="Gastbenutzer" userId="" providerId="Windows Live" clId="Web-{4DC6CE21-76F4-41E9-BA70-7C93BB551E75}" dt="2022-08-30T10:12:58.053" v="7"/>
          <ac:spMkLst>
            <pc:docMk/>
            <pc:sldMk cId="1843952873" sldId="752"/>
            <ac:spMk id="7" creationId="{A248271D-1B8C-56A5-6C6F-FDBECEEB1CAA}"/>
          </ac:spMkLst>
        </pc:spChg>
        <pc:spChg chg="add">
          <ac:chgData name="Gastbenutzer" userId="" providerId="Windows Live" clId="Web-{4DC6CE21-76F4-41E9-BA70-7C93BB551E75}" dt="2022-08-30T10:12:58.053" v="8"/>
          <ac:spMkLst>
            <pc:docMk/>
            <pc:sldMk cId="1843952873" sldId="752"/>
            <ac:spMk id="9" creationId="{7F780B5E-2C9F-DC23-1BD4-D2FC6A311381}"/>
          </ac:spMkLst>
        </pc:spChg>
        <pc:spChg chg="add">
          <ac:chgData name="Gastbenutzer" userId="" providerId="Windows Live" clId="Web-{4DC6CE21-76F4-41E9-BA70-7C93BB551E75}" dt="2022-08-30T10:12:58.053" v="9"/>
          <ac:spMkLst>
            <pc:docMk/>
            <pc:sldMk cId="1843952873" sldId="752"/>
            <ac:spMk id="11" creationId="{4A1C6AE1-4008-8446-3DA6-399A5EE8AAF2}"/>
          </ac:spMkLst>
        </pc:spChg>
        <pc:spChg chg="add">
          <ac:chgData name="Gastbenutzer" userId="" providerId="Windows Live" clId="Web-{4DC6CE21-76F4-41E9-BA70-7C93BB551E75}" dt="2022-08-30T10:12:58.068" v="10"/>
          <ac:spMkLst>
            <pc:docMk/>
            <pc:sldMk cId="1843952873" sldId="752"/>
            <ac:spMk id="13" creationId="{CE5287FB-32F9-9D1B-DFFA-120BA9336863}"/>
          </ac:spMkLst>
        </pc:spChg>
        <pc:spChg chg="add">
          <ac:chgData name="Gastbenutzer" userId="" providerId="Windows Live" clId="Web-{4DC6CE21-76F4-41E9-BA70-7C93BB551E75}" dt="2022-08-30T10:12:58.068" v="11"/>
          <ac:spMkLst>
            <pc:docMk/>
            <pc:sldMk cId="1843952873" sldId="752"/>
            <ac:spMk id="15" creationId="{46423F82-AF52-CE45-DFDF-573491BC2990}"/>
          </ac:spMkLst>
        </pc:spChg>
        <pc:spChg chg="add">
          <ac:chgData name="Gastbenutzer" userId="" providerId="Windows Live" clId="Web-{4DC6CE21-76F4-41E9-BA70-7C93BB551E75}" dt="2022-08-30T10:12:58.068" v="12"/>
          <ac:spMkLst>
            <pc:docMk/>
            <pc:sldMk cId="1843952873" sldId="752"/>
            <ac:spMk id="17" creationId="{6BD652A9-7366-2F7D-7E4B-84A924F37057}"/>
          </ac:spMkLst>
        </pc:spChg>
        <pc:spChg chg="add">
          <ac:chgData name="Gastbenutzer" userId="" providerId="Windows Live" clId="Web-{4DC6CE21-76F4-41E9-BA70-7C93BB551E75}" dt="2022-08-30T10:12:58.068" v="13"/>
          <ac:spMkLst>
            <pc:docMk/>
            <pc:sldMk cId="1843952873" sldId="752"/>
            <ac:spMk id="19" creationId="{DAD049AA-B680-9DED-5034-54EBC830F391}"/>
          </ac:spMkLst>
        </pc:spChg>
        <pc:spChg chg="add del mod">
          <ac:chgData name="Gastbenutzer" userId="" providerId="Windows Live" clId="Web-{4DC6CE21-76F4-41E9-BA70-7C93BB551E75}" dt="2022-08-30T10:13:05.787" v="17"/>
          <ac:spMkLst>
            <pc:docMk/>
            <pc:sldMk cId="1843952873" sldId="752"/>
            <ac:spMk id="21" creationId="{E323A485-7C1E-F832-AF39-54AA14DCBB9C}"/>
          </ac:spMkLst>
        </pc:spChg>
        <pc:spChg chg="add del mod">
          <ac:chgData name="Gastbenutzer" userId="" providerId="Windows Live" clId="Web-{4DC6CE21-76F4-41E9-BA70-7C93BB551E75}" dt="2022-08-30T10:13:08.491" v="19"/>
          <ac:spMkLst>
            <pc:docMk/>
            <pc:sldMk cId="1843952873" sldId="752"/>
            <ac:spMk id="23" creationId="{CE615688-A1CE-254E-4A5B-A485939E8913}"/>
          </ac:spMkLst>
        </pc:spChg>
        <pc:spChg chg="add mod">
          <ac:chgData name="Gastbenutzer" userId="" providerId="Windows Live" clId="Web-{4DC6CE21-76F4-41E9-BA70-7C93BB551E75}" dt="2022-08-30T10:13:43.507" v="24" actId="1076"/>
          <ac:spMkLst>
            <pc:docMk/>
            <pc:sldMk cId="1843952873" sldId="752"/>
            <ac:spMk id="25" creationId="{FB4BD505-D46C-356C-0D7B-EFFB6E4D7B04}"/>
          </ac:spMkLst>
        </pc:spChg>
      </pc:sldChg>
      <pc:sldChg chg="addSp delSp modSp new mod setBg">
        <pc:chgData name="Gastbenutzer" userId="" providerId="Windows Live" clId="Web-{4DC6CE21-76F4-41E9-BA70-7C93BB551E75}" dt="2022-08-30T10:24:17.543" v="92"/>
        <pc:sldMkLst>
          <pc:docMk/>
          <pc:sldMk cId="3852123548" sldId="753"/>
        </pc:sldMkLst>
        <pc:spChg chg="add del">
          <ac:chgData name="Gastbenutzer" userId="" providerId="Windows Live" clId="Web-{4DC6CE21-76F4-41E9-BA70-7C93BB551E75}" dt="2022-08-30T10:22:45.790" v="62"/>
          <ac:spMkLst>
            <pc:docMk/>
            <pc:sldMk cId="3852123548" sldId="753"/>
            <ac:spMk id="5" creationId="{A9F529C3-C941-49FD-8C67-82F134F64BDB}"/>
          </ac:spMkLst>
        </pc:spChg>
        <pc:spChg chg="add del">
          <ac:chgData name="Gastbenutzer" userId="" providerId="Windows Live" clId="Web-{4DC6CE21-76F4-41E9-BA70-7C93BB551E75}" dt="2022-08-30T10:22:45.790" v="62"/>
          <ac:spMkLst>
            <pc:docMk/>
            <pc:sldMk cId="3852123548" sldId="753"/>
            <ac:spMk id="6" creationId="{20586029-32A0-47E5-9AEC-AE3ABA6B94D0}"/>
          </ac:spMkLst>
        </pc:spChg>
        <pc:spChg chg="add del">
          <ac:chgData name="Gastbenutzer" userId="" providerId="Windows Live" clId="Web-{4DC6CE21-76F4-41E9-BA70-7C93BB551E75}" dt="2022-08-30T10:15:06.166" v="39"/>
          <ac:spMkLst>
            <pc:docMk/>
            <pc:sldMk cId="3852123548" sldId="753"/>
            <ac:spMk id="8" creationId="{664E23E2-7440-4E36-A67B-0F88C5F7E185}"/>
          </ac:spMkLst>
        </pc:spChg>
        <pc:spChg chg="add del">
          <ac:chgData name="Gastbenutzer" userId="" providerId="Windows Live" clId="Web-{4DC6CE21-76F4-41E9-BA70-7C93BB551E75}" dt="2022-08-30T10:15:06.166" v="39"/>
          <ac:spMkLst>
            <pc:docMk/>
            <pc:sldMk cId="3852123548" sldId="753"/>
            <ac:spMk id="10" creationId="{B06949AE-010D-4C18-8AED-7872085ADD57}"/>
          </ac:spMkLst>
        </pc:spChg>
        <pc:spChg chg="add del">
          <ac:chgData name="Gastbenutzer" userId="" providerId="Windows Live" clId="Web-{4DC6CE21-76F4-41E9-BA70-7C93BB551E75}" dt="2022-08-30T10:15:06.166" v="39"/>
          <ac:spMkLst>
            <pc:docMk/>
            <pc:sldMk cId="3852123548" sldId="753"/>
            <ac:spMk id="12" creationId="{FE54AADB-50C7-4293-94C0-27361A32B8CF}"/>
          </ac:spMkLst>
        </pc:spChg>
        <pc:spChg chg="add">
          <ac:chgData name="Gastbenutzer" userId="" providerId="Windows Live" clId="Web-{4DC6CE21-76F4-41E9-BA70-7C93BB551E75}" dt="2022-08-30T10:24:17.543" v="92"/>
          <ac:spMkLst>
            <pc:docMk/>
            <pc:sldMk cId="3852123548" sldId="753"/>
            <ac:spMk id="19" creationId="{A9F529C3-C941-49FD-8C67-82F134F64BDB}"/>
          </ac:spMkLst>
        </pc:spChg>
        <pc:spChg chg="add">
          <ac:chgData name="Gastbenutzer" userId="" providerId="Windows Live" clId="Web-{4DC6CE21-76F4-41E9-BA70-7C93BB551E75}" dt="2022-08-30T10:24:17.543" v="92"/>
          <ac:spMkLst>
            <pc:docMk/>
            <pc:sldMk cId="3852123548" sldId="753"/>
            <ac:spMk id="21" creationId="{20586029-32A0-47E5-9AEC-AE3ABA6B94D0}"/>
          </ac:spMkLst>
        </pc:spChg>
        <pc:picChg chg="add del mod ord">
          <ac:chgData name="Gastbenutzer" userId="" providerId="Windows Live" clId="Web-{4DC6CE21-76F4-41E9-BA70-7C93BB551E75}" dt="2022-08-30T10:22:48.665" v="64"/>
          <ac:picMkLst>
            <pc:docMk/>
            <pc:sldMk cId="3852123548" sldId="753"/>
            <ac:picMk id="2" creationId="{8F64F4BE-B6DC-4BBE-0313-3FD51BA98C57}"/>
          </ac:picMkLst>
        </pc:picChg>
        <pc:picChg chg="add del mod">
          <ac:chgData name="Gastbenutzer" userId="" providerId="Windows Live" clId="Web-{4DC6CE21-76F4-41E9-BA70-7C93BB551E75}" dt="2022-08-30T10:22:47.852" v="63"/>
          <ac:picMkLst>
            <pc:docMk/>
            <pc:sldMk cId="3852123548" sldId="753"/>
            <ac:picMk id="3" creationId="{D497E2C6-53B9-0C21-1153-A669FED564B7}"/>
          </ac:picMkLst>
        </pc:picChg>
        <pc:picChg chg="add del mod">
          <ac:chgData name="Gastbenutzer" userId="" providerId="Windows Live" clId="Web-{4DC6CE21-76F4-41E9-BA70-7C93BB551E75}" dt="2022-08-30T10:22:52.212" v="66"/>
          <ac:picMkLst>
            <pc:docMk/>
            <pc:sldMk cId="3852123548" sldId="753"/>
            <ac:picMk id="4" creationId="{D53598AC-FCEC-19AC-3714-A4757F4ABB0A}"/>
          </ac:picMkLst>
        </pc:picChg>
        <pc:picChg chg="add mod">
          <ac:chgData name="Gastbenutzer" userId="" providerId="Windows Live" clId="Web-{4DC6CE21-76F4-41E9-BA70-7C93BB551E75}" dt="2022-08-30T10:24:17.543" v="92"/>
          <ac:picMkLst>
            <pc:docMk/>
            <pc:sldMk cId="3852123548" sldId="753"/>
            <ac:picMk id="9" creationId="{CCCB50E4-17A5-D08C-6A9A-422E0C5437E5}"/>
          </ac:picMkLst>
        </pc:picChg>
        <pc:picChg chg="add del mod">
          <ac:chgData name="Gastbenutzer" userId="" providerId="Windows Live" clId="Web-{4DC6CE21-76F4-41E9-BA70-7C93BB551E75}" dt="2022-08-30T10:23:47.495" v="78"/>
          <ac:picMkLst>
            <pc:docMk/>
            <pc:sldMk cId="3852123548" sldId="753"/>
            <ac:picMk id="11" creationId="{B284DEA6-BC79-3F5E-9D84-DF108583EFC8}"/>
          </ac:picMkLst>
        </pc:picChg>
        <pc:picChg chg="add mod">
          <ac:chgData name="Gastbenutzer" userId="" providerId="Windows Live" clId="Web-{4DC6CE21-76F4-41E9-BA70-7C93BB551E75}" dt="2022-08-30T10:24:17.543" v="92"/>
          <ac:picMkLst>
            <pc:docMk/>
            <pc:sldMk cId="3852123548" sldId="753"/>
            <ac:picMk id="14" creationId="{5D77E604-2426-F23F-2B61-15689FDEC67F}"/>
          </ac:picMkLst>
        </pc:picChg>
        <pc:cxnChg chg="add del">
          <ac:chgData name="Gastbenutzer" userId="" providerId="Windows Live" clId="Web-{4DC6CE21-76F4-41E9-BA70-7C93BB551E75}" dt="2022-08-30T10:22:45.790" v="62"/>
          <ac:cxnSpMkLst>
            <pc:docMk/>
            <pc:sldMk cId="3852123548" sldId="753"/>
            <ac:cxnSpMk id="7" creationId="{8C730EAB-A532-4295-A302-FB4B90DB9F5E}"/>
          </ac:cxnSpMkLst>
        </pc:cxnChg>
        <pc:cxnChg chg="add">
          <ac:chgData name="Gastbenutzer" userId="" providerId="Windows Live" clId="Web-{4DC6CE21-76F4-41E9-BA70-7C93BB551E75}" dt="2022-08-30T10:24:17.543" v="92"/>
          <ac:cxnSpMkLst>
            <pc:docMk/>
            <pc:sldMk cId="3852123548" sldId="753"/>
            <ac:cxnSpMk id="23" creationId="{8C730EAB-A532-4295-A302-FB4B90DB9F5E}"/>
          </ac:cxnSpMkLst>
        </pc:cxnChg>
      </pc:sldChg>
      <pc:sldChg chg="addSp delSp modSp new mod setBg">
        <pc:chgData name="Gastbenutzer" userId="" providerId="Windows Live" clId="Web-{4DC6CE21-76F4-41E9-BA70-7C93BB551E75}" dt="2022-08-30T10:25:00.653" v="104" actId="1076"/>
        <pc:sldMkLst>
          <pc:docMk/>
          <pc:sldMk cId="172190730" sldId="754"/>
        </pc:sldMkLst>
        <pc:spChg chg="add del">
          <ac:chgData name="Gastbenutzer" userId="" providerId="Windows Live" clId="Web-{4DC6CE21-76F4-41E9-BA70-7C93BB551E75}" dt="2022-08-30T10:16:07.137" v="51"/>
          <ac:spMkLst>
            <pc:docMk/>
            <pc:sldMk cId="172190730" sldId="754"/>
            <ac:spMk id="8" creationId="{A9F529C3-C941-49FD-8C67-82F134F64BDB}"/>
          </ac:spMkLst>
        </pc:spChg>
        <pc:spChg chg="add del">
          <ac:chgData name="Gastbenutzer" userId="" providerId="Windows Live" clId="Web-{4DC6CE21-76F4-41E9-BA70-7C93BB551E75}" dt="2022-08-30T10:16:07.137" v="51"/>
          <ac:spMkLst>
            <pc:docMk/>
            <pc:sldMk cId="172190730" sldId="754"/>
            <ac:spMk id="10" creationId="{20586029-32A0-47E5-9AEC-AE3ABA6B94D0}"/>
          </ac:spMkLst>
        </pc:spChg>
        <pc:spChg chg="add del">
          <ac:chgData name="Gastbenutzer" userId="" providerId="Windows Live" clId="Web-{4DC6CE21-76F4-41E9-BA70-7C93BB551E75}" dt="2022-08-30T10:24:36.293" v="98"/>
          <ac:spMkLst>
            <pc:docMk/>
            <pc:sldMk cId="172190730" sldId="754"/>
            <ac:spMk id="16" creationId="{664E23E2-7440-4E36-A67B-0F88C5F7E185}"/>
          </ac:spMkLst>
        </pc:spChg>
        <pc:spChg chg="add del">
          <ac:chgData name="Gastbenutzer" userId="" providerId="Windows Live" clId="Web-{4DC6CE21-76F4-41E9-BA70-7C93BB551E75}" dt="2022-08-30T10:24:36.293" v="98"/>
          <ac:spMkLst>
            <pc:docMk/>
            <pc:sldMk cId="172190730" sldId="754"/>
            <ac:spMk id="18" creationId="{B06949AE-010D-4C18-8AED-7872085ADD57}"/>
          </ac:spMkLst>
        </pc:spChg>
        <pc:spChg chg="add del">
          <ac:chgData name="Gastbenutzer" userId="" providerId="Windows Live" clId="Web-{4DC6CE21-76F4-41E9-BA70-7C93BB551E75}" dt="2022-08-30T10:24:36.293" v="98"/>
          <ac:spMkLst>
            <pc:docMk/>
            <pc:sldMk cId="172190730" sldId="754"/>
            <ac:spMk id="20" creationId="{FE54AADB-50C7-4293-94C0-27361A32B8CF}"/>
          </ac:spMkLst>
        </pc:spChg>
        <pc:spChg chg="add">
          <ac:chgData name="Gastbenutzer" userId="" providerId="Windows Live" clId="Web-{4DC6CE21-76F4-41E9-BA70-7C93BB551E75}" dt="2022-08-30T10:24:36.293" v="98"/>
          <ac:spMkLst>
            <pc:docMk/>
            <pc:sldMk cId="172190730" sldId="754"/>
            <ac:spMk id="25" creationId="{A9F529C3-C941-49FD-8C67-82F134F64BDB}"/>
          </ac:spMkLst>
        </pc:spChg>
        <pc:spChg chg="add">
          <ac:chgData name="Gastbenutzer" userId="" providerId="Windows Live" clId="Web-{4DC6CE21-76F4-41E9-BA70-7C93BB551E75}" dt="2022-08-30T10:24:36.293" v="98"/>
          <ac:spMkLst>
            <pc:docMk/>
            <pc:sldMk cId="172190730" sldId="754"/>
            <ac:spMk id="27" creationId="{20586029-32A0-47E5-9AEC-AE3ABA6B94D0}"/>
          </ac:spMkLst>
        </pc:spChg>
        <pc:picChg chg="add del mod ord">
          <ac:chgData name="Gastbenutzer" userId="" providerId="Windows Live" clId="Web-{4DC6CE21-76F4-41E9-BA70-7C93BB551E75}" dt="2022-08-30T10:16:38.935" v="56"/>
          <ac:picMkLst>
            <pc:docMk/>
            <pc:sldMk cId="172190730" sldId="754"/>
            <ac:picMk id="2" creationId="{0A3AA9CB-9A4E-BD27-8C74-A613BBAD5DC2}"/>
          </ac:picMkLst>
        </pc:picChg>
        <pc:picChg chg="add del mod">
          <ac:chgData name="Gastbenutzer" userId="" providerId="Windows Live" clId="Web-{4DC6CE21-76F4-41E9-BA70-7C93BB551E75}" dt="2022-08-30T10:16:37.856" v="55"/>
          <ac:picMkLst>
            <pc:docMk/>
            <pc:sldMk cId="172190730" sldId="754"/>
            <ac:picMk id="3" creationId="{30862333-2877-72A7-0DBA-7C1CB943DC52}"/>
          </ac:picMkLst>
        </pc:picChg>
        <pc:picChg chg="add del mod">
          <ac:chgData name="Gastbenutzer" userId="" providerId="Windows Live" clId="Web-{4DC6CE21-76F4-41E9-BA70-7C93BB551E75}" dt="2022-08-30T10:17:32.999" v="59"/>
          <ac:picMkLst>
            <pc:docMk/>
            <pc:sldMk cId="172190730" sldId="754"/>
            <ac:picMk id="4" creationId="{8DE8FC78-BD8F-EA9D-7B82-13AB1EC0FEC2}"/>
          </ac:picMkLst>
        </pc:picChg>
        <pc:picChg chg="add del mod">
          <ac:chgData name="Gastbenutzer" userId="" providerId="Windows Live" clId="Web-{4DC6CE21-76F4-41E9-BA70-7C93BB551E75}" dt="2022-08-30T10:17:37.827" v="61"/>
          <ac:picMkLst>
            <pc:docMk/>
            <pc:sldMk cId="172190730" sldId="754"/>
            <ac:picMk id="5" creationId="{99A5321F-CC12-32DC-82B6-1FF36D0E0243}"/>
          </ac:picMkLst>
        </pc:picChg>
        <pc:picChg chg="add del mod">
          <ac:chgData name="Gastbenutzer" userId="" providerId="Windows Live" clId="Web-{4DC6CE21-76F4-41E9-BA70-7C93BB551E75}" dt="2022-08-30T10:23:55.120" v="83"/>
          <ac:picMkLst>
            <pc:docMk/>
            <pc:sldMk cId="172190730" sldId="754"/>
            <ac:picMk id="6" creationId="{30BB266F-ED7C-B060-2C07-7A3343D7B7B1}"/>
          </ac:picMkLst>
        </pc:picChg>
        <pc:picChg chg="add mod ord">
          <ac:chgData name="Gastbenutzer" userId="" providerId="Windows Live" clId="Web-{4DC6CE21-76F4-41E9-BA70-7C93BB551E75}" dt="2022-08-30T10:25:00.653" v="104" actId="1076"/>
          <ac:picMkLst>
            <pc:docMk/>
            <pc:sldMk cId="172190730" sldId="754"/>
            <ac:picMk id="9" creationId="{ABC9B813-757A-54C0-C1E4-8DE43CD62A69}"/>
          </ac:picMkLst>
        </pc:picChg>
        <pc:picChg chg="add mod">
          <ac:chgData name="Gastbenutzer" userId="" providerId="Windows Live" clId="Web-{4DC6CE21-76F4-41E9-BA70-7C93BB551E75}" dt="2022-08-30T10:24:52.606" v="103" actId="1076"/>
          <ac:picMkLst>
            <pc:docMk/>
            <pc:sldMk cId="172190730" sldId="754"/>
            <ac:picMk id="11" creationId="{86EA0EFF-E517-E551-A79F-7BCA74B3031F}"/>
          </ac:picMkLst>
        </pc:picChg>
        <pc:cxnChg chg="add del">
          <ac:chgData name="Gastbenutzer" userId="" providerId="Windows Live" clId="Web-{4DC6CE21-76F4-41E9-BA70-7C93BB551E75}" dt="2022-08-30T10:16:07.137" v="51"/>
          <ac:cxnSpMkLst>
            <pc:docMk/>
            <pc:sldMk cId="172190730" sldId="754"/>
            <ac:cxnSpMk id="12" creationId="{8C730EAB-A532-4295-A302-FB4B90DB9F5E}"/>
          </ac:cxnSpMkLst>
        </pc:cxnChg>
        <pc:cxnChg chg="add">
          <ac:chgData name="Gastbenutzer" userId="" providerId="Windows Live" clId="Web-{4DC6CE21-76F4-41E9-BA70-7C93BB551E75}" dt="2022-08-30T10:24:36.293" v="98"/>
          <ac:cxnSpMkLst>
            <pc:docMk/>
            <pc:sldMk cId="172190730" sldId="754"/>
            <ac:cxnSpMk id="29" creationId="{8C730EAB-A532-4295-A302-FB4B90DB9F5E}"/>
          </ac:cxnSpMkLst>
        </pc:cxnChg>
      </pc:sldChg>
      <pc:sldChg chg="addSp delSp modSp add ord replId modNotes">
        <pc:chgData name="Gastbenutzer" userId="" providerId="Windows Live" clId="Web-{4DC6CE21-76F4-41E9-BA70-7C93BB551E75}" dt="2022-08-30T12:33:56.697" v="697"/>
        <pc:sldMkLst>
          <pc:docMk/>
          <pc:sldMk cId="2058870346" sldId="756"/>
        </pc:sldMkLst>
        <pc:spChg chg="add mod">
          <ac:chgData name="Gastbenutzer" userId="" providerId="Windows Live" clId="Web-{4DC6CE21-76F4-41E9-BA70-7C93BB551E75}" dt="2022-08-30T12:29:19.663" v="522" actId="1076"/>
          <ac:spMkLst>
            <pc:docMk/>
            <pc:sldMk cId="2058870346" sldId="756"/>
            <ac:spMk id="3" creationId="{AFDCB85C-F539-1DED-E710-7D25A78B8856}"/>
          </ac:spMkLst>
        </pc:spChg>
        <pc:spChg chg="add mod">
          <ac:chgData name="Gastbenutzer" userId="" providerId="Windows Live" clId="Web-{4DC6CE21-76F4-41E9-BA70-7C93BB551E75}" dt="2022-08-30T12:29:26.679" v="523" actId="1076"/>
          <ac:spMkLst>
            <pc:docMk/>
            <pc:sldMk cId="2058870346" sldId="756"/>
            <ac:spMk id="4" creationId="{A82C80CD-56A4-DB85-3821-6D09202DA2D1}"/>
          </ac:spMkLst>
        </pc:spChg>
        <pc:spChg chg="add del">
          <ac:chgData name="Gastbenutzer" userId="" providerId="Windows Live" clId="Web-{4DC6CE21-76F4-41E9-BA70-7C93BB551E75}" dt="2022-08-30T12:22:59.216" v="473"/>
          <ac:spMkLst>
            <pc:docMk/>
            <pc:sldMk cId="2058870346" sldId="756"/>
            <ac:spMk id="5" creationId="{9E980FB4-10A4-3E53-498C-147046C696A3}"/>
          </ac:spMkLst>
        </pc:spChg>
        <pc:spChg chg="add del">
          <ac:chgData name="Gastbenutzer" userId="" providerId="Windows Live" clId="Web-{4DC6CE21-76F4-41E9-BA70-7C93BB551E75}" dt="2022-08-30T12:23:04.013" v="475"/>
          <ac:spMkLst>
            <pc:docMk/>
            <pc:sldMk cId="2058870346" sldId="756"/>
            <ac:spMk id="6" creationId="{45F57675-7104-E4C1-C749-D14D5A01B0D9}"/>
          </ac:spMkLst>
        </pc:spChg>
        <pc:spChg chg="add del">
          <ac:chgData name="Gastbenutzer" userId="" providerId="Windows Live" clId="Web-{4DC6CE21-76F4-41E9-BA70-7C93BB551E75}" dt="2022-08-30T12:23:22.499" v="479"/>
          <ac:spMkLst>
            <pc:docMk/>
            <pc:sldMk cId="2058870346" sldId="756"/>
            <ac:spMk id="7" creationId="{BEA31995-E95D-F7CF-7A62-44B63B78DB11}"/>
          </ac:spMkLst>
        </pc:spChg>
        <pc:spChg chg="add mod">
          <ac:chgData name="Gastbenutzer" userId="" providerId="Windows Live" clId="Web-{4DC6CE21-76F4-41E9-BA70-7C93BB551E75}" dt="2022-08-30T12:29:26.695" v="524" actId="1076"/>
          <ac:spMkLst>
            <pc:docMk/>
            <pc:sldMk cId="2058870346" sldId="756"/>
            <ac:spMk id="8" creationId="{A79BB3AB-65FF-9670-A5FB-2525DC0AD25B}"/>
          </ac:spMkLst>
        </pc:spChg>
        <pc:spChg chg="add mod">
          <ac:chgData name="Gastbenutzer" userId="" providerId="Windows Live" clId="Web-{4DC6CE21-76F4-41E9-BA70-7C93BB551E75}" dt="2022-08-30T12:29:55.353" v="531" actId="1076"/>
          <ac:spMkLst>
            <pc:docMk/>
            <pc:sldMk cId="2058870346" sldId="756"/>
            <ac:spMk id="9" creationId="{741E33E1-37F5-D8D5-F88A-ABD1036A672D}"/>
          </ac:spMkLst>
        </pc:spChg>
        <pc:spChg chg="add mod">
          <ac:chgData name="Gastbenutzer" userId="" providerId="Windows Live" clId="Web-{4DC6CE21-76F4-41E9-BA70-7C93BB551E75}" dt="2022-08-30T12:33:54.244" v="696" actId="20577"/>
          <ac:spMkLst>
            <pc:docMk/>
            <pc:sldMk cId="2058870346" sldId="756"/>
            <ac:spMk id="10" creationId="{6A6F94FF-66B8-57EE-1BF8-5A881B16BCF3}"/>
          </ac:spMkLst>
        </pc:spChg>
        <pc:spChg chg="mod">
          <ac:chgData name="Gastbenutzer" userId="" providerId="Windows Live" clId="Web-{4DC6CE21-76F4-41E9-BA70-7C93BB551E75}" dt="2022-08-30T12:16:07.423" v="295" actId="20577"/>
          <ac:spMkLst>
            <pc:docMk/>
            <pc:sldMk cId="2058870346" sldId="756"/>
            <ac:spMk id="920" creationId="{00000000-0000-0000-0000-000000000000}"/>
          </ac:spMkLst>
        </pc:spChg>
        <pc:spChg chg="mod">
          <ac:chgData name="Gastbenutzer" userId="" providerId="Windows Live" clId="Web-{4DC6CE21-76F4-41E9-BA70-7C93BB551E75}" dt="2022-08-30T12:29:28.320" v="525" actId="1076"/>
          <ac:spMkLst>
            <pc:docMk/>
            <pc:sldMk cId="2058870346" sldId="756"/>
            <ac:spMk id="922" creationId="{00000000-0000-0000-0000-000000000000}"/>
          </ac:spMkLst>
        </pc:spChg>
        <pc:spChg chg="mod">
          <ac:chgData name="Gastbenutzer" userId="" providerId="Windows Live" clId="Web-{4DC6CE21-76F4-41E9-BA70-7C93BB551E75}" dt="2022-08-30T12:29:19.476" v="507" actId="1076"/>
          <ac:spMkLst>
            <pc:docMk/>
            <pc:sldMk cId="2058870346" sldId="756"/>
            <ac:spMk id="924" creationId="{00000000-0000-0000-0000-000000000000}"/>
          </ac:spMkLst>
        </pc:spChg>
        <pc:spChg chg="mod">
          <ac:chgData name="Gastbenutzer" userId="" providerId="Windows Live" clId="Web-{4DC6CE21-76F4-41E9-BA70-7C93BB551E75}" dt="2022-08-30T12:29:19.491" v="508" actId="1076"/>
          <ac:spMkLst>
            <pc:docMk/>
            <pc:sldMk cId="2058870346" sldId="756"/>
            <ac:spMk id="925" creationId="{00000000-0000-0000-0000-000000000000}"/>
          </ac:spMkLst>
        </pc:spChg>
        <pc:spChg chg="mod">
          <ac:chgData name="Gastbenutzer" userId="" providerId="Windows Live" clId="Web-{4DC6CE21-76F4-41E9-BA70-7C93BB551E75}" dt="2022-08-30T12:29:19.507" v="509" actId="1076"/>
          <ac:spMkLst>
            <pc:docMk/>
            <pc:sldMk cId="2058870346" sldId="756"/>
            <ac:spMk id="926" creationId="{00000000-0000-0000-0000-000000000000}"/>
          </ac:spMkLst>
        </pc:spChg>
        <pc:spChg chg="mod">
          <ac:chgData name="Gastbenutzer" userId="" providerId="Windows Live" clId="Web-{4DC6CE21-76F4-41E9-BA70-7C93BB551E75}" dt="2022-08-30T12:29:19.522" v="510" actId="1076"/>
          <ac:spMkLst>
            <pc:docMk/>
            <pc:sldMk cId="2058870346" sldId="756"/>
            <ac:spMk id="927" creationId="{00000000-0000-0000-0000-000000000000}"/>
          </ac:spMkLst>
        </pc:spChg>
        <pc:spChg chg="mod">
          <ac:chgData name="Gastbenutzer" userId="" providerId="Windows Live" clId="Web-{4DC6CE21-76F4-41E9-BA70-7C93BB551E75}" dt="2022-08-30T12:29:19.522" v="511" actId="1076"/>
          <ac:spMkLst>
            <pc:docMk/>
            <pc:sldMk cId="2058870346" sldId="756"/>
            <ac:spMk id="928" creationId="{00000000-0000-0000-0000-000000000000}"/>
          </ac:spMkLst>
        </pc:spChg>
        <pc:spChg chg="mod">
          <ac:chgData name="Gastbenutzer" userId="" providerId="Windows Live" clId="Web-{4DC6CE21-76F4-41E9-BA70-7C93BB551E75}" dt="2022-08-30T12:30:46.653" v="565" actId="20577"/>
          <ac:spMkLst>
            <pc:docMk/>
            <pc:sldMk cId="2058870346" sldId="756"/>
            <ac:spMk id="929" creationId="{00000000-0000-0000-0000-000000000000}"/>
          </ac:spMkLst>
        </pc:spChg>
        <pc:spChg chg="mod">
          <ac:chgData name="Gastbenutzer" userId="" providerId="Windows Live" clId="Web-{4DC6CE21-76F4-41E9-BA70-7C93BB551E75}" dt="2022-08-30T12:29:19.554" v="513" actId="1076"/>
          <ac:spMkLst>
            <pc:docMk/>
            <pc:sldMk cId="2058870346" sldId="756"/>
            <ac:spMk id="930" creationId="{00000000-0000-0000-0000-000000000000}"/>
          </ac:spMkLst>
        </pc:spChg>
        <pc:spChg chg="mod">
          <ac:chgData name="Gastbenutzer" userId="" providerId="Windows Live" clId="Web-{4DC6CE21-76F4-41E9-BA70-7C93BB551E75}" dt="2022-08-30T12:29:19.569" v="514" actId="1076"/>
          <ac:spMkLst>
            <pc:docMk/>
            <pc:sldMk cId="2058870346" sldId="756"/>
            <ac:spMk id="931" creationId="{00000000-0000-0000-0000-000000000000}"/>
          </ac:spMkLst>
        </pc:spChg>
        <pc:spChg chg="mod">
          <ac:chgData name="Gastbenutzer" userId="" providerId="Windows Live" clId="Web-{4DC6CE21-76F4-41E9-BA70-7C93BB551E75}" dt="2022-08-30T12:29:19.585" v="515" actId="1076"/>
          <ac:spMkLst>
            <pc:docMk/>
            <pc:sldMk cId="2058870346" sldId="756"/>
            <ac:spMk id="932" creationId="{00000000-0000-0000-0000-000000000000}"/>
          </ac:spMkLst>
        </pc:spChg>
        <pc:spChg chg="mod">
          <ac:chgData name="Gastbenutzer" userId="" providerId="Windows Live" clId="Web-{4DC6CE21-76F4-41E9-BA70-7C93BB551E75}" dt="2022-08-30T12:29:19.601" v="516" actId="1076"/>
          <ac:spMkLst>
            <pc:docMk/>
            <pc:sldMk cId="2058870346" sldId="756"/>
            <ac:spMk id="933" creationId="{00000000-0000-0000-0000-000000000000}"/>
          </ac:spMkLst>
        </pc:spChg>
        <pc:spChg chg="mod">
          <ac:chgData name="Gastbenutzer" userId="" providerId="Windows Live" clId="Web-{4DC6CE21-76F4-41E9-BA70-7C93BB551E75}" dt="2022-08-30T12:29:19.601" v="517" actId="1076"/>
          <ac:spMkLst>
            <pc:docMk/>
            <pc:sldMk cId="2058870346" sldId="756"/>
            <ac:spMk id="934" creationId="{00000000-0000-0000-0000-000000000000}"/>
          </ac:spMkLst>
        </pc:spChg>
        <pc:spChg chg="mod">
          <ac:chgData name="Gastbenutzer" userId="" providerId="Windows Live" clId="Web-{4DC6CE21-76F4-41E9-BA70-7C93BB551E75}" dt="2022-08-30T12:29:19.616" v="518" actId="1076"/>
          <ac:spMkLst>
            <pc:docMk/>
            <pc:sldMk cId="2058870346" sldId="756"/>
            <ac:spMk id="935" creationId="{00000000-0000-0000-0000-000000000000}"/>
          </ac:spMkLst>
        </pc:spChg>
        <pc:spChg chg="del">
          <ac:chgData name="Gastbenutzer" userId="" providerId="Windows Live" clId="Web-{4DC6CE21-76F4-41E9-BA70-7C93BB551E75}" dt="2022-08-30T10:27:02.251" v="127"/>
          <ac:spMkLst>
            <pc:docMk/>
            <pc:sldMk cId="2058870346" sldId="756"/>
            <ac:spMk id="936" creationId="{00000000-0000-0000-0000-000000000000}"/>
          </ac:spMkLst>
        </pc:spChg>
        <pc:spChg chg="del">
          <ac:chgData name="Gastbenutzer" userId="" providerId="Windows Live" clId="Web-{4DC6CE21-76F4-41E9-BA70-7C93BB551E75}" dt="2022-08-30T10:27:04.298" v="128"/>
          <ac:spMkLst>
            <pc:docMk/>
            <pc:sldMk cId="2058870346" sldId="756"/>
            <ac:spMk id="937" creationId="{00000000-0000-0000-0000-000000000000}"/>
          </ac:spMkLst>
        </pc:spChg>
        <pc:spChg chg="mod">
          <ac:chgData name="Gastbenutzer" userId="" providerId="Windows Live" clId="Web-{4DC6CE21-76F4-41E9-BA70-7C93BB551E75}" dt="2022-08-30T12:29:19.632" v="519" actId="1076"/>
          <ac:spMkLst>
            <pc:docMk/>
            <pc:sldMk cId="2058870346" sldId="756"/>
            <ac:spMk id="938" creationId="{00000000-0000-0000-0000-000000000000}"/>
          </ac:spMkLst>
        </pc:spChg>
        <pc:spChg chg="del">
          <ac:chgData name="Gastbenutzer" userId="" providerId="Windows Live" clId="Web-{4DC6CE21-76F4-41E9-BA70-7C93BB551E75}" dt="2022-08-30T10:27:32.252" v="147"/>
          <ac:spMkLst>
            <pc:docMk/>
            <pc:sldMk cId="2058870346" sldId="756"/>
            <ac:spMk id="939" creationId="{00000000-0000-0000-0000-000000000000}"/>
          </ac:spMkLst>
        </pc:spChg>
        <pc:spChg chg="mod">
          <ac:chgData name="Gastbenutzer" userId="" providerId="Windows Live" clId="Web-{4DC6CE21-76F4-41E9-BA70-7C93BB551E75}" dt="2022-08-30T12:29:19.647" v="520" actId="1076"/>
          <ac:spMkLst>
            <pc:docMk/>
            <pc:sldMk cId="2058870346" sldId="756"/>
            <ac:spMk id="940" creationId="{00000000-0000-0000-0000-000000000000}"/>
          </ac:spMkLst>
        </pc:spChg>
        <pc:spChg chg="mod">
          <ac:chgData name="Gastbenutzer" userId="" providerId="Windows Live" clId="Web-{4DC6CE21-76F4-41E9-BA70-7C93BB551E75}" dt="2022-08-30T12:29:19.647" v="521" actId="1076"/>
          <ac:spMkLst>
            <pc:docMk/>
            <pc:sldMk cId="2058870346" sldId="756"/>
            <ac:spMk id="941" creationId="{00000000-0000-0000-0000-000000000000}"/>
          </ac:spMkLst>
        </pc:spChg>
        <pc:spChg chg="del mod">
          <ac:chgData name="Gastbenutzer" userId="" providerId="Windows Live" clId="Web-{4DC6CE21-76F4-41E9-BA70-7C93BB551E75}" dt="2022-08-30T10:27:37.424" v="151"/>
          <ac:spMkLst>
            <pc:docMk/>
            <pc:sldMk cId="2058870346" sldId="756"/>
            <ac:spMk id="942" creationId="{00000000-0000-0000-0000-000000000000}"/>
          </ac:spMkLst>
        </pc:spChg>
        <pc:spChg chg="del mod">
          <ac:chgData name="Gastbenutzer" userId="" providerId="Windows Live" clId="Web-{4DC6CE21-76F4-41E9-BA70-7C93BB551E75}" dt="2022-08-30T10:27:34.283" v="149"/>
          <ac:spMkLst>
            <pc:docMk/>
            <pc:sldMk cId="2058870346" sldId="756"/>
            <ac:spMk id="943" creationId="{00000000-0000-0000-0000-000000000000}"/>
          </ac:spMkLst>
        </pc:spChg>
        <pc:picChg chg="add del mod">
          <ac:chgData name="Gastbenutzer" userId="" providerId="Windows Live" clId="Web-{4DC6CE21-76F4-41E9-BA70-7C93BB551E75}" dt="2022-08-30T12:16:06.579" v="294"/>
          <ac:picMkLst>
            <pc:docMk/>
            <pc:sldMk cId="2058870346" sldId="756"/>
            <ac:picMk id="2" creationId="{6CA7A177-C2C3-610D-C5FD-AB23D6BD860C}"/>
          </ac:picMkLst>
        </pc:picChg>
      </pc:sldChg>
    </pc:docChg>
  </pc:docChgLst>
  <pc:docChgLst>
    <pc:chgData name="Gastbenutzer" providerId="Windows Live" clId="Web-{CB93D07D-C736-45B9-8CBF-7A66B863917A}"/>
    <pc:docChg chg="addSld modSld">
      <pc:chgData name="Gastbenutzer" userId="" providerId="Windows Live" clId="Web-{CB93D07D-C736-45B9-8CBF-7A66B863917A}" dt="2022-08-29T13:22:19.089" v="287" actId="1076"/>
      <pc:docMkLst>
        <pc:docMk/>
      </pc:docMkLst>
      <pc:sldChg chg="modSp">
        <pc:chgData name="Gastbenutzer" userId="" providerId="Windows Live" clId="Web-{CB93D07D-C736-45B9-8CBF-7A66B863917A}" dt="2022-08-29T10:29:27.727" v="86" actId="20577"/>
        <pc:sldMkLst>
          <pc:docMk/>
          <pc:sldMk cId="138369706" sldId="299"/>
        </pc:sldMkLst>
        <pc:spChg chg="mod">
          <ac:chgData name="Gastbenutzer" userId="" providerId="Windows Live" clId="Web-{CB93D07D-C736-45B9-8CBF-7A66B863917A}" dt="2022-08-29T10:29:27.727" v="86" actId="20577"/>
          <ac:spMkLst>
            <pc:docMk/>
            <pc:sldMk cId="138369706" sldId="299"/>
            <ac:spMk id="8" creationId="{7D773DF5-98AE-2067-080A-26BAC4BDD2C9}"/>
          </ac:spMkLst>
        </pc:spChg>
      </pc:sldChg>
      <pc:sldChg chg="modSp">
        <pc:chgData name="Gastbenutzer" userId="" providerId="Windows Live" clId="Web-{CB93D07D-C736-45B9-8CBF-7A66B863917A}" dt="2022-08-29T10:30:26.916" v="105" actId="20577"/>
        <pc:sldMkLst>
          <pc:docMk/>
          <pc:sldMk cId="2803300341" sldId="300"/>
        </pc:sldMkLst>
        <pc:spChg chg="mod">
          <ac:chgData name="Gastbenutzer" userId="" providerId="Windows Live" clId="Web-{CB93D07D-C736-45B9-8CBF-7A66B863917A}" dt="2022-08-29T10:30:26.916" v="105" actId="20577"/>
          <ac:spMkLst>
            <pc:docMk/>
            <pc:sldMk cId="2803300341" sldId="300"/>
            <ac:spMk id="8" creationId="{7D773DF5-98AE-2067-080A-26BAC4BDD2C9}"/>
          </ac:spMkLst>
        </pc:spChg>
      </pc:sldChg>
      <pc:sldChg chg="addSp delSp modSp">
        <pc:chgData name="Gastbenutzer" userId="" providerId="Windows Live" clId="Web-{CB93D07D-C736-45B9-8CBF-7A66B863917A}" dt="2022-08-29T13:22:19.089" v="287" actId="1076"/>
        <pc:sldMkLst>
          <pc:docMk/>
          <pc:sldMk cId="3899081170" sldId="749"/>
        </pc:sldMkLst>
        <pc:spChg chg="mod">
          <ac:chgData name="Gastbenutzer" userId="" providerId="Windows Live" clId="Web-{CB93D07D-C736-45B9-8CBF-7A66B863917A}" dt="2022-08-29T13:10:53.629" v="159" actId="1076"/>
          <ac:spMkLst>
            <pc:docMk/>
            <pc:sldMk cId="3899081170" sldId="749"/>
            <ac:spMk id="3" creationId="{716AE8A7-9358-BB93-3E79-621EB098580A}"/>
          </ac:spMkLst>
        </pc:spChg>
        <pc:spChg chg="mod">
          <ac:chgData name="Gastbenutzer" userId="" providerId="Windows Live" clId="Web-{CB93D07D-C736-45B9-8CBF-7A66B863917A}" dt="2022-08-29T13:14:03.619" v="192" actId="1076"/>
          <ac:spMkLst>
            <pc:docMk/>
            <pc:sldMk cId="3899081170" sldId="749"/>
            <ac:spMk id="4" creationId="{F534EE8D-C27A-3E43-B2F6-4347FF536114}"/>
          </ac:spMkLst>
        </pc:spChg>
        <pc:spChg chg="mod">
          <ac:chgData name="Gastbenutzer" userId="" providerId="Windows Live" clId="Web-{CB93D07D-C736-45B9-8CBF-7A66B863917A}" dt="2022-08-29T13:09:50.080" v="146" actId="14100"/>
          <ac:spMkLst>
            <pc:docMk/>
            <pc:sldMk cId="3899081170" sldId="749"/>
            <ac:spMk id="6" creationId="{C4749ADC-0F34-1B26-5AEA-758491326A4C}"/>
          </ac:spMkLst>
        </pc:spChg>
        <pc:spChg chg="mod">
          <ac:chgData name="Gastbenutzer" userId="" providerId="Windows Live" clId="Web-{CB93D07D-C736-45B9-8CBF-7A66B863917A}" dt="2022-08-29T13:08:42.343" v="131" actId="20577"/>
          <ac:spMkLst>
            <pc:docMk/>
            <pc:sldMk cId="3899081170" sldId="749"/>
            <ac:spMk id="7" creationId="{15DC5BEB-D58B-4115-7943-2ABFFD1D57C8}"/>
          </ac:spMkLst>
        </pc:spChg>
        <pc:spChg chg="add del mod">
          <ac:chgData name="Gastbenutzer" userId="" providerId="Windows Live" clId="Web-{CB93D07D-C736-45B9-8CBF-7A66B863917A}" dt="2022-08-29T13:09:29.798" v="142"/>
          <ac:spMkLst>
            <pc:docMk/>
            <pc:sldMk cId="3899081170" sldId="749"/>
            <ac:spMk id="8" creationId="{53E2A1F8-6BC0-01AA-CD8E-09B8019DCD80}"/>
          </ac:spMkLst>
        </pc:spChg>
        <pc:spChg chg="mod">
          <ac:chgData name="Gastbenutzer" userId="" providerId="Windows Live" clId="Web-{CB93D07D-C736-45B9-8CBF-7A66B863917A}" dt="2022-08-29T13:11:12.536" v="160" actId="1076"/>
          <ac:spMkLst>
            <pc:docMk/>
            <pc:sldMk cId="3899081170" sldId="749"/>
            <ac:spMk id="10" creationId="{90295D9E-DE6F-91CB-58F6-1A1AA56C8E55}"/>
          </ac:spMkLst>
        </pc:spChg>
        <pc:spChg chg="mod">
          <ac:chgData name="Gastbenutzer" userId="" providerId="Windows Live" clId="Web-{CB93D07D-C736-45B9-8CBF-7A66B863917A}" dt="2022-08-29T13:11:31.255" v="165" actId="1076"/>
          <ac:spMkLst>
            <pc:docMk/>
            <pc:sldMk cId="3899081170" sldId="749"/>
            <ac:spMk id="11" creationId="{AC1B038F-80C2-627D-382D-EDDC4400F9A1}"/>
          </ac:spMkLst>
        </pc:spChg>
        <pc:spChg chg="add mod">
          <ac:chgData name="Gastbenutzer" userId="" providerId="Windows Live" clId="Web-{CB93D07D-C736-45B9-8CBF-7A66B863917A}" dt="2022-08-29T13:12:17.350" v="171" actId="1076"/>
          <ac:spMkLst>
            <pc:docMk/>
            <pc:sldMk cId="3899081170" sldId="749"/>
            <ac:spMk id="12" creationId="{06E13A80-59C3-8F74-437A-149A4257578B}"/>
          </ac:spMkLst>
        </pc:spChg>
        <pc:spChg chg="add mod ord">
          <ac:chgData name="Gastbenutzer" userId="" providerId="Windows Live" clId="Web-{CB93D07D-C736-45B9-8CBF-7A66B863917A}" dt="2022-08-29T13:20:16.616" v="264"/>
          <ac:spMkLst>
            <pc:docMk/>
            <pc:sldMk cId="3899081170" sldId="749"/>
            <ac:spMk id="13" creationId="{F656E9F1-817B-B67D-546B-B4A149FA2527}"/>
          </ac:spMkLst>
        </pc:spChg>
        <pc:spChg chg="add mod ord">
          <ac:chgData name="Gastbenutzer" userId="" providerId="Windows Live" clId="Web-{CB93D07D-C736-45B9-8CBF-7A66B863917A}" dt="2022-08-29T13:22:19.073" v="286" actId="1076"/>
          <ac:spMkLst>
            <pc:docMk/>
            <pc:sldMk cId="3899081170" sldId="749"/>
            <ac:spMk id="14" creationId="{BFEA1667-0B32-E9BC-DB2C-1023011EF869}"/>
          </ac:spMkLst>
        </pc:spChg>
        <pc:spChg chg="del mod">
          <ac:chgData name="Gastbenutzer" userId="" providerId="Windows Live" clId="Web-{CB93D07D-C736-45B9-8CBF-7A66B863917A}" dt="2022-08-29T13:19:58.522" v="261"/>
          <ac:spMkLst>
            <pc:docMk/>
            <pc:sldMk cId="3899081170" sldId="749"/>
            <ac:spMk id="536" creationId="{00000000-0000-0000-0000-000000000000}"/>
          </ac:spMkLst>
        </pc:spChg>
        <pc:spChg chg="mod">
          <ac:chgData name="Gastbenutzer" userId="" providerId="Windows Live" clId="Web-{CB93D07D-C736-45B9-8CBF-7A66B863917A}" dt="2022-08-29T13:20:25.398" v="265" actId="1076"/>
          <ac:spMkLst>
            <pc:docMk/>
            <pc:sldMk cId="3899081170" sldId="749"/>
            <ac:spMk id="537" creationId="{00000000-0000-0000-0000-000000000000}"/>
          </ac:spMkLst>
        </pc:spChg>
        <pc:spChg chg="mod">
          <ac:chgData name="Gastbenutzer" userId="" providerId="Windows Live" clId="Web-{CB93D07D-C736-45B9-8CBF-7A66B863917A}" dt="2022-08-29T13:14:27.167" v="195" actId="1076"/>
          <ac:spMkLst>
            <pc:docMk/>
            <pc:sldMk cId="3899081170" sldId="749"/>
            <ac:spMk id="541" creationId="{00000000-0000-0000-0000-000000000000}"/>
          </ac:spMkLst>
        </pc:spChg>
        <pc:spChg chg="del mod">
          <ac:chgData name="Gastbenutzer" userId="" providerId="Windows Live" clId="Web-{CB93D07D-C736-45B9-8CBF-7A66B863917A}" dt="2022-08-29T13:21:08.633" v="277"/>
          <ac:spMkLst>
            <pc:docMk/>
            <pc:sldMk cId="3899081170" sldId="749"/>
            <ac:spMk id="542" creationId="{00000000-0000-0000-0000-000000000000}"/>
          </ac:spMkLst>
        </pc:spChg>
        <pc:spChg chg="add del mod">
          <ac:chgData name="Gastbenutzer" userId="" providerId="Windows Live" clId="Web-{CB93D07D-C736-45B9-8CBF-7A66B863917A}" dt="2022-08-29T13:22:19.089" v="287" actId="1076"/>
          <ac:spMkLst>
            <pc:docMk/>
            <pc:sldMk cId="3899081170" sldId="749"/>
            <ac:spMk id="543" creationId="{00000000-0000-0000-0000-000000000000}"/>
          </ac:spMkLst>
        </pc:spChg>
        <pc:spChg chg="mod">
          <ac:chgData name="Gastbenutzer" userId="" providerId="Windows Live" clId="Web-{CB93D07D-C736-45B9-8CBF-7A66B863917A}" dt="2022-08-29T10:54:46.791" v="119" actId="1076"/>
          <ac:spMkLst>
            <pc:docMk/>
            <pc:sldMk cId="3899081170" sldId="749"/>
            <ac:spMk id="545" creationId="{00000000-0000-0000-0000-000000000000}"/>
          </ac:spMkLst>
        </pc:spChg>
        <pc:spChg chg="mod">
          <ac:chgData name="Gastbenutzer" userId="" providerId="Windows Live" clId="Web-{CB93D07D-C736-45B9-8CBF-7A66B863917A}" dt="2022-08-29T13:13:55.353" v="191" actId="1076"/>
          <ac:spMkLst>
            <pc:docMk/>
            <pc:sldMk cId="3899081170" sldId="749"/>
            <ac:spMk id="547" creationId="{00000000-0000-0000-0000-000000000000}"/>
          </ac:spMkLst>
        </pc:spChg>
        <pc:spChg chg="mod">
          <ac:chgData name="Gastbenutzer" userId="" providerId="Windows Live" clId="Web-{CB93D07D-C736-45B9-8CBF-7A66B863917A}" dt="2022-08-29T13:14:07.619" v="193" actId="1076"/>
          <ac:spMkLst>
            <pc:docMk/>
            <pc:sldMk cId="3899081170" sldId="749"/>
            <ac:spMk id="555" creationId="{00000000-0000-0000-0000-000000000000}"/>
          </ac:spMkLst>
        </pc:spChg>
        <pc:spChg chg="mod">
          <ac:chgData name="Gastbenutzer" userId="" providerId="Windows Live" clId="Web-{CB93D07D-C736-45B9-8CBF-7A66B863917A}" dt="2022-08-29T13:09:57.893" v="147" actId="1076"/>
          <ac:spMkLst>
            <pc:docMk/>
            <pc:sldMk cId="3899081170" sldId="749"/>
            <ac:spMk id="556" creationId="{00000000-0000-0000-0000-000000000000}"/>
          </ac:spMkLst>
        </pc:spChg>
        <pc:spChg chg="mod">
          <ac:chgData name="Gastbenutzer" userId="" providerId="Windows Live" clId="Web-{CB93D07D-C736-45B9-8CBF-7A66B863917A}" dt="2022-08-29T13:10:02.580" v="148" actId="1076"/>
          <ac:spMkLst>
            <pc:docMk/>
            <pc:sldMk cId="3899081170" sldId="749"/>
            <ac:spMk id="557" creationId="{00000000-0000-0000-0000-000000000000}"/>
          </ac:spMkLst>
        </pc:spChg>
        <pc:spChg chg="mod">
          <ac:chgData name="Gastbenutzer" userId="" providerId="Windows Live" clId="Web-{CB93D07D-C736-45B9-8CBF-7A66B863917A}" dt="2022-08-29T13:10:40.628" v="156" actId="1076"/>
          <ac:spMkLst>
            <pc:docMk/>
            <pc:sldMk cId="3899081170" sldId="749"/>
            <ac:spMk id="559" creationId="{00000000-0000-0000-0000-000000000000}"/>
          </ac:spMkLst>
        </pc:spChg>
        <pc:spChg chg="mod">
          <ac:chgData name="Gastbenutzer" userId="" providerId="Windows Live" clId="Web-{CB93D07D-C736-45B9-8CBF-7A66B863917A}" dt="2022-08-29T13:12:35.679" v="173" actId="1076"/>
          <ac:spMkLst>
            <pc:docMk/>
            <pc:sldMk cId="3899081170" sldId="749"/>
            <ac:spMk id="561" creationId="{00000000-0000-0000-0000-000000000000}"/>
          </ac:spMkLst>
        </pc:spChg>
        <pc:spChg chg="del mod">
          <ac:chgData name="Gastbenutzer" userId="" providerId="Windows Live" clId="Web-{CB93D07D-C736-45B9-8CBF-7A66B863917A}" dt="2022-08-29T13:09:09.875" v="135"/>
          <ac:spMkLst>
            <pc:docMk/>
            <pc:sldMk cId="3899081170" sldId="749"/>
            <ac:spMk id="562" creationId="{00000000-0000-0000-0000-000000000000}"/>
          </ac:spMkLst>
        </pc:spChg>
        <pc:spChg chg="mod">
          <ac:chgData name="Gastbenutzer" userId="" providerId="Windows Live" clId="Web-{CB93D07D-C736-45B9-8CBF-7A66B863917A}" dt="2022-08-29T13:14:16.307" v="194" actId="1076"/>
          <ac:spMkLst>
            <pc:docMk/>
            <pc:sldMk cId="3899081170" sldId="749"/>
            <ac:spMk id="564" creationId="{00000000-0000-0000-0000-000000000000}"/>
          </ac:spMkLst>
        </pc:spChg>
      </pc:sldChg>
      <pc:sldChg chg="addSp delSp modSp add replId">
        <pc:chgData name="Gastbenutzer" userId="" providerId="Windows Live" clId="Web-{CB93D07D-C736-45B9-8CBF-7A66B863917A}" dt="2022-08-29T13:18:24.612" v="250" actId="14100"/>
        <pc:sldMkLst>
          <pc:docMk/>
          <pc:sldMk cId="2871395841" sldId="750"/>
        </pc:sldMkLst>
        <pc:spChg chg="del">
          <ac:chgData name="Gastbenutzer" userId="" providerId="Windows Live" clId="Web-{CB93D07D-C736-45B9-8CBF-7A66B863917A}" dt="2022-08-29T13:16:23.890" v="207"/>
          <ac:spMkLst>
            <pc:docMk/>
            <pc:sldMk cId="2871395841" sldId="750"/>
            <ac:spMk id="2" creationId="{2C660B3C-C3D7-0EE3-004C-1BEA45C89D42}"/>
          </ac:spMkLst>
        </pc:spChg>
        <pc:spChg chg="del">
          <ac:chgData name="Gastbenutzer" userId="" providerId="Windows Live" clId="Web-{CB93D07D-C736-45B9-8CBF-7A66B863917A}" dt="2022-08-29T13:16:23.890" v="206"/>
          <ac:spMkLst>
            <pc:docMk/>
            <pc:sldMk cId="2871395841" sldId="750"/>
            <ac:spMk id="3" creationId="{716AE8A7-9358-BB93-3E79-621EB098580A}"/>
          </ac:spMkLst>
        </pc:spChg>
        <pc:spChg chg="del">
          <ac:chgData name="Gastbenutzer" userId="" providerId="Windows Live" clId="Web-{CB93D07D-C736-45B9-8CBF-7A66B863917A}" dt="2022-08-29T13:16:23.890" v="205"/>
          <ac:spMkLst>
            <pc:docMk/>
            <pc:sldMk cId="2871395841" sldId="750"/>
            <ac:spMk id="4" creationId="{F534EE8D-C27A-3E43-B2F6-4347FF536114}"/>
          </ac:spMkLst>
        </pc:spChg>
        <pc:spChg chg="del">
          <ac:chgData name="Gastbenutzer" userId="" providerId="Windows Live" clId="Web-{CB93D07D-C736-45B9-8CBF-7A66B863917A}" dt="2022-08-29T13:16:23.890" v="204"/>
          <ac:spMkLst>
            <pc:docMk/>
            <pc:sldMk cId="2871395841" sldId="750"/>
            <ac:spMk id="5" creationId="{AB45B049-CF04-E4EC-FDA8-40484F9AA259}"/>
          </ac:spMkLst>
        </pc:spChg>
        <pc:spChg chg="del">
          <ac:chgData name="Gastbenutzer" userId="" providerId="Windows Live" clId="Web-{CB93D07D-C736-45B9-8CBF-7A66B863917A}" dt="2022-08-29T13:16:23.890" v="203"/>
          <ac:spMkLst>
            <pc:docMk/>
            <pc:sldMk cId="2871395841" sldId="750"/>
            <ac:spMk id="6" creationId="{C4749ADC-0F34-1B26-5AEA-758491326A4C}"/>
          </ac:spMkLst>
        </pc:spChg>
        <pc:spChg chg="del">
          <ac:chgData name="Gastbenutzer" userId="" providerId="Windows Live" clId="Web-{CB93D07D-C736-45B9-8CBF-7A66B863917A}" dt="2022-08-29T13:16:23.890" v="202"/>
          <ac:spMkLst>
            <pc:docMk/>
            <pc:sldMk cId="2871395841" sldId="750"/>
            <ac:spMk id="9" creationId="{720F17B6-A83D-6F84-4383-09BD8BD26DDF}"/>
          </ac:spMkLst>
        </pc:spChg>
        <pc:spChg chg="del">
          <ac:chgData name="Gastbenutzer" userId="" providerId="Windows Live" clId="Web-{CB93D07D-C736-45B9-8CBF-7A66B863917A}" dt="2022-08-29T13:16:23.890" v="201"/>
          <ac:spMkLst>
            <pc:docMk/>
            <pc:sldMk cId="2871395841" sldId="750"/>
            <ac:spMk id="10" creationId="{90295D9E-DE6F-91CB-58F6-1A1AA56C8E55}"/>
          </ac:spMkLst>
        </pc:spChg>
        <pc:spChg chg="del">
          <ac:chgData name="Gastbenutzer" userId="" providerId="Windows Live" clId="Web-{CB93D07D-C736-45B9-8CBF-7A66B863917A}" dt="2022-08-29T13:16:23.890" v="200"/>
          <ac:spMkLst>
            <pc:docMk/>
            <pc:sldMk cId="2871395841" sldId="750"/>
            <ac:spMk id="11" creationId="{AC1B038F-80C2-627D-382D-EDDC4400F9A1}"/>
          </ac:spMkLst>
        </pc:spChg>
        <pc:spChg chg="del">
          <ac:chgData name="Gastbenutzer" userId="" providerId="Windows Live" clId="Web-{CB93D07D-C736-45B9-8CBF-7A66B863917A}" dt="2022-08-29T13:16:23.890" v="199"/>
          <ac:spMkLst>
            <pc:docMk/>
            <pc:sldMk cId="2871395841" sldId="750"/>
            <ac:spMk id="12" creationId="{06E13A80-59C3-8F74-437A-149A4257578B}"/>
          </ac:spMkLst>
        </pc:spChg>
        <pc:spChg chg="add mod ord">
          <ac:chgData name="Gastbenutzer" userId="" providerId="Windows Live" clId="Web-{CB93D07D-C736-45B9-8CBF-7A66B863917A}" dt="2022-08-29T13:18:24.612" v="250" actId="14100"/>
          <ac:spMkLst>
            <pc:docMk/>
            <pc:sldMk cId="2871395841" sldId="750"/>
            <ac:spMk id="15" creationId="{64C68905-3A59-15B6-1661-A0B57936D4E7}"/>
          </ac:spMkLst>
        </pc:spChg>
        <pc:spChg chg="del">
          <ac:chgData name="Gastbenutzer" userId="" providerId="Windows Live" clId="Web-{CB93D07D-C736-45B9-8CBF-7A66B863917A}" dt="2022-08-29T13:16:23.905" v="230"/>
          <ac:spMkLst>
            <pc:docMk/>
            <pc:sldMk cId="2871395841" sldId="750"/>
            <ac:spMk id="536" creationId="{00000000-0000-0000-0000-000000000000}"/>
          </ac:spMkLst>
        </pc:spChg>
        <pc:spChg chg="del">
          <ac:chgData name="Gastbenutzer" userId="" providerId="Windows Live" clId="Web-{CB93D07D-C736-45B9-8CBF-7A66B863917A}" dt="2022-08-29T13:16:23.905" v="229"/>
          <ac:spMkLst>
            <pc:docMk/>
            <pc:sldMk cId="2871395841" sldId="750"/>
            <ac:spMk id="537" creationId="{00000000-0000-0000-0000-000000000000}"/>
          </ac:spMkLst>
        </pc:spChg>
        <pc:spChg chg="del">
          <ac:chgData name="Gastbenutzer" userId="" providerId="Windows Live" clId="Web-{CB93D07D-C736-45B9-8CBF-7A66B863917A}" dt="2022-08-29T13:16:23.905" v="228"/>
          <ac:spMkLst>
            <pc:docMk/>
            <pc:sldMk cId="2871395841" sldId="750"/>
            <ac:spMk id="540" creationId="{00000000-0000-0000-0000-000000000000}"/>
          </ac:spMkLst>
        </pc:spChg>
        <pc:spChg chg="del">
          <ac:chgData name="Gastbenutzer" userId="" providerId="Windows Live" clId="Web-{CB93D07D-C736-45B9-8CBF-7A66B863917A}" dt="2022-08-29T13:16:23.905" v="227"/>
          <ac:spMkLst>
            <pc:docMk/>
            <pc:sldMk cId="2871395841" sldId="750"/>
            <ac:spMk id="541" creationId="{00000000-0000-0000-0000-000000000000}"/>
          </ac:spMkLst>
        </pc:spChg>
        <pc:spChg chg="del">
          <ac:chgData name="Gastbenutzer" userId="" providerId="Windows Live" clId="Web-{CB93D07D-C736-45B9-8CBF-7A66B863917A}" dt="2022-08-29T13:16:23.905" v="226"/>
          <ac:spMkLst>
            <pc:docMk/>
            <pc:sldMk cId="2871395841" sldId="750"/>
            <ac:spMk id="542" creationId="{00000000-0000-0000-0000-000000000000}"/>
          </ac:spMkLst>
        </pc:spChg>
        <pc:spChg chg="del">
          <ac:chgData name="Gastbenutzer" userId="" providerId="Windows Live" clId="Web-{CB93D07D-C736-45B9-8CBF-7A66B863917A}" dt="2022-08-29T13:16:23.905" v="225"/>
          <ac:spMkLst>
            <pc:docMk/>
            <pc:sldMk cId="2871395841" sldId="750"/>
            <ac:spMk id="543" creationId="{00000000-0000-0000-0000-000000000000}"/>
          </ac:spMkLst>
        </pc:spChg>
        <pc:spChg chg="del">
          <ac:chgData name="Gastbenutzer" userId="" providerId="Windows Live" clId="Web-{CB93D07D-C736-45B9-8CBF-7A66B863917A}" dt="2022-08-29T13:16:23.905" v="224"/>
          <ac:spMkLst>
            <pc:docMk/>
            <pc:sldMk cId="2871395841" sldId="750"/>
            <ac:spMk id="544" creationId="{00000000-0000-0000-0000-000000000000}"/>
          </ac:spMkLst>
        </pc:spChg>
        <pc:spChg chg="del">
          <ac:chgData name="Gastbenutzer" userId="" providerId="Windows Live" clId="Web-{CB93D07D-C736-45B9-8CBF-7A66B863917A}" dt="2022-08-29T13:16:23.905" v="223"/>
          <ac:spMkLst>
            <pc:docMk/>
            <pc:sldMk cId="2871395841" sldId="750"/>
            <ac:spMk id="545" creationId="{00000000-0000-0000-0000-000000000000}"/>
          </ac:spMkLst>
        </pc:spChg>
        <pc:spChg chg="del">
          <ac:chgData name="Gastbenutzer" userId="" providerId="Windows Live" clId="Web-{CB93D07D-C736-45B9-8CBF-7A66B863917A}" dt="2022-08-29T13:16:23.905" v="222"/>
          <ac:spMkLst>
            <pc:docMk/>
            <pc:sldMk cId="2871395841" sldId="750"/>
            <ac:spMk id="546" creationId="{00000000-0000-0000-0000-000000000000}"/>
          </ac:spMkLst>
        </pc:spChg>
        <pc:spChg chg="del">
          <ac:chgData name="Gastbenutzer" userId="" providerId="Windows Live" clId="Web-{CB93D07D-C736-45B9-8CBF-7A66B863917A}" dt="2022-08-29T13:16:23.905" v="221"/>
          <ac:spMkLst>
            <pc:docMk/>
            <pc:sldMk cId="2871395841" sldId="750"/>
            <ac:spMk id="547" creationId="{00000000-0000-0000-0000-000000000000}"/>
          </ac:spMkLst>
        </pc:spChg>
        <pc:spChg chg="del">
          <ac:chgData name="Gastbenutzer" userId="" providerId="Windows Live" clId="Web-{CB93D07D-C736-45B9-8CBF-7A66B863917A}" dt="2022-08-29T13:16:23.905" v="220"/>
          <ac:spMkLst>
            <pc:docMk/>
            <pc:sldMk cId="2871395841" sldId="750"/>
            <ac:spMk id="550" creationId="{00000000-0000-0000-0000-000000000000}"/>
          </ac:spMkLst>
        </pc:spChg>
        <pc:spChg chg="del">
          <ac:chgData name="Gastbenutzer" userId="" providerId="Windows Live" clId="Web-{CB93D07D-C736-45B9-8CBF-7A66B863917A}" dt="2022-08-29T13:16:23.905" v="219"/>
          <ac:spMkLst>
            <pc:docMk/>
            <pc:sldMk cId="2871395841" sldId="750"/>
            <ac:spMk id="552" creationId="{00000000-0000-0000-0000-000000000000}"/>
          </ac:spMkLst>
        </pc:spChg>
        <pc:spChg chg="del">
          <ac:chgData name="Gastbenutzer" userId="" providerId="Windows Live" clId="Web-{CB93D07D-C736-45B9-8CBF-7A66B863917A}" dt="2022-08-29T13:16:23.905" v="218"/>
          <ac:spMkLst>
            <pc:docMk/>
            <pc:sldMk cId="2871395841" sldId="750"/>
            <ac:spMk id="553" creationId="{00000000-0000-0000-0000-000000000000}"/>
          </ac:spMkLst>
        </pc:spChg>
        <pc:spChg chg="del">
          <ac:chgData name="Gastbenutzer" userId="" providerId="Windows Live" clId="Web-{CB93D07D-C736-45B9-8CBF-7A66B863917A}" dt="2022-08-29T13:16:23.905" v="217"/>
          <ac:spMkLst>
            <pc:docMk/>
            <pc:sldMk cId="2871395841" sldId="750"/>
            <ac:spMk id="554" creationId="{00000000-0000-0000-0000-000000000000}"/>
          </ac:spMkLst>
        </pc:spChg>
        <pc:spChg chg="del">
          <ac:chgData name="Gastbenutzer" userId="" providerId="Windows Live" clId="Web-{CB93D07D-C736-45B9-8CBF-7A66B863917A}" dt="2022-08-29T13:16:23.905" v="216"/>
          <ac:spMkLst>
            <pc:docMk/>
            <pc:sldMk cId="2871395841" sldId="750"/>
            <ac:spMk id="555" creationId="{00000000-0000-0000-0000-000000000000}"/>
          </ac:spMkLst>
        </pc:spChg>
        <pc:spChg chg="del">
          <ac:chgData name="Gastbenutzer" userId="" providerId="Windows Live" clId="Web-{CB93D07D-C736-45B9-8CBF-7A66B863917A}" dt="2022-08-29T13:16:23.890" v="215"/>
          <ac:spMkLst>
            <pc:docMk/>
            <pc:sldMk cId="2871395841" sldId="750"/>
            <ac:spMk id="556" creationId="{00000000-0000-0000-0000-000000000000}"/>
          </ac:spMkLst>
        </pc:spChg>
        <pc:spChg chg="del">
          <ac:chgData name="Gastbenutzer" userId="" providerId="Windows Live" clId="Web-{CB93D07D-C736-45B9-8CBF-7A66B863917A}" dt="2022-08-29T13:16:23.890" v="214"/>
          <ac:spMkLst>
            <pc:docMk/>
            <pc:sldMk cId="2871395841" sldId="750"/>
            <ac:spMk id="557" creationId="{00000000-0000-0000-0000-000000000000}"/>
          </ac:spMkLst>
        </pc:spChg>
        <pc:spChg chg="del">
          <ac:chgData name="Gastbenutzer" userId="" providerId="Windows Live" clId="Web-{CB93D07D-C736-45B9-8CBF-7A66B863917A}" dt="2022-08-29T13:16:23.890" v="213"/>
          <ac:spMkLst>
            <pc:docMk/>
            <pc:sldMk cId="2871395841" sldId="750"/>
            <ac:spMk id="559" creationId="{00000000-0000-0000-0000-000000000000}"/>
          </ac:spMkLst>
        </pc:spChg>
        <pc:spChg chg="del">
          <ac:chgData name="Gastbenutzer" userId="" providerId="Windows Live" clId="Web-{CB93D07D-C736-45B9-8CBF-7A66B863917A}" dt="2022-08-29T13:16:23.890" v="212"/>
          <ac:spMkLst>
            <pc:docMk/>
            <pc:sldMk cId="2871395841" sldId="750"/>
            <ac:spMk id="561" creationId="{00000000-0000-0000-0000-000000000000}"/>
          </ac:spMkLst>
        </pc:spChg>
        <pc:spChg chg="del">
          <ac:chgData name="Gastbenutzer" userId="" providerId="Windows Live" clId="Web-{CB93D07D-C736-45B9-8CBF-7A66B863917A}" dt="2022-08-29T13:16:23.890" v="211"/>
          <ac:spMkLst>
            <pc:docMk/>
            <pc:sldMk cId="2871395841" sldId="750"/>
            <ac:spMk id="563" creationId="{00000000-0000-0000-0000-000000000000}"/>
          </ac:spMkLst>
        </pc:spChg>
        <pc:spChg chg="del">
          <ac:chgData name="Gastbenutzer" userId="" providerId="Windows Live" clId="Web-{CB93D07D-C736-45B9-8CBF-7A66B863917A}" dt="2022-08-29T13:16:23.890" v="210"/>
          <ac:spMkLst>
            <pc:docMk/>
            <pc:sldMk cId="2871395841" sldId="750"/>
            <ac:spMk id="564" creationId="{00000000-0000-0000-0000-000000000000}"/>
          </ac:spMkLst>
        </pc:spChg>
        <pc:spChg chg="del">
          <ac:chgData name="Gastbenutzer" userId="" providerId="Windows Live" clId="Web-{CB93D07D-C736-45B9-8CBF-7A66B863917A}" dt="2022-08-29T13:16:23.890" v="209"/>
          <ac:spMkLst>
            <pc:docMk/>
            <pc:sldMk cId="2871395841" sldId="750"/>
            <ac:spMk id="567" creationId="{00000000-0000-0000-0000-000000000000}"/>
          </ac:spMkLst>
        </pc:spChg>
        <pc:spChg chg="del">
          <ac:chgData name="Gastbenutzer" userId="" providerId="Windows Live" clId="Web-{CB93D07D-C736-45B9-8CBF-7A66B863917A}" dt="2022-08-29T13:16:23.890" v="208"/>
          <ac:spMkLst>
            <pc:docMk/>
            <pc:sldMk cId="2871395841" sldId="750"/>
            <ac:spMk id="568" creationId="{00000000-0000-0000-0000-000000000000}"/>
          </ac:spMkLst>
        </pc:spChg>
        <pc:picChg chg="add del mod">
          <ac:chgData name="Gastbenutzer" userId="" providerId="Windows Live" clId="Web-{CB93D07D-C736-45B9-8CBF-7A66B863917A}" dt="2022-08-29T13:16:40.531" v="234"/>
          <ac:picMkLst>
            <pc:docMk/>
            <pc:sldMk cId="2871395841" sldId="750"/>
            <ac:picMk id="8" creationId="{C227BBAC-6826-C52D-D4D5-698D4B747988}"/>
          </ac:picMkLst>
        </pc:picChg>
        <pc:picChg chg="add mod">
          <ac:chgData name="Gastbenutzer" userId="" providerId="Windows Live" clId="Web-{CB93D07D-C736-45B9-8CBF-7A66B863917A}" dt="2022-08-29T13:18:05.955" v="248" actId="1076"/>
          <ac:picMkLst>
            <pc:docMk/>
            <pc:sldMk cId="2871395841" sldId="750"/>
            <ac:picMk id="13" creationId="{3DF96E8F-DBDC-7FC7-633D-1C0A65587309}"/>
          </ac:picMkLst>
        </pc:picChg>
      </pc:sldChg>
    </pc:docChg>
  </pc:docChgLst>
  <pc:docChgLst>
    <pc:chgData name="Guest User" providerId="Windows Live" clId="Web-{11E2D36E-86F9-46C3-98E4-2C1AF62396D5}"/>
    <pc:docChg chg="addSld delSld modSld">
      <pc:chgData name="Guest User" userId="" providerId="Windows Live" clId="Web-{11E2D36E-86F9-46C3-98E4-2C1AF62396D5}" dt="2022-08-30T11:25:44.752" v="175"/>
      <pc:docMkLst>
        <pc:docMk/>
      </pc:docMkLst>
      <pc:sldChg chg="addSp delSp modSp new mod setBg">
        <pc:chgData name="Guest User" userId="" providerId="Windows Live" clId="Web-{11E2D36E-86F9-46C3-98E4-2C1AF62396D5}" dt="2022-08-30T11:25:44.752" v="175"/>
        <pc:sldMkLst>
          <pc:docMk/>
          <pc:sldMk cId="305206638" sldId="751"/>
        </pc:sldMkLst>
        <pc:spChg chg="add mod ord">
          <ac:chgData name="Guest User" userId="" providerId="Windows Live" clId="Web-{11E2D36E-86F9-46C3-98E4-2C1AF62396D5}" dt="2022-08-30T11:25:44.752" v="175"/>
          <ac:spMkLst>
            <pc:docMk/>
            <pc:sldMk cId="305206638" sldId="751"/>
            <ac:spMk id="2" creationId="{E174FE0C-7B75-FC1F-88B1-C3280DEC6B96}"/>
          </ac:spMkLst>
        </pc:spChg>
        <pc:spChg chg="add del mod">
          <ac:chgData name="Guest User" userId="" providerId="Windows Live" clId="Web-{11E2D36E-86F9-46C3-98E4-2C1AF62396D5}" dt="2022-08-30T10:11:08.916" v="35"/>
          <ac:spMkLst>
            <pc:docMk/>
            <pc:sldMk cId="305206638" sldId="751"/>
            <ac:spMk id="3" creationId="{35D34270-4405-2D9C-330C-F67C0A4EA51F}"/>
          </ac:spMkLst>
        </pc:spChg>
        <pc:spChg chg="add mod">
          <ac:chgData name="Guest User" userId="" providerId="Windows Live" clId="Web-{11E2D36E-86F9-46C3-98E4-2C1AF62396D5}" dt="2022-08-30T11:25:44.752" v="175"/>
          <ac:spMkLst>
            <pc:docMk/>
            <pc:sldMk cId="305206638" sldId="751"/>
            <ac:spMk id="5" creationId="{2C446FC0-12D4-0998-0CCE-32635A3A50D5}"/>
          </ac:spMkLst>
        </pc:spChg>
        <pc:spChg chg="add del mod">
          <ac:chgData name="Guest User" userId="" providerId="Windows Live" clId="Web-{11E2D36E-86F9-46C3-98E4-2C1AF62396D5}" dt="2022-08-30T11:24:55.422" v="165"/>
          <ac:spMkLst>
            <pc:docMk/>
            <pc:sldMk cId="305206638" sldId="751"/>
            <ac:spMk id="9" creationId="{FA4DFE30-3CC5-D0EC-F29D-3D4A9A66DD33}"/>
          </ac:spMkLst>
        </pc:spChg>
        <pc:spChg chg="add del mod">
          <ac:chgData name="Guest User" userId="" providerId="Windows Live" clId="Web-{11E2D36E-86F9-46C3-98E4-2C1AF62396D5}" dt="2022-08-30T10:29:32.780" v="141"/>
          <ac:spMkLst>
            <pc:docMk/>
            <pc:sldMk cId="305206638" sldId="751"/>
            <ac:spMk id="10" creationId="{6D9A86AE-58A3-F23A-5410-22E1BB6A562A}"/>
          </ac:spMkLst>
        </pc:spChg>
        <pc:spChg chg="add del mod">
          <ac:chgData name="Guest User" userId="" providerId="Windows Live" clId="Web-{11E2D36E-86F9-46C3-98E4-2C1AF62396D5}" dt="2022-08-30T11:25:30.861" v="171"/>
          <ac:spMkLst>
            <pc:docMk/>
            <pc:sldMk cId="305206638" sldId="751"/>
            <ac:spMk id="12" creationId="{E3F6D43C-1779-7454-DDD4-FE6334CFF512}"/>
          </ac:spMkLst>
        </pc:spChg>
        <pc:spChg chg="add">
          <ac:chgData name="Guest User" userId="" providerId="Windows Live" clId="Web-{11E2D36E-86F9-46C3-98E4-2C1AF62396D5}" dt="2022-08-30T11:25:44.752" v="175"/>
          <ac:spMkLst>
            <pc:docMk/>
            <pc:sldMk cId="305206638" sldId="751"/>
            <ac:spMk id="13" creationId="{823AC064-BC96-4F32-8AE1-B2FD38754823}"/>
          </ac:spMkLst>
        </pc:spChg>
        <pc:picChg chg="add mod">
          <ac:chgData name="Guest User" userId="" providerId="Windows Live" clId="Web-{11E2D36E-86F9-46C3-98E4-2C1AF62396D5}" dt="2022-08-30T11:25:44.752" v="175"/>
          <ac:picMkLst>
            <pc:docMk/>
            <pc:sldMk cId="305206638" sldId="751"/>
            <ac:picMk id="3" creationId="{E554CAE2-1521-F4E0-E445-04A42F5BFD4E}"/>
          </ac:picMkLst>
        </pc:picChg>
        <pc:picChg chg="add mod">
          <ac:chgData name="Guest User" userId="" providerId="Windows Live" clId="Web-{11E2D36E-86F9-46C3-98E4-2C1AF62396D5}" dt="2022-08-30T11:25:44.752" v="175"/>
          <ac:picMkLst>
            <pc:docMk/>
            <pc:sldMk cId="305206638" sldId="751"/>
            <ac:picMk id="4" creationId="{0A0402DD-FCAB-E841-5B0B-6F86F27502EA}"/>
          </ac:picMkLst>
        </pc:picChg>
        <pc:picChg chg="add del mod">
          <ac:chgData name="Guest User" userId="" providerId="Windows Live" clId="Web-{11E2D36E-86F9-46C3-98E4-2C1AF62396D5}" dt="2022-08-30T10:19:23.430" v="43"/>
          <ac:picMkLst>
            <pc:docMk/>
            <pc:sldMk cId="305206638" sldId="751"/>
            <ac:picMk id="6" creationId="{B6B098D0-F9FF-E967-0258-24181F40905F}"/>
          </ac:picMkLst>
        </pc:picChg>
        <pc:picChg chg="add del mod">
          <ac:chgData name="Guest User" userId="" providerId="Windows Live" clId="Web-{11E2D36E-86F9-46C3-98E4-2C1AF62396D5}" dt="2022-08-30T10:21:58.143" v="130"/>
          <ac:picMkLst>
            <pc:docMk/>
            <pc:sldMk cId="305206638" sldId="751"/>
            <ac:picMk id="7" creationId="{7477FE20-07FF-798A-5F8D-E50026B127C7}"/>
          </ac:picMkLst>
        </pc:picChg>
        <pc:picChg chg="add del mod">
          <ac:chgData name="Guest User" userId="" providerId="Windows Live" clId="Web-{11E2D36E-86F9-46C3-98E4-2C1AF62396D5}" dt="2022-08-30T11:24:51.454" v="164"/>
          <ac:picMkLst>
            <pc:docMk/>
            <pc:sldMk cId="305206638" sldId="751"/>
            <ac:picMk id="8" creationId="{542FB214-29F2-C97D-40E0-D63C2C2BFAA0}"/>
          </ac:picMkLst>
        </pc:picChg>
        <pc:picChg chg="add del mod">
          <ac:chgData name="Guest User" userId="" providerId="Windows Live" clId="Web-{11E2D36E-86F9-46C3-98E4-2C1AF62396D5}" dt="2022-08-30T11:25:27.174" v="170"/>
          <ac:picMkLst>
            <pc:docMk/>
            <pc:sldMk cId="305206638" sldId="751"/>
            <ac:picMk id="11" creationId="{49611C5A-B775-C23D-238F-6775E9A12EC7}"/>
          </ac:picMkLst>
        </pc:picChg>
        <pc:cxnChg chg="add">
          <ac:chgData name="Guest User" userId="" providerId="Windows Live" clId="Web-{11E2D36E-86F9-46C3-98E4-2C1AF62396D5}" dt="2022-08-30T11:25:44.752" v="175"/>
          <ac:cxnSpMkLst>
            <pc:docMk/>
            <pc:sldMk cId="305206638" sldId="751"/>
            <ac:cxnSpMk id="14" creationId="{DB146403-F3D6-484B-B2ED-97F9565D0370}"/>
          </ac:cxnSpMkLst>
        </pc:cxnChg>
        <pc:cxnChg chg="add">
          <ac:chgData name="Guest User" userId="" providerId="Windows Live" clId="Web-{11E2D36E-86F9-46C3-98E4-2C1AF62396D5}" dt="2022-08-30T11:25:44.752" v="175"/>
          <ac:cxnSpMkLst>
            <pc:docMk/>
            <pc:sldMk cId="305206638" sldId="751"/>
            <ac:cxnSpMk id="15" creationId="{7E7C77BC-7138-40B1-A15B-20F57A494629}"/>
          </ac:cxnSpMkLst>
        </pc:cxnChg>
      </pc:sldChg>
      <pc:sldChg chg="new del">
        <pc:chgData name="Guest User" userId="" providerId="Windows Live" clId="Web-{11E2D36E-86F9-46C3-98E4-2C1AF62396D5}" dt="2022-08-30T10:10:10.522" v="7"/>
        <pc:sldMkLst>
          <pc:docMk/>
          <pc:sldMk cId="2666315409" sldId="752"/>
        </pc:sldMkLst>
      </pc:sldChg>
      <pc:sldChg chg="new del">
        <pc:chgData name="Guest User" userId="" providerId="Windows Live" clId="Web-{11E2D36E-86F9-46C3-98E4-2C1AF62396D5}" dt="2022-08-30T10:10:03.349" v="5"/>
        <pc:sldMkLst>
          <pc:docMk/>
          <pc:sldMk cId="3274161073" sldId="752"/>
        </pc:sldMkLst>
      </pc:sldChg>
      <pc:sldChg chg="addSp modSp add mod replId setBg">
        <pc:chgData name="Guest User" userId="" providerId="Windows Live" clId="Web-{11E2D36E-86F9-46C3-98E4-2C1AF62396D5}" dt="2022-08-30T10:30:56.363" v="163" actId="20577"/>
        <pc:sldMkLst>
          <pc:docMk/>
          <pc:sldMk cId="2392407120" sldId="755"/>
        </pc:sldMkLst>
        <pc:spChg chg="ord">
          <ac:chgData name="Guest User" userId="" providerId="Windows Live" clId="Web-{11E2D36E-86F9-46C3-98E4-2C1AF62396D5}" dt="2022-08-30T10:30:22.361" v="153"/>
          <ac:spMkLst>
            <pc:docMk/>
            <pc:sldMk cId="2392407120" sldId="755"/>
            <ac:spMk id="2" creationId="{E174FE0C-7B75-FC1F-88B1-C3280DEC6B96}"/>
          </ac:spMkLst>
        </pc:spChg>
        <pc:spChg chg="mod">
          <ac:chgData name="Guest User" userId="" providerId="Windows Live" clId="Web-{11E2D36E-86F9-46C3-98E4-2C1AF62396D5}" dt="2022-08-30T10:30:56.363" v="163" actId="20577"/>
          <ac:spMkLst>
            <pc:docMk/>
            <pc:sldMk cId="2392407120" sldId="755"/>
            <ac:spMk id="5" creationId="{2C446FC0-12D4-0998-0CCE-32635A3A50D5}"/>
          </ac:spMkLst>
        </pc:spChg>
        <pc:spChg chg="add">
          <ac:chgData name="Guest User" userId="" providerId="Windows Live" clId="Web-{11E2D36E-86F9-46C3-98E4-2C1AF62396D5}" dt="2022-08-30T10:30:22.361" v="153"/>
          <ac:spMkLst>
            <pc:docMk/>
            <pc:sldMk cId="2392407120" sldId="755"/>
            <ac:spMk id="12" creationId="{6753252F-4873-4F63-801D-CC719279A7D5}"/>
          </ac:spMkLst>
        </pc:spChg>
        <pc:spChg chg="add">
          <ac:chgData name="Guest User" userId="" providerId="Windows Live" clId="Web-{11E2D36E-86F9-46C3-98E4-2C1AF62396D5}" dt="2022-08-30T10:30:22.361" v="153"/>
          <ac:spMkLst>
            <pc:docMk/>
            <pc:sldMk cId="2392407120" sldId="755"/>
            <ac:spMk id="14" creationId="{047C8CCB-F95D-4249-92DD-651249D3535A}"/>
          </ac:spMkLst>
        </pc:spChg>
        <pc:picChg chg="mod">
          <ac:chgData name="Guest User" userId="" providerId="Windows Live" clId="Web-{11E2D36E-86F9-46C3-98E4-2C1AF62396D5}" dt="2022-08-30T10:30:22.361" v="153"/>
          <ac:picMkLst>
            <pc:docMk/>
            <pc:sldMk cId="2392407120" sldId="755"/>
            <ac:picMk id="7" creationId="{7477FE20-07FF-798A-5F8D-E50026B127C7}"/>
          </ac:picMkLst>
        </pc:picChg>
      </pc:sldChg>
    </pc:docChg>
  </pc:docChgLst>
  <pc:docChgLst>
    <pc:chgData name="Guest User" providerId="Windows Live" clId="Web-{381F5DE6-945E-4943-8838-57BAD42B3F15}"/>
    <pc:docChg chg="addSld modSld">
      <pc:chgData name="Guest User" userId="" providerId="Windows Live" clId="Web-{381F5DE6-945E-4943-8838-57BAD42B3F15}" dt="2022-08-31T09:00:50.318" v="71" actId="1076"/>
      <pc:docMkLst>
        <pc:docMk/>
      </pc:docMkLst>
      <pc:sldChg chg="addSp delSp modSp">
        <pc:chgData name="Guest User" userId="" providerId="Windows Live" clId="Web-{381F5DE6-945E-4943-8838-57BAD42B3F15}" dt="2022-08-31T08:50:13.438" v="60"/>
        <pc:sldMkLst>
          <pc:docMk/>
          <pc:sldMk cId="0" sldId="258"/>
        </pc:sldMkLst>
        <pc:spChg chg="add del mod">
          <ac:chgData name="Guest User" userId="" providerId="Windows Live" clId="Web-{381F5DE6-945E-4943-8838-57BAD42B3F15}" dt="2022-08-31T08:46:17.368" v="31"/>
          <ac:spMkLst>
            <pc:docMk/>
            <pc:sldMk cId="0" sldId="258"/>
            <ac:spMk id="4" creationId="{A0F198BD-C4DD-54D1-84E7-EB0140D8F132}"/>
          </ac:spMkLst>
        </pc:spChg>
        <pc:spChg chg="add del mod">
          <ac:chgData name="Guest User" userId="" providerId="Windows Live" clId="Web-{381F5DE6-945E-4943-8838-57BAD42B3F15}" dt="2022-08-31T08:47:38.761" v="46"/>
          <ac:spMkLst>
            <pc:docMk/>
            <pc:sldMk cId="0" sldId="258"/>
            <ac:spMk id="13" creationId="{BA6D1896-218F-CEE6-9D06-3530874061D9}"/>
          </ac:spMkLst>
        </pc:spChg>
        <pc:spChg chg="add del mod">
          <ac:chgData name="Guest User" userId="" providerId="Windows Live" clId="Web-{381F5DE6-945E-4943-8838-57BAD42B3F15}" dt="2022-08-31T08:47:48.090" v="50"/>
          <ac:spMkLst>
            <pc:docMk/>
            <pc:sldMk cId="0" sldId="258"/>
            <ac:spMk id="15" creationId="{43D3F4C4-1626-9B2F-D474-595E9C7D7B95}"/>
          </ac:spMkLst>
        </pc:spChg>
        <pc:picChg chg="add del mod">
          <ac:chgData name="Guest User" userId="" providerId="Windows Live" clId="Web-{381F5DE6-945E-4943-8838-57BAD42B3F15}" dt="2022-08-31T08:50:13.438" v="60"/>
          <ac:picMkLst>
            <pc:docMk/>
            <pc:sldMk cId="0" sldId="258"/>
            <ac:picMk id="5" creationId="{251754DE-2700-ADEC-3F15-020CA769E027}"/>
          </ac:picMkLst>
        </pc:picChg>
        <pc:picChg chg="add del mod">
          <ac:chgData name="Guest User" userId="" providerId="Windows Live" clId="Web-{381F5DE6-945E-4943-8838-57BAD42B3F15}" dt="2022-08-31T08:46:58.979" v="34"/>
          <ac:picMkLst>
            <pc:docMk/>
            <pc:sldMk cId="0" sldId="258"/>
            <ac:picMk id="9" creationId="{E0DD7193-EBF8-E6FF-8657-2C0B19F12791}"/>
          </ac:picMkLst>
        </pc:picChg>
        <pc:picChg chg="add del mod">
          <ac:chgData name="Guest User" userId="" providerId="Windows Live" clId="Web-{381F5DE6-945E-4943-8838-57BAD42B3F15}" dt="2022-08-31T08:47:16.120" v="38"/>
          <ac:picMkLst>
            <pc:docMk/>
            <pc:sldMk cId="0" sldId="258"/>
            <ac:picMk id="10" creationId="{7FE823C8-0057-FD4E-9312-C51F3A4E9611}"/>
          </ac:picMkLst>
        </pc:picChg>
        <pc:picChg chg="add del mod">
          <ac:chgData name="Guest User" userId="" providerId="Windows Live" clId="Web-{381F5DE6-945E-4943-8838-57BAD42B3F15}" dt="2022-08-31T08:47:57.043" v="57"/>
          <ac:picMkLst>
            <pc:docMk/>
            <pc:sldMk cId="0" sldId="258"/>
            <ac:picMk id="11" creationId="{4305BB97-73D8-2B3E-74A9-66AAA9D50280}"/>
          </ac:picMkLst>
        </pc:picChg>
      </pc:sldChg>
      <pc:sldChg chg="modSp">
        <pc:chgData name="Guest User" userId="" providerId="Windows Live" clId="Web-{381F5DE6-945E-4943-8838-57BAD42B3F15}" dt="2022-08-31T07:51:01.659" v="1" actId="20577"/>
        <pc:sldMkLst>
          <pc:docMk/>
          <pc:sldMk cId="3104702590" sldId="751"/>
        </pc:sldMkLst>
        <pc:spChg chg="mod">
          <ac:chgData name="Guest User" userId="" providerId="Windows Live" clId="Web-{381F5DE6-945E-4943-8838-57BAD42B3F15}" dt="2022-08-31T07:51:01.659" v="1" actId="20577"/>
          <ac:spMkLst>
            <pc:docMk/>
            <pc:sldMk cId="3104702590" sldId="751"/>
            <ac:spMk id="5" creationId="{2C446FC0-12D4-0998-0CCE-32635A3A50D5}"/>
          </ac:spMkLst>
        </pc:spChg>
      </pc:sldChg>
      <pc:sldChg chg="modSp">
        <pc:chgData name="Guest User" userId="" providerId="Windows Live" clId="Web-{381F5DE6-945E-4943-8838-57BAD42B3F15}" dt="2022-08-31T08:35:52.598" v="23" actId="1076"/>
        <pc:sldMkLst>
          <pc:docMk/>
          <pc:sldMk cId="1469553733" sldId="758"/>
        </pc:sldMkLst>
        <pc:spChg chg="mod">
          <ac:chgData name="Guest User" userId="" providerId="Windows Live" clId="Web-{381F5DE6-945E-4943-8838-57BAD42B3F15}" dt="2022-08-31T08:34:46.955" v="17" actId="20577"/>
          <ac:spMkLst>
            <pc:docMk/>
            <pc:sldMk cId="1469553733" sldId="758"/>
            <ac:spMk id="5" creationId="{531BCBC7-4B9F-A63A-5BEF-DA7D192D2CF2}"/>
          </ac:spMkLst>
        </pc:spChg>
        <pc:spChg chg="mod">
          <ac:chgData name="Guest User" userId="" providerId="Windows Live" clId="Web-{381F5DE6-945E-4943-8838-57BAD42B3F15}" dt="2022-08-31T08:35:52.598" v="23" actId="1076"/>
          <ac:spMkLst>
            <pc:docMk/>
            <pc:sldMk cId="1469553733" sldId="758"/>
            <ac:spMk id="19459" creationId="{A78FF90E-9D85-C9F2-77E1-A400CFA1FA9D}"/>
          </ac:spMkLst>
        </pc:spChg>
      </pc:sldChg>
      <pc:sldChg chg="add replId">
        <pc:chgData name="Guest User" userId="" providerId="Windows Live" clId="Web-{381F5DE6-945E-4943-8838-57BAD42B3F15}" dt="2022-08-31T08:34:30.783" v="2"/>
        <pc:sldMkLst>
          <pc:docMk/>
          <pc:sldMk cId="867848123" sldId="764"/>
        </pc:sldMkLst>
      </pc:sldChg>
      <pc:sldChg chg="addSp delSp modSp new mod setBg">
        <pc:chgData name="Guest User" userId="" providerId="Windows Live" clId="Web-{381F5DE6-945E-4943-8838-57BAD42B3F15}" dt="2022-08-31T08:38:00.962" v="29" actId="1076"/>
        <pc:sldMkLst>
          <pc:docMk/>
          <pc:sldMk cId="625974149" sldId="765"/>
        </pc:sldMkLst>
        <pc:spChg chg="add">
          <ac:chgData name="Guest User" userId="" providerId="Windows Live" clId="Web-{381F5DE6-945E-4943-8838-57BAD42B3F15}" dt="2022-08-31T08:36:34.959" v="24"/>
          <ac:spMkLst>
            <pc:docMk/>
            <pc:sldMk cId="625974149" sldId="765"/>
            <ac:spMk id="7" creationId="{F3060C83-F051-4F0E-ABAD-AA0DFC48B218}"/>
          </ac:spMkLst>
        </pc:spChg>
        <pc:spChg chg="add">
          <ac:chgData name="Guest User" userId="" providerId="Windows Live" clId="Web-{381F5DE6-945E-4943-8838-57BAD42B3F15}" dt="2022-08-31T08:36:34.959" v="24"/>
          <ac:spMkLst>
            <pc:docMk/>
            <pc:sldMk cId="625974149" sldId="765"/>
            <ac:spMk id="9" creationId="{83C98ABE-055B-441F-B07E-44F97F083C39}"/>
          </ac:spMkLst>
        </pc:spChg>
        <pc:spChg chg="add">
          <ac:chgData name="Guest User" userId="" providerId="Windows Live" clId="Web-{381F5DE6-945E-4943-8838-57BAD42B3F15}" dt="2022-08-31T08:36:34.959" v="24"/>
          <ac:spMkLst>
            <pc:docMk/>
            <pc:sldMk cId="625974149" sldId="765"/>
            <ac:spMk id="11" creationId="{29FDB030-9B49-4CED-8CCD-4D99382388AC}"/>
          </ac:spMkLst>
        </pc:spChg>
        <pc:spChg chg="add">
          <ac:chgData name="Guest User" userId="" providerId="Windows Live" clId="Web-{381F5DE6-945E-4943-8838-57BAD42B3F15}" dt="2022-08-31T08:36:34.959" v="24"/>
          <ac:spMkLst>
            <pc:docMk/>
            <pc:sldMk cId="625974149" sldId="765"/>
            <ac:spMk id="13" creationId="{3783CA14-24A1-485C-8B30-D6A5D87987AD}"/>
          </ac:spMkLst>
        </pc:spChg>
        <pc:spChg chg="add">
          <ac:chgData name="Guest User" userId="" providerId="Windows Live" clId="Web-{381F5DE6-945E-4943-8838-57BAD42B3F15}" dt="2022-08-31T08:36:34.959" v="24"/>
          <ac:spMkLst>
            <pc:docMk/>
            <pc:sldMk cId="625974149" sldId="765"/>
            <ac:spMk id="15" creationId="{9A97C86A-04D6-40F7-AE84-31AB43E6A846}"/>
          </ac:spMkLst>
        </pc:spChg>
        <pc:spChg chg="add">
          <ac:chgData name="Guest User" userId="" providerId="Windows Live" clId="Web-{381F5DE6-945E-4943-8838-57BAD42B3F15}" dt="2022-08-31T08:36:34.959" v="24"/>
          <ac:spMkLst>
            <pc:docMk/>
            <pc:sldMk cId="625974149" sldId="765"/>
            <ac:spMk id="17" creationId="{FF9F2414-84E8-453E-B1F3-389FDE8192D9}"/>
          </ac:spMkLst>
        </pc:spChg>
        <pc:spChg chg="add">
          <ac:chgData name="Guest User" userId="" providerId="Windows Live" clId="Web-{381F5DE6-945E-4943-8838-57BAD42B3F15}" dt="2022-08-31T08:36:34.959" v="24"/>
          <ac:spMkLst>
            <pc:docMk/>
            <pc:sldMk cId="625974149" sldId="765"/>
            <ac:spMk id="19" creationId="{3ECA69A1-7536-43AC-85EF-C7106179F5ED}"/>
          </ac:spMkLst>
        </pc:spChg>
        <pc:picChg chg="add del mod">
          <ac:chgData name="Guest User" userId="" providerId="Windows Live" clId="Web-{381F5DE6-945E-4943-8838-57BAD42B3F15}" dt="2022-08-31T08:37:50.258" v="25"/>
          <ac:picMkLst>
            <pc:docMk/>
            <pc:sldMk cId="625974149" sldId="765"/>
            <ac:picMk id="2" creationId="{3A5938BD-7B6E-7C0F-EEC4-41A8854ABBF5}"/>
          </ac:picMkLst>
        </pc:picChg>
        <pc:picChg chg="add mod">
          <ac:chgData name="Guest User" userId="" providerId="Windows Live" clId="Web-{381F5DE6-945E-4943-8838-57BAD42B3F15}" dt="2022-08-31T08:38:00.962" v="29" actId="1076"/>
          <ac:picMkLst>
            <pc:docMk/>
            <pc:sldMk cId="625974149" sldId="765"/>
            <ac:picMk id="3" creationId="{1EB27ECB-B29F-19AF-00FB-1CE63B9A2221}"/>
          </ac:picMkLst>
        </pc:picChg>
      </pc:sldChg>
      <pc:sldChg chg="addSp modSp new">
        <pc:chgData name="Guest User" userId="" providerId="Windows Live" clId="Web-{381F5DE6-945E-4943-8838-57BAD42B3F15}" dt="2022-08-31T08:50:58.830" v="65" actId="1076"/>
        <pc:sldMkLst>
          <pc:docMk/>
          <pc:sldMk cId="3216598281" sldId="766"/>
        </pc:sldMkLst>
        <pc:picChg chg="add mod">
          <ac:chgData name="Guest User" userId="" providerId="Windows Live" clId="Web-{381F5DE6-945E-4943-8838-57BAD42B3F15}" dt="2022-08-31T08:50:58.830" v="65" actId="1076"/>
          <ac:picMkLst>
            <pc:docMk/>
            <pc:sldMk cId="3216598281" sldId="766"/>
            <ac:picMk id="2" creationId="{D3075947-E6EB-2F13-F172-B42EEC5991E0}"/>
          </ac:picMkLst>
        </pc:picChg>
      </pc:sldChg>
      <pc:sldChg chg="addSp modSp">
        <pc:chgData name="Guest User" userId="" providerId="Windows Live" clId="Web-{381F5DE6-945E-4943-8838-57BAD42B3F15}" dt="2022-08-31T09:00:50.318" v="71" actId="1076"/>
        <pc:sldMkLst>
          <pc:docMk/>
          <pc:sldMk cId="1097753844" sldId="767"/>
        </pc:sldMkLst>
        <pc:picChg chg="add mod">
          <ac:chgData name="Guest User" userId="" providerId="Windows Live" clId="Web-{381F5DE6-945E-4943-8838-57BAD42B3F15}" dt="2022-08-31T09:00:50.318" v="71" actId="1076"/>
          <ac:picMkLst>
            <pc:docMk/>
            <pc:sldMk cId="1097753844" sldId="767"/>
            <ac:picMk id="4" creationId="{10838803-4237-3E90-F2D7-E66AAC0C7720}"/>
          </ac:picMkLst>
        </pc:picChg>
      </pc:sldChg>
    </pc:docChg>
  </pc:docChgLst>
  <pc:docChgLst>
    <pc:chgData name="Gastbenutzer" userId="021389cd6023253b" providerId="Windows Live" clId="Web-{5667F8C2-A020-4DB1-B27C-112626585255}"/>
    <pc:docChg chg="modSld sldOrd">
      <pc:chgData name="Gastbenutzer" userId="021389cd6023253b" providerId="Windows Live" clId="Web-{5667F8C2-A020-4DB1-B27C-112626585255}" dt="2022-08-31T08:46:38.794" v="16"/>
      <pc:docMkLst>
        <pc:docMk/>
      </pc:docMkLst>
      <pc:sldChg chg="modSp">
        <pc:chgData name="Gastbenutzer" userId="021389cd6023253b" providerId="Windows Live" clId="Web-{5667F8C2-A020-4DB1-B27C-112626585255}" dt="2022-08-31T08:23:30.319" v="2"/>
        <pc:sldMkLst>
          <pc:docMk/>
          <pc:sldMk cId="0" sldId="258"/>
        </pc:sldMkLst>
        <pc:spChg chg="mod">
          <ac:chgData name="Gastbenutzer" userId="021389cd6023253b" providerId="Windows Live" clId="Web-{5667F8C2-A020-4DB1-B27C-112626585255}" dt="2022-08-31T08:23:30.319" v="2"/>
          <ac:spMkLst>
            <pc:docMk/>
            <pc:sldMk cId="0" sldId="258"/>
            <ac:spMk id="3" creationId="{40555519-6C22-C26E-BE02-95EA36CD8814}"/>
          </ac:spMkLst>
        </pc:spChg>
      </pc:sldChg>
      <pc:sldChg chg="ord">
        <pc:chgData name="Gastbenutzer" userId="021389cd6023253b" providerId="Windows Live" clId="Web-{5667F8C2-A020-4DB1-B27C-112626585255}" dt="2022-08-31T08:05:32.166" v="0"/>
        <pc:sldMkLst>
          <pc:docMk/>
          <pc:sldMk cId="2058870346" sldId="756"/>
        </pc:sldMkLst>
      </pc:sldChg>
      <pc:sldChg chg="modSp">
        <pc:chgData name="Gastbenutzer" userId="021389cd6023253b" providerId="Windows Live" clId="Web-{5667F8C2-A020-4DB1-B27C-112626585255}" dt="2022-08-31T08:20:43.706" v="1"/>
        <pc:sldMkLst>
          <pc:docMk/>
          <pc:sldMk cId="1469553733" sldId="758"/>
        </pc:sldMkLst>
        <pc:spChg chg="mod">
          <ac:chgData name="Gastbenutzer" userId="021389cd6023253b" providerId="Windows Live" clId="Web-{5667F8C2-A020-4DB1-B27C-112626585255}" dt="2022-08-31T08:20:43.706" v="1"/>
          <ac:spMkLst>
            <pc:docMk/>
            <pc:sldMk cId="1469553733" sldId="758"/>
            <ac:spMk id="2" creationId="{A161AEF2-A440-050A-B127-CD7E3084F3DA}"/>
          </ac:spMkLst>
        </pc:spChg>
      </pc:sldChg>
      <pc:sldChg chg="addSp delSp modSp">
        <pc:chgData name="Gastbenutzer" userId="021389cd6023253b" providerId="Windows Live" clId="Web-{5667F8C2-A020-4DB1-B27C-112626585255}" dt="2022-08-31T08:46:38.794" v="16"/>
        <pc:sldMkLst>
          <pc:docMk/>
          <pc:sldMk cId="625974149" sldId="765"/>
        </pc:sldMkLst>
        <pc:spChg chg="add del mod">
          <ac:chgData name="Gastbenutzer" userId="021389cd6023253b" providerId="Windows Live" clId="Web-{5667F8C2-A020-4DB1-B27C-112626585255}" dt="2022-08-31T08:45:08.432" v="15"/>
          <ac:spMkLst>
            <pc:docMk/>
            <pc:sldMk cId="625974149" sldId="765"/>
            <ac:spMk id="4" creationId="{9DEE79B1-B818-7FBF-25A2-85DEBFA79EA3}"/>
          </ac:spMkLst>
        </pc:spChg>
        <pc:spChg chg="add">
          <ac:chgData name="Gastbenutzer" userId="021389cd6023253b" providerId="Windows Live" clId="Web-{5667F8C2-A020-4DB1-B27C-112626585255}" dt="2022-08-31T08:46:38.794" v="16"/>
          <ac:spMkLst>
            <pc:docMk/>
            <pc:sldMk cId="625974149" sldId="765"/>
            <ac:spMk id="5" creationId="{32B451D5-2B19-A246-D839-96F7FE500361}"/>
          </ac:spMkLst>
        </pc:spChg>
      </pc:sldChg>
    </pc:docChg>
  </pc:docChgLst>
  <pc:docChgLst>
    <pc:chgData name="Gastbenutzer" providerId="Windows Live" clId="Web-{FBCA911C-7E9B-4238-85D0-D5E575AE94B7}"/>
    <pc:docChg chg="addSld modSld addMainMaster modMainMaster">
      <pc:chgData name="Gastbenutzer" userId="" providerId="Windows Live" clId="Web-{FBCA911C-7E9B-4238-85D0-D5E575AE94B7}" dt="2022-08-28T11:38:13.818" v="1134"/>
      <pc:docMkLst>
        <pc:docMk/>
      </pc:docMkLst>
      <pc:sldChg chg="addSp delSp modSp">
        <pc:chgData name="Gastbenutzer" userId="" providerId="Windows Live" clId="Web-{FBCA911C-7E9B-4238-85D0-D5E575AE94B7}" dt="2022-08-28T11:22:54.691" v="971" actId="1076"/>
        <pc:sldMkLst>
          <pc:docMk/>
          <pc:sldMk cId="300263616" sldId="279"/>
        </pc:sldMkLst>
        <pc:spChg chg="add mod">
          <ac:chgData name="Gastbenutzer" userId="" providerId="Windows Live" clId="Web-{FBCA911C-7E9B-4238-85D0-D5E575AE94B7}" dt="2022-08-28T11:19:37.092" v="928" actId="1076"/>
          <ac:spMkLst>
            <pc:docMk/>
            <pc:sldMk cId="300263616" sldId="279"/>
            <ac:spMk id="2" creationId="{88138AC5-3F67-4D9A-D859-E2223ACEADC8}"/>
          </ac:spMkLst>
        </pc:spChg>
        <pc:spChg chg="mod">
          <ac:chgData name="Gastbenutzer" userId="" providerId="Windows Live" clId="Web-{FBCA911C-7E9B-4238-85D0-D5E575AE94B7}" dt="2022-08-28T11:09:10.176" v="105" actId="1076"/>
          <ac:spMkLst>
            <pc:docMk/>
            <pc:sldMk cId="300263616" sldId="279"/>
            <ac:spMk id="3" creationId="{394363F9-D46D-F241-8F6B-FC627835ADA5}"/>
          </ac:spMkLst>
        </pc:spChg>
        <pc:spChg chg="mod">
          <ac:chgData name="Gastbenutzer" userId="" providerId="Windows Live" clId="Web-{FBCA911C-7E9B-4238-85D0-D5E575AE94B7}" dt="2022-08-28T11:09:10.176" v="104" actId="1076"/>
          <ac:spMkLst>
            <pc:docMk/>
            <pc:sldMk cId="300263616" sldId="279"/>
            <ac:spMk id="5" creationId="{ADF602FA-E3D5-0442-A2AA-DFB6770971F3}"/>
          </ac:spMkLst>
        </pc:spChg>
        <pc:spChg chg="mod">
          <ac:chgData name="Gastbenutzer" userId="" providerId="Windows Live" clId="Web-{FBCA911C-7E9B-4238-85D0-D5E575AE94B7}" dt="2022-08-28T11:09:10.176" v="103" actId="1076"/>
          <ac:spMkLst>
            <pc:docMk/>
            <pc:sldMk cId="300263616" sldId="279"/>
            <ac:spMk id="6" creationId="{ADCE2EF5-6288-7D47-9B80-AC9D4578E918}"/>
          </ac:spMkLst>
        </pc:spChg>
        <pc:spChg chg="mod">
          <ac:chgData name="Gastbenutzer" userId="" providerId="Windows Live" clId="Web-{FBCA911C-7E9B-4238-85D0-D5E575AE94B7}" dt="2022-08-28T11:09:10.176" v="102" actId="1076"/>
          <ac:spMkLst>
            <pc:docMk/>
            <pc:sldMk cId="300263616" sldId="279"/>
            <ac:spMk id="26" creationId="{7613A755-3FAD-5942-B024-3B0C377D4416}"/>
          </ac:spMkLst>
        </pc:spChg>
        <pc:spChg chg="mod">
          <ac:chgData name="Gastbenutzer" userId="" providerId="Windows Live" clId="Web-{FBCA911C-7E9B-4238-85D0-D5E575AE94B7}" dt="2022-08-28T11:09:10.176" v="101" actId="1076"/>
          <ac:spMkLst>
            <pc:docMk/>
            <pc:sldMk cId="300263616" sldId="279"/>
            <ac:spMk id="27" creationId="{AE5C08EC-EAE1-464F-A740-5CCBB48765F4}"/>
          </ac:spMkLst>
        </pc:spChg>
        <pc:spChg chg="mod">
          <ac:chgData name="Gastbenutzer" userId="" providerId="Windows Live" clId="Web-{FBCA911C-7E9B-4238-85D0-D5E575AE94B7}" dt="2022-08-28T11:09:10.176" v="100" actId="1076"/>
          <ac:spMkLst>
            <pc:docMk/>
            <pc:sldMk cId="300263616" sldId="279"/>
            <ac:spMk id="28" creationId="{93E77E72-F2E5-4546-83B9-4A9EBC19E3EA}"/>
          </ac:spMkLst>
        </pc:spChg>
        <pc:spChg chg="mod">
          <ac:chgData name="Gastbenutzer" userId="" providerId="Windows Live" clId="Web-{FBCA911C-7E9B-4238-85D0-D5E575AE94B7}" dt="2022-08-28T11:09:10.176" v="99" actId="1076"/>
          <ac:spMkLst>
            <pc:docMk/>
            <pc:sldMk cId="300263616" sldId="279"/>
            <ac:spMk id="29" creationId="{BA22978D-34D6-604A-A36A-5437747E4E9C}"/>
          </ac:spMkLst>
        </pc:spChg>
        <pc:spChg chg="mod">
          <ac:chgData name="Gastbenutzer" userId="" providerId="Windows Live" clId="Web-{FBCA911C-7E9B-4238-85D0-D5E575AE94B7}" dt="2022-08-28T11:09:10.176" v="98" actId="1076"/>
          <ac:spMkLst>
            <pc:docMk/>
            <pc:sldMk cId="300263616" sldId="279"/>
            <ac:spMk id="30" creationId="{E459E347-19D3-E542-8A48-B80EC8FD902C}"/>
          </ac:spMkLst>
        </pc:spChg>
        <pc:spChg chg="mod">
          <ac:chgData name="Gastbenutzer" userId="" providerId="Windows Live" clId="Web-{FBCA911C-7E9B-4238-85D0-D5E575AE94B7}" dt="2022-08-28T11:09:10.176" v="97" actId="1076"/>
          <ac:spMkLst>
            <pc:docMk/>
            <pc:sldMk cId="300263616" sldId="279"/>
            <ac:spMk id="31" creationId="{FD73436E-5789-EE41-A18A-E45D0F361978}"/>
          </ac:spMkLst>
        </pc:spChg>
        <pc:spChg chg="mod">
          <ac:chgData name="Gastbenutzer" userId="" providerId="Windows Live" clId="Web-{FBCA911C-7E9B-4238-85D0-D5E575AE94B7}" dt="2022-08-28T11:09:10.176" v="96" actId="1076"/>
          <ac:spMkLst>
            <pc:docMk/>
            <pc:sldMk cId="300263616" sldId="279"/>
            <ac:spMk id="32" creationId="{EF63C016-E2D7-8A45-8A67-771F4B612DD5}"/>
          </ac:spMkLst>
        </pc:spChg>
        <pc:spChg chg="mod">
          <ac:chgData name="Gastbenutzer" userId="" providerId="Windows Live" clId="Web-{FBCA911C-7E9B-4238-85D0-D5E575AE94B7}" dt="2022-08-28T11:09:10.176" v="95" actId="1076"/>
          <ac:spMkLst>
            <pc:docMk/>
            <pc:sldMk cId="300263616" sldId="279"/>
            <ac:spMk id="33" creationId="{04CD216A-F4F4-B845-AD2D-A2BAC9E03064}"/>
          </ac:spMkLst>
        </pc:spChg>
        <pc:spChg chg="mod">
          <ac:chgData name="Gastbenutzer" userId="" providerId="Windows Live" clId="Web-{FBCA911C-7E9B-4238-85D0-D5E575AE94B7}" dt="2022-08-28T11:09:10.176" v="94" actId="1076"/>
          <ac:spMkLst>
            <pc:docMk/>
            <pc:sldMk cId="300263616" sldId="279"/>
            <ac:spMk id="34" creationId="{2DBA5B93-EE75-664E-A629-CF1ED051C601}"/>
          </ac:spMkLst>
        </pc:spChg>
        <pc:spChg chg="mod">
          <ac:chgData name="Gastbenutzer" userId="" providerId="Windows Live" clId="Web-{FBCA911C-7E9B-4238-85D0-D5E575AE94B7}" dt="2022-08-28T11:09:10.176" v="93" actId="1076"/>
          <ac:spMkLst>
            <pc:docMk/>
            <pc:sldMk cId="300263616" sldId="279"/>
            <ac:spMk id="38" creationId="{90A32814-8616-6943-94E3-DD1FCDA42F76}"/>
          </ac:spMkLst>
        </pc:spChg>
        <pc:spChg chg="mod">
          <ac:chgData name="Gastbenutzer" userId="" providerId="Windows Live" clId="Web-{FBCA911C-7E9B-4238-85D0-D5E575AE94B7}" dt="2022-08-28T11:09:10.176" v="92" actId="1076"/>
          <ac:spMkLst>
            <pc:docMk/>
            <pc:sldMk cId="300263616" sldId="279"/>
            <ac:spMk id="39" creationId="{813584D5-6D74-244D-8AAC-830F5E476E51}"/>
          </ac:spMkLst>
        </pc:spChg>
        <pc:spChg chg="mod">
          <ac:chgData name="Gastbenutzer" userId="" providerId="Windows Live" clId="Web-{FBCA911C-7E9B-4238-85D0-D5E575AE94B7}" dt="2022-08-28T11:09:10.176" v="91" actId="1076"/>
          <ac:spMkLst>
            <pc:docMk/>
            <pc:sldMk cId="300263616" sldId="279"/>
            <ac:spMk id="40" creationId="{2E8AE7D3-83FE-4242-BD68-E5AD6135684F}"/>
          </ac:spMkLst>
        </pc:spChg>
        <pc:spChg chg="mod">
          <ac:chgData name="Gastbenutzer" userId="" providerId="Windows Live" clId="Web-{FBCA911C-7E9B-4238-85D0-D5E575AE94B7}" dt="2022-08-28T11:09:10.176" v="90" actId="1076"/>
          <ac:spMkLst>
            <pc:docMk/>
            <pc:sldMk cId="300263616" sldId="279"/>
            <ac:spMk id="41" creationId="{8354D79E-BFD6-6043-A2AB-BF48D251B9A1}"/>
          </ac:spMkLst>
        </pc:spChg>
        <pc:spChg chg="mod">
          <ac:chgData name="Gastbenutzer" userId="" providerId="Windows Live" clId="Web-{FBCA911C-7E9B-4238-85D0-D5E575AE94B7}" dt="2022-08-28T11:09:10.176" v="89" actId="1076"/>
          <ac:spMkLst>
            <pc:docMk/>
            <pc:sldMk cId="300263616" sldId="279"/>
            <ac:spMk id="42" creationId="{61ECAEF6-A176-E249-83FB-BDE8F4122383}"/>
          </ac:spMkLst>
        </pc:spChg>
        <pc:spChg chg="mod">
          <ac:chgData name="Gastbenutzer" userId="" providerId="Windows Live" clId="Web-{FBCA911C-7E9B-4238-85D0-D5E575AE94B7}" dt="2022-08-28T11:09:10.176" v="88" actId="1076"/>
          <ac:spMkLst>
            <pc:docMk/>
            <pc:sldMk cId="300263616" sldId="279"/>
            <ac:spMk id="43" creationId="{B0B39E4D-ECF5-834D-B4C1-1C8B7D7D66B0}"/>
          </ac:spMkLst>
        </pc:spChg>
        <pc:spChg chg="mod">
          <ac:chgData name="Gastbenutzer" userId="" providerId="Windows Live" clId="Web-{FBCA911C-7E9B-4238-85D0-D5E575AE94B7}" dt="2022-08-28T11:09:10.176" v="87" actId="1076"/>
          <ac:spMkLst>
            <pc:docMk/>
            <pc:sldMk cId="300263616" sldId="279"/>
            <ac:spMk id="44" creationId="{353C4B5A-FDCA-A949-9270-820126BAD884}"/>
          </ac:spMkLst>
        </pc:spChg>
        <pc:spChg chg="mod">
          <ac:chgData name="Gastbenutzer" userId="" providerId="Windows Live" clId="Web-{FBCA911C-7E9B-4238-85D0-D5E575AE94B7}" dt="2022-08-28T11:09:10.176" v="86" actId="1076"/>
          <ac:spMkLst>
            <pc:docMk/>
            <pc:sldMk cId="300263616" sldId="279"/>
            <ac:spMk id="49" creationId="{B66968CE-C03D-5140-BAF9-11E7FDF3F031}"/>
          </ac:spMkLst>
        </pc:spChg>
        <pc:spChg chg="mod">
          <ac:chgData name="Gastbenutzer" userId="" providerId="Windows Live" clId="Web-{FBCA911C-7E9B-4238-85D0-D5E575AE94B7}" dt="2022-08-28T11:09:10.176" v="85" actId="1076"/>
          <ac:spMkLst>
            <pc:docMk/>
            <pc:sldMk cId="300263616" sldId="279"/>
            <ac:spMk id="50" creationId="{7CD9C334-9675-4449-AB59-28B73D576C1A}"/>
          </ac:spMkLst>
        </pc:spChg>
        <pc:spChg chg="mod">
          <ac:chgData name="Gastbenutzer" userId="" providerId="Windows Live" clId="Web-{FBCA911C-7E9B-4238-85D0-D5E575AE94B7}" dt="2022-08-28T11:09:10.176" v="84" actId="1076"/>
          <ac:spMkLst>
            <pc:docMk/>
            <pc:sldMk cId="300263616" sldId="279"/>
            <ac:spMk id="51" creationId="{82543993-26BB-904D-A3EA-09C301061D7C}"/>
          </ac:spMkLst>
        </pc:spChg>
        <pc:spChg chg="mod">
          <ac:chgData name="Gastbenutzer" userId="" providerId="Windows Live" clId="Web-{FBCA911C-7E9B-4238-85D0-D5E575AE94B7}" dt="2022-08-28T11:09:10.176" v="83" actId="1076"/>
          <ac:spMkLst>
            <pc:docMk/>
            <pc:sldMk cId="300263616" sldId="279"/>
            <ac:spMk id="52" creationId="{65A37D76-B084-F041-8EDB-528256D9791D}"/>
          </ac:spMkLst>
        </pc:spChg>
        <pc:spChg chg="mod">
          <ac:chgData name="Gastbenutzer" userId="" providerId="Windows Live" clId="Web-{FBCA911C-7E9B-4238-85D0-D5E575AE94B7}" dt="2022-08-28T11:09:10.176" v="82" actId="1076"/>
          <ac:spMkLst>
            <pc:docMk/>
            <pc:sldMk cId="300263616" sldId="279"/>
            <ac:spMk id="53" creationId="{0CE6F396-0CD7-D643-9AA7-54477ECDE1AF}"/>
          </ac:spMkLst>
        </pc:spChg>
        <pc:spChg chg="mod">
          <ac:chgData name="Gastbenutzer" userId="" providerId="Windows Live" clId="Web-{FBCA911C-7E9B-4238-85D0-D5E575AE94B7}" dt="2022-08-28T11:09:10.176" v="81" actId="1076"/>
          <ac:spMkLst>
            <pc:docMk/>
            <pc:sldMk cId="300263616" sldId="279"/>
            <ac:spMk id="54" creationId="{75EA1CD1-584C-0A4D-9EEE-9A413CAEF3F7}"/>
          </ac:spMkLst>
        </pc:spChg>
        <pc:spChg chg="del mod">
          <ac:chgData name="Gastbenutzer" userId="" providerId="Windows Live" clId="Web-{FBCA911C-7E9B-4238-85D0-D5E575AE94B7}" dt="2022-08-28T11:19:23.794" v="925"/>
          <ac:spMkLst>
            <pc:docMk/>
            <pc:sldMk cId="300263616" sldId="279"/>
            <ac:spMk id="55" creationId="{B7B85F84-93B1-CE4B-A7CB-A42CFF182AB5}"/>
          </ac:spMkLst>
        </pc:spChg>
        <pc:spChg chg="mod">
          <ac:chgData name="Gastbenutzer" userId="" providerId="Windows Live" clId="Web-{FBCA911C-7E9B-4238-85D0-D5E575AE94B7}" dt="2022-08-28T11:09:10.176" v="79" actId="1076"/>
          <ac:spMkLst>
            <pc:docMk/>
            <pc:sldMk cId="300263616" sldId="279"/>
            <ac:spMk id="56" creationId="{D1ADA52A-DE8F-7547-81ED-461825C76F89}"/>
          </ac:spMkLst>
        </pc:spChg>
        <pc:spChg chg="mod">
          <ac:chgData name="Gastbenutzer" userId="" providerId="Windows Live" clId="Web-{FBCA911C-7E9B-4238-85D0-D5E575AE94B7}" dt="2022-08-28T11:09:10.176" v="78" actId="1076"/>
          <ac:spMkLst>
            <pc:docMk/>
            <pc:sldMk cId="300263616" sldId="279"/>
            <ac:spMk id="57" creationId="{ECB5DDF5-9126-1D40-8C8A-38FA6BAA3ED1}"/>
          </ac:spMkLst>
        </pc:spChg>
        <pc:spChg chg="mod">
          <ac:chgData name="Gastbenutzer" userId="" providerId="Windows Live" clId="Web-{FBCA911C-7E9B-4238-85D0-D5E575AE94B7}" dt="2022-08-28T11:09:10.176" v="77" actId="1076"/>
          <ac:spMkLst>
            <pc:docMk/>
            <pc:sldMk cId="300263616" sldId="279"/>
            <ac:spMk id="58" creationId="{51C76CEC-C578-E34E-878D-482DC70CFD50}"/>
          </ac:spMkLst>
        </pc:spChg>
        <pc:spChg chg="mod">
          <ac:chgData name="Gastbenutzer" userId="" providerId="Windows Live" clId="Web-{FBCA911C-7E9B-4238-85D0-D5E575AE94B7}" dt="2022-08-28T11:09:10.176" v="76" actId="1076"/>
          <ac:spMkLst>
            <pc:docMk/>
            <pc:sldMk cId="300263616" sldId="279"/>
            <ac:spMk id="59" creationId="{E7EF9C6D-B194-FD48-91B2-5507D3440DEC}"/>
          </ac:spMkLst>
        </pc:spChg>
        <pc:spChg chg="mod">
          <ac:chgData name="Gastbenutzer" userId="" providerId="Windows Live" clId="Web-{FBCA911C-7E9B-4238-85D0-D5E575AE94B7}" dt="2022-08-28T11:09:10.176" v="75" actId="1076"/>
          <ac:spMkLst>
            <pc:docMk/>
            <pc:sldMk cId="300263616" sldId="279"/>
            <ac:spMk id="60" creationId="{9307E0A4-A206-184E-84BC-9E05C04A39C9}"/>
          </ac:spMkLst>
        </pc:spChg>
        <pc:spChg chg="mod">
          <ac:chgData name="Gastbenutzer" userId="" providerId="Windows Live" clId="Web-{FBCA911C-7E9B-4238-85D0-D5E575AE94B7}" dt="2022-08-28T11:09:10.176" v="74" actId="1076"/>
          <ac:spMkLst>
            <pc:docMk/>
            <pc:sldMk cId="300263616" sldId="279"/>
            <ac:spMk id="61" creationId="{C3B3FD58-5508-7946-8F72-BF91A44817D1}"/>
          </ac:spMkLst>
        </pc:spChg>
        <pc:spChg chg="mod">
          <ac:chgData name="Gastbenutzer" userId="" providerId="Windows Live" clId="Web-{FBCA911C-7E9B-4238-85D0-D5E575AE94B7}" dt="2022-08-28T11:09:10.176" v="73" actId="1076"/>
          <ac:spMkLst>
            <pc:docMk/>
            <pc:sldMk cId="300263616" sldId="279"/>
            <ac:spMk id="62" creationId="{8B001731-FDAE-5545-858B-571139C37B68}"/>
          </ac:spMkLst>
        </pc:spChg>
        <pc:spChg chg="mod">
          <ac:chgData name="Gastbenutzer" userId="" providerId="Windows Live" clId="Web-{FBCA911C-7E9B-4238-85D0-D5E575AE94B7}" dt="2022-08-28T11:09:10.176" v="72" actId="1076"/>
          <ac:spMkLst>
            <pc:docMk/>
            <pc:sldMk cId="300263616" sldId="279"/>
            <ac:spMk id="63" creationId="{D47040A9-38AA-7645-96DF-20270BC88B5C}"/>
          </ac:spMkLst>
        </pc:spChg>
        <pc:spChg chg="mod">
          <ac:chgData name="Gastbenutzer" userId="" providerId="Windows Live" clId="Web-{FBCA911C-7E9B-4238-85D0-D5E575AE94B7}" dt="2022-08-28T11:09:10.176" v="71" actId="1076"/>
          <ac:spMkLst>
            <pc:docMk/>
            <pc:sldMk cId="300263616" sldId="279"/>
            <ac:spMk id="64" creationId="{54B81B17-E704-B246-AFFB-E3A68D9D13BC}"/>
          </ac:spMkLst>
        </pc:spChg>
        <pc:spChg chg="mod">
          <ac:chgData name="Gastbenutzer" userId="" providerId="Windows Live" clId="Web-{FBCA911C-7E9B-4238-85D0-D5E575AE94B7}" dt="2022-08-28T11:09:10.176" v="70" actId="1076"/>
          <ac:spMkLst>
            <pc:docMk/>
            <pc:sldMk cId="300263616" sldId="279"/>
            <ac:spMk id="65" creationId="{937C9C27-DB38-CB48-A240-1704588E06B9}"/>
          </ac:spMkLst>
        </pc:spChg>
        <pc:spChg chg="mod">
          <ac:chgData name="Gastbenutzer" userId="" providerId="Windows Live" clId="Web-{FBCA911C-7E9B-4238-85D0-D5E575AE94B7}" dt="2022-08-28T11:09:10.176" v="69" actId="1076"/>
          <ac:spMkLst>
            <pc:docMk/>
            <pc:sldMk cId="300263616" sldId="279"/>
            <ac:spMk id="66" creationId="{CFBE38D9-3468-FD4F-AEF8-EDC172371BE3}"/>
          </ac:spMkLst>
        </pc:spChg>
        <pc:spChg chg="mod">
          <ac:chgData name="Gastbenutzer" userId="" providerId="Windows Live" clId="Web-{FBCA911C-7E9B-4238-85D0-D5E575AE94B7}" dt="2022-08-28T11:09:10.176" v="68" actId="1076"/>
          <ac:spMkLst>
            <pc:docMk/>
            <pc:sldMk cId="300263616" sldId="279"/>
            <ac:spMk id="67" creationId="{FB1FB99C-C76C-FE43-AA37-662FEDE48AD8}"/>
          </ac:spMkLst>
        </pc:spChg>
        <pc:spChg chg="mod">
          <ac:chgData name="Gastbenutzer" userId="" providerId="Windows Live" clId="Web-{FBCA911C-7E9B-4238-85D0-D5E575AE94B7}" dt="2022-08-28T11:09:10.176" v="67" actId="1076"/>
          <ac:spMkLst>
            <pc:docMk/>
            <pc:sldMk cId="300263616" sldId="279"/>
            <ac:spMk id="68" creationId="{CFD51003-5384-9A4B-94D3-5A5921BA7749}"/>
          </ac:spMkLst>
        </pc:spChg>
        <pc:spChg chg="mod">
          <ac:chgData name="Gastbenutzer" userId="" providerId="Windows Live" clId="Web-{FBCA911C-7E9B-4238-85D0-D5E575AE94B7}" dt="2022-08-28T11:09:10.176" v="66" actId="1076"/>
          <ac:spMkLst>
            <pc:docMk/>
            <pc:sldMk cId="300263616" sldId="279"/>
            <ac:spMk id="69" creationId="{A93C4D5E-7E06-FA43-B01C-E03E3F21AE53}"/>
          </ac:spMkLst>
        </pc:spChg>
        <pc:spChg chg="mod">
          <ac:chgData name="Gastbenutzer" userId="" providerId="Windows Live" clId="Web-{FBCA911C-7E9B-4238-85D0-D5E575AE94B7}" dt="2022-08-28T11:09:10.176" v="65" actId="1076"/>
          <ac:spMkLst>
            <pc:docMk/>
            <pc:sldMk cId="300263616" sldId="279"/>
            <ac:spMk id="70" creationId="{990D1D17-669C-7547-B482-E76F5BFA203A}"/>
          </ac:spMkLst>
        </pc:spChg>
        <pc:spChg chg="mod">
          <ac:chgData name="Gastbenutzer" userId="" providerId="Windows Live" clId="Web-{FBCA911C-7E9B-4238-85D0-D5E575AE94B7}" dt="2022-08-28T11:09:10.176" v="64" actId="1076"/>
          <ac:spMkLst>
            <pc:docMk/>
            <pc:sldMk cId="300263616" sldId="279"/>
            <ac:spMk id="95" creationId="{A419E86F-0D9E-4A61-A57C-6FFE12C1F9C2}"/>
          </ac:spMkLst>
        </pc:spChg>
        <pc:spChg chg="mod">
          <ac:chgData name="Gastbenutzer" userId="" providerId="Windows Live" clId="Web-{FBCA911C-7E9B-4238-85D0-D5E575AE94B7}" dt="2022-08-28T11:09:10.176" v="63" actId="1076"/>
          <ac:spMkLst>
            <pc:docMk/>
            <pc:sldMk cId="300263616" sldId="279"/>
            <ac:spMk id="96" creationId="{017BC5C0-DC50-C28F-46D6-43AA03EE5B6B}"/>
          </ac:spMkLst>
        </pc:spChg>
        <pc:spChg chg="mod">
          <ac:chgData name="Gastbenutzer" userId="" providerId="Windows Live" clId="Web-{FBCA911C-7E9B-4238-85D0-D5E575AE94B7}" dt="2022-08-28T11:09:10.176" v="61" actId="1076"/>
          <ac:spMkLst>
            <pc:docMk/>
            <pc:sldMk cId="300263616" sldId="279"/>
            <ac:spMk id="98" creationId="{51857F9D-7987-116C-D23B-410E179929F4}"/>
          </ac:spMkLst>
        </pc:spChg>
        <pc:spChg chg="mod">
          <ac:chgData name="Gastbenutzer" userId="" providerId="Windows Live" clId="Web-{FBCA911C-7E9B-4238-85D0-D5E575AE94B7}" dt="2022-08-28T11:09:10.176" v="60" actId="1076"/>
          <ac:spMkLst>
            <pc:docMk/>
            <pc:sldMk cId="300263616" sldId="279"/>
            <ac:spMk id="99" creationId="{999D878F-B8B9-DAC0-4E75-B6104135F8F8}"/>
          </ac:spMkLst>
        </pc:spChg>
        <pc:spChg chg="mod">
          <ac:chgData name="Gastbenutzer" userId="" providerId="Windows Live" clId="Web-{FBCA911C-7E9B-4238-85D0-D5E575AE94B7}" dt="2022-08-28T11:09:10.176" v="58" actId="1076"/>
          <ac:spMkLst>
            <pc:docMk/>
            <pc:sldMk cId="300263616" sldId="279"/>
            <ac:spMk id="101" creationId="{2F309C21-330C-03CD-7628-F2D49B0CFEAE}"/>
          </ac:spMkLst>
        </pc:spChg>
        <pc:spChg chg="mod">
          <ac:chgData name="Gastbenutzer" userId="" providerId="Windows Live" clId="Web-{FBCA911C-7E9B-4238-85D0-D5E575AE94B7}" dt="2022-08-28T11:09:10.176" v="57" actId="1076"/>
          <ac:spMkLst>
            <pc:docMk/>
            <pc:sldMk cId="300263616" sldId="279"/>
            <ac:spMk id="102" creationId="{40EC4A2F-02CA-29C6-BA07-D40FA0D76B57}"/>
          </ac:spMkLst>
        </pc:spChg>
        <pc:spChg chg="mod">
          <ac:chgData name="Gastbenutzer" userId="" providerId="Windows Live" clId="Web-{FBCA911C-7E9B-4238-85D0-D5E575AE94B7}" dt="2022-08-28T11:22:50.754" v="969" actId="1076"/>
          <ac:spMkLst>
            <pc:docMk/>
            <pc:sldMk cId="300263616" sldId="279"/>
            <ac:spMk id="107" creationId="{C03F3553-D38A-F4BC-5792-8A11207036F8}"/>
          </ac:spMkLst>
        </pc:spChg>
        <pc:spChg chg="mod">
          <ac:chgData name="Gastbenutzer" userId="" providerId="Windows Live" clId="Web-{FBCA911C-7E9B-4238-85D0-D5E575AE94B7}" dt="2022-08-28T11:19:09.653" v="923" actId="1076"/>
          <ac:spMkLst>
            <pc:docMk/>
            <pc:sldMk cId="300263616" sldId="279"/>
            <ac:spMk id="108" creationId="{4C897247-AAF0-E905-6332-7A823AA2F280}"/>
          </ac:spMkLst>
        </pc:spChg>
        <pc:spChg chg="mod">
          <ac:chgData name="Gastbenutzer" userId="" providerId="Windows Live" clId="Web-{FBCA911C-7E9B-4238-85D0-D5E575AE94B7}" dt="2022-08-28T11:22:54.691" v="971" actId="1076"/>
          <ac:spMkLst>
            <pc:docMk/>
            <pc:sldMk cId="300263616" sldId="279"/>
            <ac:spMk id="109" creationId="{CA97D214-F974-85CA-B01C-D04310F1096C}"/>
          </ac:spMkLst>
        </pc:spChg>
        <pc:cxnChg chg="mod">
          <ac:chgData name="Gastbenutzer" userId="" providerId="Windows Live" clId="Web-{FBCA911C-7E9B-4238-85D0-D5E575AE94B7}" dt="2022-08-28T11:09:10.176" v="62" actId="1076"/>
          <ac:cxnSpMkLst>
            <pc:docMk/>
            <pc:sldMk cId="300263616" sldId="279"/>
            <ac:cxnSpMk id="97" creationId="{9249F16A-7179-54B3-F9A5-40F6008DC0B4}"/>
          </ac:cxnSpMkLst>
        </pc:cxnChg>
        <pc:cxnChg chg="mod">
          <ac:chgData name="Gastbenutzer" userId="" providerId="Windows Live" clId="Web-{FBCA911C-7E9B-4238-85D0-D5E575AE94B7}" dt="2022-08-28T11:09:10.176" v="59" actId="1076"/>
          <ac:cxnSpMkLst>
            <pc:docMk/>
            <pc:sldMk cId="300263616" sldId="279"/>
            <ac:cxnSpMk id="100" creationId="{E5596FD5-D594-C526-1A2A-3FF564CA2771}"/>
          </ac:cxnSpMkLst>
        </pc:cxnChg>
        <pc:cxnChg chg="mod">
          <ac:chgData name="Gastbenutzer" userId="" providerId="Windows Live" clId="Web-{FBCA911C-7E9B-4238-85D0-D5E575AE94B7}" dt="2022-08-28T11:09:10.176" v="56" actId="1076"/>
          <ac:cxnSpMkLst>
            <pc:docMk/>
            <pc:sldMk cId="300263616" sldId="279"/>
            <ac:cxnSpMk id="103" creationId="{4EDB54DE-80F0-4B3D-3E09-33AC226FB3E8}"/>
          </ac:cxnSpMkLst>
        </pc:cxnChg>
      </pc:sldChg>
      <pc:sldChg chg="addSp delSp modSp">
        <pc:chgData name="Gastbenutzer" userId="" providerId="Windows Live" clId="Web-{FBCA911C-7E9B-4238-85D0-D5E575AE94B7}" dt="2022-08-28T11:22:40.550" v="967" actId="1076"/>
        <pc:sldMkLst>
          <pc:docMk/>
          <pc:sldMk cId="4095781786" sldId="281"/>
        </pc:sldMkLst>
        <pc:spChg chg="del">
          <ac:chgData name="Gastbenutzer" userId="" providerId="Windows Live" clId="Web-{FBCA911C-7E9B-4238-85D0-D5E575AE94B7}" dt="2022-08-28T11:09:38.036" v="204"/>
          <ac:spMkLst>
            <pc:docMk/>
            <pc:sldMk cId="4095781786" sldId="281"/>
            <ac:spMk id="3" creationId="{394363F9-D46D-F241-8F6B-FC627835ADA5}"/>
          </ac:spMkLst>
        </pc:spChg>
        <pc:spChg chg="add">
          <ac:chgData name="Gastbenutzer" userId="" providerId="Windows Live" clId="Web-{FBCA911C-7E9B-4238-85D0-D5E575AE94B7}" dt="2022-08-28T11:09:40.630" v="205"/>
          <ac:spMkLst>
            <pc:docMk/>
            <pc:sldMk cId="4095781786" sldId="281"/>
            <ac:spMk id="4" creationId="{B2F1AF7E-9370-DD6A-7F2C-BA99CA67BA07}"/>
          </ac:spMkLst>
        </pc:spChg>
        <pc:spChg chg="del">
          <ac:chgData name="Gastbenutzer" userId="" providerId="Windows Live" clId="Web-{FBCA911C-7E9B-4238-85D0-D5E575AE94B7}" dt="2022-08-28T11:09:38.036" v="203"/>
          <ac:spMkLst>
            <pc:docMk/>
            <pc:sldMk cId="4095781786" sldId="281"/>
            <ac:spMk id="5" creationId="{ADF602FA-E3D5-0442-A2AA-DFB6770971F3}"/>
          </ac:spMkLst>
        </pc:spChg>
        <pc:spChg chg="del">
          <ac:chgData name="Gastbenutzer" userId="" providerId="Windows Live" clId="Web-{FBCA911C-7E9B-4238-85D0-D5E575AE94B7}" dt="2022-08-28T11:09:38.036" v="202"/>
          <ac:spMkLst>
            <pc:docMk/>
            <pc:sldMk cId="4095781786" sldId="281"/>
            <ac:spMk id="6" creationId="{ADCE2EF5-6288-7D47-9B80-AC9D4578E918}"/>
          </ac:spMkLst>
        </pc:spChg>
        <pc:spChg chg="del">
          <ac:chgData name="Gastbenutzer" userId="" providerId="Windows Live" clId="Web-{FBCA911C-7E9B-4238-85D0-D5E575AE94B7}" dt="2022-08-28T11:09:38.036" v="201"/>
          <ac:spMkLst>
            <pc:docMk/>
            <pc:sldMk cId="4095781786" sldId="281"/>
            <ac:spMk id="7" creationId="{46996A79-C67D-CA41-87BF-98648B06D6C8}"/>
          </ac:spMkLst>
        </pc:spChg>
        <pc:spChg chg="del">
          <ac:chgData name="Gastbenutzer" userId="" providerId="Windows Live" clId="Web-{FBCA911C-7E9B-4238-85D0-D5E575AE94B7}" dt="2022-08-28T11:09:38.036" v="200"/>
          <ac:spMkLst>
            <pc:docMk/>
            <pc:sldMk cId="4095781786" sldId="281"/>
            <ac:spMk id="8" creationId="{3F2ECB87-4730-F448-BA0E-E122FF953C4B}"/>
          </ac:spMkLst>
        </pc:spChg>
        <pc:spChg chg="del">
          <ac:chgData name="Gastbenutzer" userId="" providerId="Windows Live" clId="Web-{FBCA911C-7E9B-4238-85D0-D5E575AE94B7}" dt="2022-08-28T11:09:38.036" v="199"/>
          <ac:spMkLst>
            <pc:docMk/>
            <pc:sldMk cId="4095781786" sldId="281"/>
            <ac:spMk id="9" creationId="{57C81203-839C-8D40-B778-A2E6C18C16CF}"/>
          </ac:spMkLst>
        </pc:spChg>
        <pc:spChg chg="del">
          <ac:chgData name="Gastbenutzer" userId="" providerId="Windows Live" clId="Web-{FBCA911C-7E9B-4238-85D0-D5E575AE94B7}" dt="2022-08-28T11:09:38.036" v="198"/>
          <ac:spMkLst>
            <pc:docMk/>
            <pc:sldMk cId="4095781786" sldId="281"/>
            <ac:spMk id="10" creationId="{6A4349EC-5859-324D-B797-3D1F9701CC66}"/>
          </ac:spMkLst>
        </pc:spChg>
        <pc:spChg chg="del">
          <ac:chgData name="Gastbenutzer" userId="" providerId="Windows Live" clId="Web-{FBCA911C-7E9B-4238-85D0-D5E575AE94B7}" dt="2022-08-28T11:09:38.036" v="197"/>
          <ac:spMkLst>
            <pc:docMk/>
            <pc:sldMk cId="4095781786" sldId="281"/>
            <ac:spMk id="11" creationId="{C942BE63-B3C7-0946-8629-22B086111162}"/>
          </ac:spMkLst>
        </pc:spChg>
        <pc:spChg chg="del">
          <ac:chgData name="Gastbenutzer" userId="" providerId="Windows Live" clId="Web-{FBCA911C-7E9B-4238-85D0-D5E575AE94B7}" dt="2022-08-28T11:09:38.036" v="192"/>
          <ac:spMkLst>
            <pc:docMk/>
            <pc:sldMk cId="4095781786" sldId="281"/>
            <ac:spMk id="16" creationId="{CB70AE59-1E75-704C-9C02-85FFCA827587}"/>
          </ac:spMkLst>
        </pc:spChg>
        <pc:spChg chg="mod">
          <ac:chgData name="Gastbenutzer" userId="" providerId="Windows Live" clId="Web-{FBCA911C-7E9B-4238-85D0-D5E575AE94B7}" dt="2022-08-28T11:09:58.834" v="276" actId="20577"/>
          <ac:spMkLst>
            <pc:docMk/>
            <pc:sldMk cId="4095781786" sldId="281"/>
            <ac:spMk id="17" creationId="{50C892F9-C7F0-9A49-8988-26BC756346B0}"/>
          </ac:spMkLst>
        </pc:spChg>
        <pc:spChg chg="mod">
          <ac:chgData name="Gastbenutzer" userId="" providerId="Windows Live" clId="Web-{FBCA911C-7E9B-4238-85D0-D5E575AE94B7}" dt="2022-08-28T11:10:13.147" v="281" actId="20577"/>
          <ac:spMkLst>
            <pc:docMk/>
            <pc:sldMk cId="4095781786" sldId="281"/>
            <ac:spMk id="18" creationId="{BA4209EE-E0EC-1742-A870-32FDA1EADC4A}"/>
          </ac:spMkLst>
        </pc:spChg>
        <pc:spChg chg="mod">
          <ac:chgData name="Gastbenutzer" userId="" providerId="Windows Live" clId="Web-{FBCA911C-7E9B-4238-85D0-D5E575AE94B7}" dt="2022-08-28T11:10:22.069" v="297" actId="20577"/>
          <ac:spMkLst>
            <pc:docMk/>
            <pc:sldMk cId="4095781786" sldId="281"/>
            <ac:spMk id="19" creationId="{3CB73D64-0FF0-CB4D-9816-4F97F993B03E}"/>
          </ac:spMkLst>
        </pc:spChg>
        <pc:spChg chg="del">
          <ac:chgData name="Gastbenutzer" userId="" providerId="Windows Live" clId="Web-{FBCA911C-7E9B-4238-85D0-D5E575AE94B7}" dt="2022-08-28T11:09:38.036" v="191"/>
          <ac:spMkLst>
            <pc:docMk/>
            <pc:sldMk cId="4095781786" sldId="281"/>
            <ac:spMk id="20" creationId="{55BCA630-FFE3-C04B-9CF4-EB6CD86062D3}"/>
          </ac:spMkLst>
        </pc:spChg>
        <pc:spChg chg="del">
          <ac:chgData name="Gastbenutzer" userId="" providerId="Windows Live" clId="Web-{FBCA911C-7E9B-4238-85D0-D5E575AE94B7}" dt="2022-08-28T11:09:38.036" v="190"/>
          <ac:spMkLst>
            <pc:docMk/>
            <pc:sldMk cId="4095781786" sldId="281"/>
            <ac:spMk id="21" creationId="{2B9AF7C9-4F30-0441-A0AE-3E814A8CFAE2}"/>
          </ac:spMkLst>
        </pc:spChg>
        <pc:spChg chg="add">
          <ac:chgData name="Gastbenutzer" userId="" providerId="Windows Live" clId="Web-{FBCA911C-7E9B-4238-85D0-D5E575AE94B7}" dt="2022-08-28T11:09:40.646" v="206"/>
          <ac:spMkLst>
            <pc:docMk/>
            <pc:sldMk cId="4095781786" sldId="281"/>
            <ac:spMk id="23" creationId="{3543D948-391A-6875-5DAA-6B416BE724D6}"/>
          </ac:spMkLst>
        </pc:spChg>
        <pc:spChg chg="add">
          <ac:chgData name="Gastbenutzer" userId="" providerId="Windows Live" clId="Web-{FBCA911C-7E9B-4238-85D0-D5E575AE94B7}" dt="2022-08-28T11:09:40.646" v="207"/>
          <ac:spMkLst>
            <pc:docMk/>
            <pc:sldMk cId="4095781786" sldId="281"/>
            <ac:spMk id="25" creationId="{4EFF44F9-D1C5-ADEA-0960-253A9C3669EF}"/>
          </ac:spMkLst>
        </pc:spChg>
        <pc:spChg chg="del">
          <ac:chgData name="Gastbenutzer" userId="" providerId="Windows Live" clId="Web-{FBCA911C-7E9B-4238-85D0-D5E575AE94B7}" dt="2022-08-28T11:09:38.036" v="189"/>
          <ac:spMkLst>
            <pc:docMk/>
            <pc:sldMk cId="4095781786" sldId="281"/>
            <ac:spMk id="26" creationId="{7613A755-3FAD-5942-B024-3B0C377D4416}"/>
          </ac:spMkLst>
        </pc:spChg>
        <pc:spChg chg="del">
          <ac:chgData name="Gastbenutzer" userId="" providerId="Windows Live" clId="Web-{FBCA911C-7E9B-4238-85D0-D5E575AE94B7}" dt="2022-08-28T11:09:38.036" v="188"/>
          <ac:spMkLst>
            <pc:docMk/>
            <pc:sldMk cId="4095781786" sldId="281"/>
            <ac:spMk id="27" creationId="{AE5C08EC-EAE1-464F-A740-5CCBB48765F4}"/>
          </ac:spMkLst>
        </pc:spChg>
        <pc:spChg chg="del">
          <ac:chgData name="Gastbenutzer" userId="" providerId="Windows Live" clId="Web-{FBCA911C-7E9B-4238-85D0-D5E575AE94B7}" dt="2022-08-28T11:09:38.036" v="187"/>
          <ac:spMkLst>
            <pc:docMk/>
            <pc:sldMk cId="4095781786" sldId="281"/>
            <ac:spMk id="28" creationId="{93E77E72-F2E5-4546-83B9-4A9EBC19E3EA}"/>
          </ac:spMkLst>
        </pc:spChg>
        <pc:spChg chg="del">
          <ac:chgData name="Gastbenutzer" userId="" providerId="Windows Live" clId="Web-{FBCA911C-7E9B-4238-85D0-D5E575AE94B7}" dt="2022-08-28T11:09:38.036" v="186"/>
          <ac:spMkLst>
            <pc:docMk/>
            <pc:sldMk cId="4095781786" sldId="281"/>
            <ac:spMk id="29" creationId="{BA22978D-34D6-604A-A36A-5437747E4E9C}"/>
          </ac:spMkLst>
        </pc:spChg>
        <pc:spChg chg="del">
          <ac:chgData name="Gastbenutzer" userId="" providerId="Windows Live" clId="Web-{FBCA911C-7E9B-4238-85D0-D5E575AE94B7}" dt="2022-08-28T11:09:38.036" v="185"/>
          <ac:spMkLst>
            <pc:docMk/>
            <pc:sldMk cId="4095781786" sldId="281"/>
            <ac:spMk id="30" creationId="{E459E347-19D3-E542-8A48-B80EC8FD902C}"/>
          </ac:spMkLst>
        </pc:spChg>
        <pc:spChg chg="del">
          <ac:chgData name="Gastbenutzer" userId="" providerId="Windows Live" clId="Web-{FBCA911C-7E9B-4238-85D0-D5E575AE94B7}" dt="2022-08-28T11:09:38.036" v="184"/>
          <ac:spMkLst>
            <pc:docMk/>
            <pc:sldMk cId="4095781786" sldId="281"/>
            <ac:spMk id="31" creationId="{FD73436E-5789-EE41-A18A-E45D0F361978}"/>
          </ac:spMkLst>
        </pc:spChg>
        <pc:spChg chg="del">
          <ac:chgData name="Gastbenutzer" userId="" providerId="Windows Live" clId="Web-{FBCA911C-7E9B-4238-85D0-D5E575AE94B7}" dt="2022-08-28T11:09:38.036" v="183"/>
          <ac:spMkLst>
            <pc:docMk/>
            <pc:sldMk cId="4095781786" sldId="281"/>
            <ac:spMk id="32" creationId="{EF63C016-E2D7-8A45-8A67-771F4B612DD5}"/>
          </ac:spMkLst>
        </pc:spChg>
        <pc:spChg chg="del">
          <ac:chgData name="Gastbenutzer" userId="" providerId="Windows Live" clId="Web-{FBCA911C-7E9B-4238-85D0-D5E575AE94B7}" dt="2022-08-28T11:09:38.036" v="182"/>
          <ac:spMkLst>
            <pc:docMk/>
            <pc:sldMk cId="4095781786" sldId="281"/>
            <ac:spMk id="33" creationId="{04CD216A-F4F4-B845-AD2D-A2BAC9E03064}"/>
          </ac:spMkLst>
        </pc:spChg>
        <pc:spChg chg="del">
          <ac:chgData name="Gastbenutzer" userId="" providerId="Windows Live" clId="Web-{FBCA911C-7E9B-4238-85D0-D5E575AE94B7}" dt="2022-08-28T11:09:38.036" v="181"/>
          <ac:spMkLst>
            <pc:docMk/>
            <pc:sldMk cId="4095781786" sldId="281"/>
            <ac:spMk id="34" creationId="{2DBA5B93-EE75-664E-A629-CF1ED051C601}"/>
          </ac:spMkLst>
        </pc:spChg>
        <pc:spChg chg="del">
          <ac:chgData name="Gastbenutzer" userId="" providerId="Windows Live" clId="Web-{FBCA911C-7E9B-4238-85D0-D5E575AE94B7}" dt="2022-08-28T11:09:38.036" v="180"/>
          <ac:spMkLst>
            <pc:docMk/>
            <pc:sldMk cId="4095781786" sldId="281"/>
            <ac:spMk id="35" creationId="{8257CAB8-CBB8-0C47-BBEE-6BBA3E7AE8D8}"/>
          </ac:spMkLst>
        </pc:spChg>
        <pc:spChg chg="del">
          <ac:chgData name="Gastbenutzer" userId="" providerId="Windows Live" clId="Web-{FBCA911C-7E9B-4238-85D0-D5E575AE94B7}" dt="2022-08-28T11:09:38.036" v="179"/>
          <ac:spMkLst>
            <pc:docMk/>
            <pc:sldMk cId="4095781786" sldId="281"/>
            <ac:spMk id="36" creationId="{1C20A394-AF4A-4F40-BFC0-E14EFDFA383D}"/>
          </ac:spMkLst>
        </pc:spChg>
        <pc:spChg chg="del">
          <ac:chgData name="Gastbenutzer" userId="" providerId="Windows Live" clId="Web-{FBCA911C-7E9B-4238-85D0-D5E575AE94B7}" dt="2022-08-28T11:09:38.036" v="178"/>
          <ac:spMkLst>
            <pc:docMk/>
            <pc:sldMk cId="4095781786" sldId="281"/>
            <ac:spMk id="37" creationId="{C2F931E1-1142-8046-8E9F-8E3B8FCDE007}"/>
          </ac:spMkLst>
        </pc:spChg>
        <pc:spChg chg="del">
          <ac:chgData name="Gastbenutzer" userId="" providerId="Windows Live" clId="Web-{FBCA911C-7E9B-4238-85D0-D5E575AE94B7}" dt="2022-08-28T11:09:38.036" v="177"/>
          <ac:spMkLst>
            <pc:docMk/>
            <pc:sldMk cId="4095781786" sldId="281"/>
            <ac:spMk id="38" creationId="{90A32814-8616-6943-94E3-DD1FCDA42F76}"/>
          </ac:spMkLst>
        </pc:spChg>
        <pc:spChg chg="del">
          <ac:chgData name="Gastbenutzer" userId="" providerId="Windows Live" clId="Web-{FBCA911C-7E9B-4238-85D0-D5E575AE94B7}" dt="2022-08-28T11:09:38.036" v="176"/>
          <ac:spMkLst>
            <pc:docMk/>
            <pc:sldMk cId="4095781786" sldId="281"/>
            <ac:spMk id="39" creationId="{813584D5-6D74-244D-8AAC-830F5E476E51}"/>
          </ac:spMkLst>
        </pc:spChg>
        <pc:spChg chg="del">
          <ac:chgData name="Gastbenutzer" userId="" providerId="Windows Live" clId="Web-{FBCA911C-7E9B-4238-85D0-D5E575AE94B7}" dt="2022-08-28T11:09:38.036" v="175"/>
          <ac:spMkLst>
            <pc:docMk/>
            <pc:sldMk cId="4095781786" sldId="281"/>
            <ac:spMk id="40" creationId="{2E8AE7D3-83FE-4242-BD68-E5AD6135684F}"/>
          </ac:spMkLst>
        </pc:spChg>
        <pc:spChg chg="del">
          <ac:chgData name="Gastbenutzer" userId="" providerId="Windows Live" clId="Web-{FBCA911C-7E9B-4238-85D0-D5E575AE94B7}" dt="2022-08-28T11:09:38.036" v="174"/>
          <ac:spMkLst>
            <pc:docMk/>
            <pc:sldMk cId="4095781786" sldId="281"/>
            <ac:spMk id="41" creationId="{8354D79E-BFD6-6043-A2AB-BF48D251B9A1}"/>
          </ac:spMkLst>
        </pc:spChg>
        <pc:spChg chg="del">
          <ac:chgData name="Gastbenutzer" userId="" providerId="Windows Live" clId="Web-{FBCA911C-7E9B-4238-85D0-D5E575AE94B7}" dt="2022-08-28T11:09:38.036" v="173"/>
          <ac:spMkLst>
            <pc:docMk/>
            <pc:sldMk cId="4095781786" sldId="281"/>
            <ac:spMk id="42" creationId="{61ECAEF6-A176-E249-83FB-BDE8F4122383}"/>
          </ac:spMkLst>
        </pc:spChg>
        <pc:spChg chg="del">
          <ac:chgData name="Gastbenutzer" userId="" providerId="Windows Live" clId="Web-{FBCA911C-7E9B-4238-85D0-D5E575AE94B7}" dt="2022-08-28T11:09:38.036" v="172"/>
          <ac:spMkLst>
            <pc:docMk/>
            <pc:sldMk cId="4095781786" sldId="281"/>
            <ac:spMk id="43" creationId="{B0B39E4D-ECF5-834D-B4C1-1C8B7D7D66B0}"/>
          </ac:spMkLst>
        </pc:spChg>
        <pc:spChg chg="del">
          <ac:chgData name="Gastbenutzer" userId="" providerId="Windows Live" clId="Web-{FBCA911C-7E9B-4238-85D0-D5E575AE94B7}" dt="2022-08-28T11:09:38.036" v="171"/>
          <ac:spMkLst>
            <pc:docMk/>
            <pc:sldMk cId="4095781786" sldId="281"/>
            <ac:spMk id="44" creationId="{353C4B5A-FDCA-A949-9270-820126BAD884}"/>
          </ac:spMkLst>
        </pc:spChg>
        <pc:spChg chg="del">
          <ac:chgData name="Gastbenutzer" userId="" providerId="Windows Live" clId="Web-{FBCA911C-7E9B-4238-85D0-D5E575AE94B7}" dt="2022-08-28T11:09:38.036" v="170"/>
          <ac:spMkLst>
            <pc:docMk/>
            <pc:sldMk cId="4095781786" sldId="281"/>
            <ac:spMk id="45" creationId="{9AF9AB37-5FBF-054C-AF35-4802DCE5BC11}"/>
          </ac:spMkLst>
        </pc:spChg>
        <pc:spChg chg="del">
          <ac:chgData name="Gastbenutzer" userId="" providerId="Windows Live" clId="Web-{FBCA911C-7E9B-4238-85D0-D5E575AE94B7}" dt="2022-08-28T11:09:38.036" v="169"/>
          <ac:spMkLst>
            <pc:docMk/>
            <pc:sldMk cId="4095781786" sldId="281"/>
            <ac:spMk id="46" creationId="{304EA36F-E636-3A46-BE6B-AAAA5209F931}"/>
          </ac:spMkLst>
        </pc:spChg>
        <pc:spChg chg="del">
          <ac:chgData name="Gastbenutzer" userId="" providerId="Windows Live" clId="Web-{FBCA911C-7E9B-4238-85D0-D5E575AE94B7}" dt="2022-08-28T11:09:38.036" v="168"/>
          <ac:spMkLst>
            <pc:docMk/>
            <pc:sldMk cId="4095781786" sldId="281"/>
            <ac:spMk id="47" creationId="{0D60BB87-2EFA-F645-AFDA-4CD3E0EF551D}"/>
          </ac:spMkLst>
        </pc:spChg>
        <pc:spChg chg="del">
          <ac:chgData name="Gastbenutzer" userId="" providerId="Windows Live" clId="Web-{FBCA911C-7E9B-4238-85D0-D5E575AE94B7}" dt="2022-08-28T11:09:38.036" v="167"/>
          <ac:spMkLst>
            <pc:docMk/>
            <pc:sldMk cId="4095781786" sldId="281"/>
            <ac:spMk id="48" creationId="{F70778FC-EB25-0E4B-B858-E201484CCA40}"/>
          </ac:spMkLst>
        </pc:spChg>
        <pc:spChg chg="del">
          <ac:chgData name="Gastbenutzer" userId="" providerId="Windows Live" clId="Web-{FBCA911C-7E9B-4238-85D0-D5E575AE94B7}" dt="2022-08-28T11:09:38.036" v="166"/>
          <ac:spMkLst>
            <pc:docMk/>
            <pc:sldMk cId="4095781786" sldId="281"/>
            <ac:spMk id="49" creationId="{B66968CE-C03D-5140-BAF9-11E7FDF3F031}"/>
          </ac:spMkLst>
        </pc:spChg>
        <pc:spChg chg="del">
          <ac:chgData name="Gastbenutzer" userId="" providerId="Windows Live" clId="Web-{FBCA911C-7E9B-4238-85D0-D5E575AE94B7}" dt="2022-08-28T11:09:38.021" v="165"/>
          <ac:spMkLst>
            <pc:docMk/>
            <pc:sldMk cId="4095781786" sldId="281"/>
            <ac:spMk id="50" creationId="{7CD9C334-9675-4449-AB59-28B73D576C1A}"/>
          </ac:spMkLst>
        </pc:spChg>
        <pc:spChg chg="del">
          <ac:chgData name="Gastbenutzer" userId="" providerId="Windows Live" clId="Web-{FBCA911C-7E9B-4238-85D0-D5E575AE94B7}" dt="2022-08-28T11:09:38.021" v="164"/>
          <ac:spMkLst>
            <pc:docMk/>
            <pc:sldMk cId="4095781786" sldId="281"/>
            <ac:spMk id="51" creationId="{82543993-26BB-904D-A3EA-09C301061D7C}"/>
          </ac:spMkLst>
        </pc:spChg>
        <pc:spChg chg="del">
          <ac:chgData name="Gastbenutzer" userId="" providerId="Windows Live" clId="Web-{FBCA911C-7E9B-4238-85D0-D5E575AE94B7}" dt="2022-08-28T11:09:38.021" v="163"/>
          <ac:spMkLst>
            <pc:docMk/>
            <pc:sldMk cId="4095781786" sldId="281"/>
            <ac:spMk id="52" creationId="{65A37D76-B084-F041-8EDB-528256D9791D}"/>
          </ac:spMkLst>
        </pc:spChg>
        <pc:spChg chg="del">
          <ac:chgData name="Gastbenutzer" userId="" providerId="Windows Live" clId="Web-{FBCA911C-7E9B-4238-85D0-D5E575AE94B7}" dt="2022-08-28T11:09:38.021" v="162"/>
          <ac:spMkLst>
            <pc:docMk/>
            <pc:sldMk cId="4095781786" sldId="281"/>
            <ac:spMk id="53" creationId="{0CE6F396-0CD7-D643-9AA7-54477ECDE1AF}"/>
          </ac:spMkLst>
        </pc:spChg>
        <pc:spChg chg="del">
          <ac:chgData name="Gastbenutzer" userId="" providerId="Windows Live" clId="Web-{FBCA911C-7E9B-4238-85D0-D5E575AE94B7}" dt="2022-08-28T11:09:38.021" v="161"/>
          <ac:spMkLst>
            <pc:docMk/>
            <pc:sldMk cId="4095781786" sldId="281"/>
            <ac:spMk id="54" creationId="{75EA1CD1-584C-0A4D-9EEE-9A413CAEF3F7}"/>
          </ac:spMkLst>
        </pc:spChg>
        <pc:spChg chg="del">
          <ac:chgData name="Gastbenutzer" userId="" providerId="Windows Live" clId="Web-{FBCA911C-7E9B-4238-85D0-D5E575AE94B7}" dt="2022-08-28T11:09:38.021" v="160"/>
          <ac:spMkLst>
            <pc:docMk/>
            <pc:sldMk cId="4095781786" sldId="281"/>
            <ac:spMk id="55" creationId="{B7B85F84-93B1-CE4B-A7CB-A42CFF182AB5}"/>
          </ac:spMkLst>
        </pc:spChg>
        <pc:spChg chg="del">
          <ac:chgData name="Gastbenutzer" userId="" providerId="Windows Live" clId="Web-{FBCA911C-7E9B-4238-85D0-D5E575AE94B7}" dt="2022-08-28T11:09:38.021" v="159"/>
          <ac:spMkLst>
            <pc:docMk/>
            <pc:sldMk cId="4095781786" sldId="281"/>
            <ac:spMk id="56" creationId="{D1ADA52A-DE8F-7547-81ED-461825C76F89}"/>
          </ac:spMkLst>
        </pc:spChg>
        <pc:spChg chg="del">
          <ac:chgData name="Gastbenutzer" userId="" providerId="Windows Live" clId="Web-{FBCA911C-7E9B-4238-85D0-D5E575AE94B7}" dt="2022-08-28T11:09:38.021" v="158"/>
          <ac:spMkLst>
            <pc:docMk/>
            <pc:sldMk cId="4095781786" sldId="281"/>
            <ac:spMk id="57" creationId="{ECB5DDF5-9126-1D40-8C8A-38FA6BAA3ED1}"/>
          </ac:spMkLst>
        </pc:spChg>
        <pc:spChg chg="del">
          <ac:chgData name="Gastbenutzer" userId="" providerId="Windows Live" clId="Web-{FBCA911C-7E9B-4238-85D0-D5E575AE94B7}" dt="2022-08-28T11:09:38.021" v="157"/>
          <ac:spMkLst>
            <pc:docMk/>
            <pc:sldMk cId="4095781786" sldId="281"/>
            <ac:spMk id="58" creationId="{51C76CEC-C578-E34E-878D-482DC70CFD50}"/>
          </ac:spMkLst>
        </pc:spChg>
        <pc:spChg chg="del">
          <ac:chgData name="Gastbenutzer" userId="" providerId="Windows Live" clId="Web-{FBCA911C-7E9B-4238-85D0-D5E575AE94B7}" dt="2022-08-28T11:09:38.021" v="156"/>
          <ac:spMkLst>
            <pc:docMk/>
            <pc:sldMk cId="4095781786" sldId="281"/>
            <ac:spMk id="59" creationId="{E7EF9C6D-B194-FD48-91B2-5507D3440DEC}"/>
          </ac:spMkLst>
        </pc:spChg>
        <pc:spChg chg="del">
          <ac:chgData name="Gastbenutzer" userId="" providerId="Windows Live" clId="Web-{FBCA911C-7E9B-4238-85D0-D5E575AE94B7}" dt="2022-08-28T11:09:38.021" v="155"/>
          <ac:spMkLst>
            <pc:docMk/>
            <pc:sldMk cId="4095781786" sldId="281"/>
            <ac:spMk id="60" creationId="{9307E0A4-A206-184E-84BC-9E05C04A39C9}"/>
          </ac:spMkLst>
        </pc:spChg>
        <pc:spChg chg="del">
          <ac:chgData name="Gastbenutzer" userId="" providerId="Windows Live" clId="Web-{FBCA911C-7E9B-4238-85D0-D5E575AE94B7}" dt="2022-08-28T11:09:38.021" v="154"/>
          <ac:spMkLst>
            <pc:docMk/>
            <pc:sldMk cId="4095781786" sldId="281"/>
            <ac:spMk id="61" creationId="{C3B3FD58-5508-7946-8F72-BF91A44817D1}"/>
          </ac:spMkLst>
        </pc:spChg>
        <pc:spChg chg="del">
          <ac:chgData name="Gastbenutzer" userId="" providerId="Windows Live" clId="Web-{FBCA911C-7E9B-4238-85D0-D5E575AE94B7}" dt="2022-08-28T11:09:38.021" v="153"/>
          <ac:spMkLst>
            <pc:docMk/>
            <pc:sldMk cId="4095781786" sldId="281"/>
            <ac:spMk id="62" creationId="{8B001731-FDAE-5545-858B-571139C37B68}"/>
          </ac:spMkLst>
        </pc:spChg>
        <pc:spChg chg="del">
          <ac:chgData name="Gastbenutzer" userId="" providerId="Windows Live" clId="Web-{FBCA911C-7E9B-4238-85D0-D5E575AE94B7}" dt="2022-08-28T11:09:38.021" v="152"/>
          <ac:spMkLst>
            <pc:docMk/>
            <pc:sldMk cId="4095781786" sldId="281"/>
            <ac:spMk id="63" creationId="{D47040A9-38AA-7645-96DF-20270BC88B5C}"/>
          </ac:spMkLst>
        </pc:spChg>
        <pc:spChg chg="del">
          <ac:chgData name="Gastbenutzer" userId="" providerId="Windows Live" clId="Web-{FBCA911C-7E9B-4238-85D0-D5E575AE94B7}" dt="2022-08-28T11:09:38.021" v="151"/>
          <ac:spMkLst>
            <pc:docMk/>
            <pc:sldMk cId="4095781786" sldId="281"/>
            <ac:spMk id="64" creationId="{54B81B17-E704-B246-AFFB-E3A68D9D13BC}"/>
          </ac:spMkLst>
        </pc:spChg>
        <pc:spChg chg="del">
          <ac:chgData name="Gastbenutzer" userId="" providerId="Windows Live" clId="Web-{FBCA911C-7E9B-4238-85D0-D5E575AE94B7}" dt="2022-08-28T11:09:38.021" v="150"/>
          <ac:spMkLst>
            <pc:docMk/>
            <pc:sldMk cId="4095781786" sldId="281"/>
            <ac:spMk id="65" creationId="{937C9C27-DB38-CB48-A240-1704588E06B9}"/>
          </ac:spMkLst>
        </pc:spChg>
        <pc:spChg chg="del">
          <ac:chgData name="Gastbenutzer" userId="" providerId="Windows Live" clId="Web-{FBCA911C-7E9B-4238-85D0-D5E575AE94B7}" dt="2022-08-28T11:09:38.021" v="149"/>
          <ac:spMkLst>
            <pc:docMk/>
            <pc:sldMk cId="4095781786" sldId="281"/>
            <ac:spMk id="66" creationId="{CFBE38D9-3468-FD4F-AEF8-EDC172371BE3}"/>
          </ac:spMkLst>
        </pc:spChg>
        <pc:spChg chg="del">
          <ac:chgData name="Gastbenutzer" userId="" providerId="Windows Live" clId="Web-{FBCA911C-7E9B-4238-85D0-D5E575AE94B7}" dt="2022-08-28T11:09:38.021" v="148"/>
          <ac:spMkLst>
            <pc:docMk/>
            <pc:sldMk cId="4095781786" sldId="281"/>
            <ac:spMk id="67" creationId="{FB1FB99C-C76C-FE43-AA37-662FEDE48AD8}"/>
          </ac:spMkLst>
        </pc:spChg>
        <pc:spChg chg="del">
          <ac:chgData name="Gastbenutzer" userId="" providerId="Windows Live" clId="Web-{FBCA911C-7E9B-4238-85D0-D5E575AE94B7}" dt="2022-08-28T11:09:38.021" v="147"/>
          <ac:spMkLst>
            <pc:docMk/>
            <pc:sldMk cId="4095781786" sldId="281"/>
            <ac:spMk id="68" creationId="{CFD51003-5384-9A4B-94D3-5A5921BA7749}"/>
          </ac:spMkLst>
        </pc:spChg>
        <pc:spChg chg="del">
          <ac:chgData name="Gastbenutzer" userId="" providerId="Windows Live" clId="Web-{FBCA911C-7E9B-4238-85D0-D5E575AE94B7}" dt="2022-08-28T11:09:38.021" v="146"/>
          <ac:spMkLst>
            <pc:docMk/>
            <pc:sldMk cId="4095781786" sldId="281"/>
            <ac:spMk id="69" creationId="{A93C4D5E-7E06-FA43-B01C-E03E3F21AE53}"/>
          </ac:spMkLst>
        </pc:spChg>
        <pc:spChg chg="del">
          <ac:chgData name="Gastbenutzer" userId="" providerId="Windows Live" clId="Web-{FBCA911C-7E9B-4238-85D0-D5E575AE94B7}" dt="2022-08-28T11:09:38.021" v="145"/>
          <ac:spMkLst>
            <pc:docMk/>
            <pc:sldMk cId="4095781786" sldId="281"/>
            <ac:spMk id="70" creationId="{990D1D17-669C-7547-B482-E76F5BFA203A}"/>
          </ac:spMkLst>
        </pc:spChg>
        <pc:spChg chg="del">
          <ac:chgData name="Gastbenutzer" userId="" providerId="Windows Live" clId="Web-{FBCA911C-7E9B-4238-85D0-D5E575AE94B7}" dt="2022-08-28T11:09:38.021" v="144"/>
          <ac:spMkLst>
            <pc:docMk/>
            <pc:sldMk cId="4095781786" sldId="281"/>
            <ac:spMk id="71" creationId="{E09D26BD-C790-6243-A3F4-49C7DD95606A}"/>
          </ac:spMkLst>
        </pc:spChg>
        <pc:spChg chg="del">
          <ac:chgData name="Gastbenutzer" userId="" providerId="Windows Live" clId="Web-{FBCA911C-7E9B-4238-85D0-D5E575AE94B7}" dt="2022-08-28T11:09:38.021" v="143"/>
          <ac:spMkLst>
            <pc:docMk/>
            <pc:sldMk cId="4095781786" sldId="281"/>
            <ac:spMk id="72" creationId="{C705BE5C-921E-2840-885A-14FB77DEE30F}"/>
          </ac:spMkLst>
        </pc:spChg>
        <pc:spChg chg="del">
          <ac:chgData name="Gastbenutzer" userId="" providerId="Windows Live" clId="Web-{FBCA911C-7E9B-4238-85D0-D5E575AE94B7}" dt="2022-08-28T11:09:38.021" v="142"/>
          <ac:spMkLst>
            <pc:docMk/>
            <pc:sldMk cId="4095781786" sldId="281"/>
            <ac:spMk id="73" creationId="{3CF5E3A5-C7BF-5646-91BB-0DDC6BB47094}"/>
          </ac:spMkLst>
        </pc:spChg>
        <pc:spChg chg="del">
          <ac:chgData name="Gastbenutzer" userId="" providerId="Windows Live" clId="Web-{FBCA911C-7E9B-4238-85D0-D5E575AE94B7}" dt="2022-08-28T11:09:38.021" v="141"/>
          <ac:spMkLst>
            <pc:docMk/>
            <pc:sldMk cId="4095781786" sldId="281"/>
            <ac:spMk id="74" creationId="{A6DE2B53-6176-7C44-B4FD-E50F9D815C0F}"/>
          </ac:spMkLst>
        </pc:spChg>
        <pc:spChg chg="del">
          <ac:chgData name="Gastbenutzer" userId="" providerId="Windows Live" clId="Web-{FBCA911C-7E9B-4238-85D0-D5E575AE94B7}" dt="2022-08-28T11:09:38.021" v="140"/>
          <ac:spMkLst>
            <pc:docMk/>
            <pc:sldMk cId="4095781786" sldId="281"/>
            <ac:spMk id="75" creationId="{62F6EBBC-C4D6-0A40-8473-5D0243060B65}"/>
          </ac:spMkLst>
        </pc:spChg>
        <pc:spChg chg="del">
          <ac:chgData name="Gastbenutzer" userId="" providerId="Windows Live" clId="Web-{FBCA911C-7E9B-4238-85D0-D5E575AE94B7}" dt="2022-08-28T11:09:38.021" v="139"/>
          <ac:spMkLst>
            <pc:docMk/>
            <pc:sldMk cId="4095781786" sldId="281"/>
            <ac:spMk id="76" creationId="{1FD20794-9153-394B-9132-48B96DED447D}"/>
          </ac:spMkLst>
        </pc:spChg>
        <pc:spChg chg="del">
          <ac:chgData name="Gastbenutzer" userId="" providerId="Windows Live" clId="Web-{FBCA911C-7E9B-4238-85D0-D5E575AE94B7}" dt="2022-08-28T11:09:38.021" v="138"/>
          <ac:spMkLst>
            <pc:docMk/>
            <pc:sldMk cId="4095781786" sldId="281"/>
            <ac:spMk id="77" creationId="{AD099C68-6A4E-214D-BC4B-8DFAED20BA25}"/>
          </ac:spMkLst>
        </pc:spChg>
        <pc:spChg chg="del">
          <ac:chgData name="Gastbenutzer" userId="" providerId="Windows Live" clId="Web-{FBCA911C-7E9B-4238-85D0-D5E575AE94B7}" dt="2022-08-28T11:09:38.021" v="137"/>
          <ac:spMkLst>
            <pc:docMk/>
            <pc:sldMk cId="4095781786" sldId="281"/>
            <ac:spMk id="78" creationId="{3FFFC5EB-F73E-5B4E-9B27-D8A59C988661}"/>
          </ac:spMkLst>
        </pc:spChg>
        <pc:spChg chg="del">
          <ac:chgData name="Gastbenutzer" userId="" providerId="Windows Live" clId="Web-{FBCA911C-7E9B-4238-85D0-D5E575AE94B7}" dt="2022-08-28T11:09:38.021" v="136"/>
          <ac:spMkLst>
            <pc:docMk/>
            <pc:sldMk cId="4095781786" sldId="281"/>
            <ac:spMk id="79" creationId="{F597830A-79CC-0249-BCD4-9092F100F575}"/>
          </ac:spMkLst>
        </pc:spChg>
        <pc:spChg chg="del">
          <ac:chgData name="Gastbenutzer" userId="" providerId="Windows Live" clId="Web-{FBCA911C-7E9B-4238-85D0-D5E575AE94B7}" dt="2022-08-28T11:09:38.021" v="135"/>
          <ac:spMkLst>
            <pc:docMk/>
            <pc:sldMk cId="4095781786" sldId="281"/>
            <ac:spMk id="80" creationId="{3458859F-5CE7-E246-816E-16E35D7E61ED}"/>
          </ac:spMkLst>
        </pc:spChg>
        <pc:spChg chg="del">
          <ac:chgData name="Gastbenutzer" userId="" providerId="Windows Live" clId="Web-{FBCA911C-7E9B-4238-85D0-D5E575AE94B7}" dt="2022-08-28T11:09:38.021" v="134"/>
          <ac:spMkLst>
            <pc:docMk/>
            <pc:sldMk cId="4095781786" sldId="281"/>
            <ac:spMk id="81" creationId="{033C03A0-9124-504C-9509-57F8896FBBA5}"/>
          </ac:spMkLst>
        </pc:spChg>
        <pc:spChg chg="del">
          <ac:chgData name="Gastbenutzer" userId="" providerId="Windows Live" clId="Web-{FBCA911C-7E9B-4238-85D0-D5E575AE94B7}" dt="2022-08-28T11:09:38.021" v="133"/>
          <ac:spMkLst>
            <pc:docMk/>
            <pc:sldMk cId="4095781786" sldId="281"/>
            <ac:spMk id="82" creationId="{D92E31A2-4213-8C43-99DE-189533223116}"/>
          </ac:spMkLst>
        </pc:spChg>
        <pc:spChg chg="del">
          <ac:chgData name="Gastbenutzer" userId="" providerId="Windows Live" clId="Web-{FBCA911C-7E9B-4238-85D0-D5E575AE94B7}" dt="2022-08-28T11:09:38.021" v="132"/>
          <ac:spMkLst>
            <pc:docMk/>
            <pc:sldMk cId="4095781786" sldId="281"/>
            <ac:spMk id="83" creationId="{30B58303-333F-DC43-A18A-A0DB4D735354}"/>
          </ac:spMkLst>
        </pc:spChg>
        <pc:spChg chg="del">
          <ac:chgData name="Gastbenutzer" userId="" providerId="Windows Live" clId="Web-{FBCA911C-7E9B-4238-85D0-D5E575AE94B7}" dt="2022-08-28T11:09:38.021" v="131"/>
          <ac:spMkLst>
            <pc:docMk/>
            <pc:sldMk cId="4095781786" sldId="281"/>
            <ac:spMk id="84" creationId="{D8A13BC1-4A39-D44C-BACB-B2058E4AE9B9}"/>
          </ac:spMkLst>
        </pc:spChg>
        <pc:spChg chg="del">
          <ac:chgData name="Gastbenutzer" userId="" providerId="Windows Live" clId="Web-{FBCA911C-7E9B-4238-85D0-D5E575AE94B7}" dt="2022-08-28T11:09:38.021" v="130"/>
          <ac:spMkLst>
            <pc:docMk/>
            <pc:sldMk cId="4095781786" sldId="281"/>
            <ac:spMk id="85" creationId="{16DC5FA9-817C-C040-8525-E49FBCC7F0EF}"/>
          </ac:spMkLst>
        </pc:spChg>
        <pc:spChg chg="del">
          <ac:chgData name="Gastbenutzer" userId="" providerId="Windows Live" clId="Web-{FBCA911C-7E9B-4238-85D0-D5E575AE94B7}" dt="2022-08-28T11:09:38.021" v="129"/>
          <ac:spMkLst>
            <pc:docMk/>
            <pc:sldMk cId="4095781786" sldId="281"/>
            <ac:spMk id="86" creationId="{D16812FE-CF23-8141-9128-180DBDC984DC}"/>
          </ac:spMkLst>
        </pc:spChg>
        <pc:spChg chg="del">
          <ac:chgData name="Gastbenutzer" userId="" providerId="Windows Live" clId="Web-{FBCA911C-7E9B-4238-85D0-D5E575AE94B7}" dt="2022-08-28T11:09:38.005" v="128"/>
          <ac:spMkLst>
            <pc:docMk/>
            <pc:sldMk cId="4095781786" sldId="281"/>
            <ac:spMk id="87" creationId="{083EBA89-7620-AE42-BCEF-106E3D38C3AC}"/>
          </ac:spMkLst>
        </pc:spChg>
        <pc:spChg chg="del">
          <ac:chgData name="Gastbenutzer" userId="" providerId="Windows Live" clId="Web-{FBCA911C-7E9B-4238-85D0-D5E575AE94B7}" dt="2022-08-28T11:09:38.005" v="127"/>
          <ac:spMkLst>
            <pc:docMk/>
            <pc:sldMk cId="4095781786" sldId="281"/>
            <ac:spMk id="88" creationId="{EDFCED5C-48AA-8D4E-80C6-A44A378F8341}"/>
          </ac:spMkLst>
        </pc:spChg>
        <pc:spChg chg="del">
          <ac:chgData name="Gastbenutzer" userId="" providerId="Windows Live" clId="Web-{FBCA911C-7E9B-4238-85D0-D5E575AE94B7}" dt="2022-08-28T11:09:38.005" v="126"/>
          <ac:spMkLst>
            <pc:docMk/>
            <pc:sldMk cId="4095781786" sldId="281"/>
            <ac:spMk id="89" creationId="{6AA4D6A6-F9BE-FE49-A45E-05E1C90FEE9A}"/>
          </ac:spMkLst>
        </pc:spChg>
        <pc:spChg chg="del">
          <ac:chgData name="Gastbenutzer" userId="" providerId="Windows Live" clId="Web-{FBCA911C-7E9B-4238-85D0-D5E575AE94B7}" dt="2022-08-28T11:09:38.005" v="125"/>
          <ac:spMkLst>
            <pc:docMk/>
            <pc:sldMk cId="4095781786" sldId="281"/>
            <ac:spMk id="90" creationId="{70B55DE0-B468-CD4F-9DCE-C2AAF352CCBB}"/>
          </ac:spMkLst>
        </pc:spChg>
        <pc:spChg chg="del">
          <ac:chgData name="Gastbenutzer" userId="" providerId="Windows Live" clId="Web-{FBCA911C-7E9B-4238-85D0-D5E575AE94B7}" dt="2022-08-28T11:09:38.005" v="124"/>
          <ac:spMkLst>
            <pc:docMk/>
            <pc:sldMk cId="4095781786" sldId="281"/>
            <ac:spMk id="91" creationId="{5BACD6E8-9A85-F347-8BDB-874BFCCEE2B2}"/>
          </ac:spMkLst>
        </pc:spChg>
        <pc:spChg chg="del">
          <ac:chgData name="Gastbenutzer" userId="" providerId="Windows Live" clId="Web-{FBCA911C-7E9B-4238-85D0-D5E575AE94B7}" dt="2022-08-28T11:09:38.005" v="123"/>
          <ac:spMkLst>
            <pc:docMk/>
            <pc:sldMk cId="4095781786" sldId="281"/>
            <ac:spMk id="92" creationId="{D1CE7002-FCDB-1347-8FF7-5585BA140244}"/>
          </ac:spMkLst>
        </pc:spChg>
        <pc:spChg chg="add mod">
          <ac:chgData name="Gastbenutzer" userId="" providerId="Windows Live" clId="Web-{FBCA911C-7E9B-4238-85D0-D5E575AE94B7}" dt="2022-08-28T11:21:49.314" v="953"/>
          <ac:spMkLst>
            <pc:docMk/>
            <pc:sldMk cId="4095781786" sldId="281"/>
            <ac:spMk id="94" creationId="{686385D4-FDF9-259A-D96E-90A5C98F282C}"/>
          </ac:spMkLst>
        </pc:spChg>
        <pc:spChg chg="del">
          <ac:chgData name="Gastbenutzer" userId="" providerId="Windows Live" clId="Web-{FBCA911C-7E9B-4238-85D0-D5E575AE94B7}" dt="2022-08-28T11:09:38.005" v="122"/>
          <ac:spMkLst>
            <pc:docMk/>
            <pc:sldMk cId="4095781786" sldId="281"/>
            <ac:spMk id="96" creationId="{5E27C4D5-8DAB-6D75-E484-6C5F259E4F47}"/>
          </ac:spMkLst>
        </pc:spChg>
        <pc:spChg chg="del">
          <ac:chgData name="Gastbenutzer" userId="" providerId="Windows Live" clId="Web-{FBCA911C-7E9B-4238-85D0-D5E575AE94B7}" dt="2022-08-28T11:09:38.005" v="121"/>
          <ac:spMkLst>
            <pc:docMk/>
            <pc:sldMk cId="4095781786" sldId="281"/>
            <ac:spMk id="98" creationId="{2D12985E-ED8A-6DAE-04ED-8A5D9AF41E76}"/>
          </ac:spMkLst>
        </pc:spChg>
        <pc:spChg chg="add">
          <ac:chgData name="Gastbenutzer" userId="" providerId="Windows Live" clId="Web-{FBCA911C-7E9B-4238-85D0-D5E575AE94B7}" dt="2022-08-28T11:09:40.677" v="209"/>
          <ac:spMkLst>
            <pc:docMk/>
            <pc:sldMk cId="4095781786" sldId="281"/>
            <ac:spMk id="99" creationId="{79B5381C-7F4A-D392-B842-258C380B3B51}"/>
          </ac:spMkLst>
        </pc:spChg>
        <pc:spChg chg="del">
          <ac:chgData name="Gastbenutzer" userId="" providerId="Windows Live" clId="Web-{FBCA911C-7E9B-4238-85D0-D5E575AE94B7}" dt="2022-08-28T11:09:38.005" v="120"/>
          <ac:spMkLst>
            <pc:docMk/>
            <pc:sldMk cId="4095781786" sldId="281"/>
            <ac:spMk id="100" creationId="{1B96FA14-679A-D5C7-B3A1-983459CF08D9}"/>
          </ac:spMkLst>
        </pc:spChg>
        <pc:spChg chg="add">
          <ac:chgData name="Gastbenutzer" userId="" providerId="Windows Live" clId="Web-{FBCA911C-7E9B-4238-85D0-D5E575AE94B7}" dt="2022-08-28T11:09:40.677" v="210"/>
          <ac:spMkLst>
            <pc:docMk/>
            <pc:sldMk cId="4095781786" sldId="281"/>
            <ac:spMk id="103" creationId="{1F1AEB54-0E8F-4A7F-1225-52C26EE36757}"/>
          </ac:spMkLst>
        </pc:spChg>
        <pc:spChg chg="del">
          <ac:chgData name="Gastbenutzer" userId="" providerId="Windows Live" clId="Web-{FBCA911C-7E9B-4238-85D0-D5E575AE94B7}" dt="2022-08-28T11:09:38.005" v="118"/>
          <ac:spMkLst>
            <pc:docMk/>
            <pc:sldMk cId="4095781786" sldId="281"/>
            <ac:spMk id="104" creationId="{575FC8A8-B69B-E561-4FC0-BDD32CAB8A80}"/>
          </ac:spMkLst>
        </pc:spChg>
        <pc:spChg chg="del">
          <ac:chgData name="Gastbenutzer" userId="" providerId="Windows Live" clId="Web-{FBCA911C-7E9B-4238-85D0-D5E575AE94B7}" dt="2022-08-28T11:09:38.005" v="117"/>
          <ac:spMkLst>
            <pc:docMk/>
            <pc:sldMk cId="4095781786" sldId="281"/>
            <ac:spMk id="106" creationId="{A09926DC-36BB-E0C3-163E-11A87EEB02D7}"/>
          </ac:spMkLst>
        </pc:spChg>
        <pc:spChg chg="add">
          <ac:chgData name="Gastbenutzer" userId="" providerId="Windows Live" clId="Web-{FBCA911C-7E9B-4238-85D0-D5E575AE94B7}" dt="2022-08-28T11:09:40.693" v="211"/>
          <ac:spMkLst>
            <pc:docMk/>
            <pc:sldMk cId="4095781786" sldId="281"/>
            <ac:spMk id="107" creationId="{21EA3031-EAB5-0D0D-0D3A-B5AFB7647AB9}"/>
          </ac:spMkLst>
        </pc:spChg>
        <pc:spChg chg="del">
          <ac:chgData name="Gastbenutzer" userId="" providerId="Windows Live" clId="Web-{FBCA911C-7E9B-4238-85D0-D5E575AE94B7}" dt="2022-08-28T11:09:38.005" v="115"/>
          <ac:spMkLst>
            <pc:docMk/>
            <pc:sldMk cId="4095781786" sldId="281"/>
            <ac:spMk id="110" creationId="{8AE2DE9C-A883-977E-658D-10A2E9BD67A1}"/>
          </ac:spMkLst>
        </pc:spChg>
        <pc:spChg chg="add">
          <ac:chgData name="Gastbenutzer" userId="" providerId="Windows Live" clId="Web-{FBCA911C-7E9B-4238-85D0-D5E575AE94B7}" dt="2022-08-28T11:09:40.708" v="212"/>
          <ac:spMkLst>
            <pc:docMk/>
            <pc:sldMk cId="4095781786" sldId="281"/>
            <ac:spMk id="111" creationId="{B3F9263D-DD2C-E4C4-3E82-D50FE3ECCF29}"/>
          </ac:spMkLst>
        </pc:spChg>
        <pc:spChg chg="del">
          <ac:chgData name="Gastbenutzer" userId="" providerId="Windows Live" clId="Web-{FBCA911C-7E9B-4238-85D0-D5E575AE94B7}" dt="2022-08-28T11:09:38.005" v="114"/>
          <ac:spMkLst>
            <pc:docMk/>
            <pc:sldMk cId="4095781786" sldId="281"/>
            <ac:spMk id="112" creationId="{33CB9AA7-93F5-1016-0F9B-9168BC197F6D}"/>
          </ac:spMkLst>
        </pc:spChg>
        <pc:spChg chg="add">
          <ac:chgData name="Gastbenutzer" userId="" providerId="Windows Live" clId="Web-{FBCA911C-7E9B-4238-85D0-D5E575AE94B7}" dt="2022-08-28T11:09:40.708" v="213"/>
          <ac:spMkLst>
            <pc:docMk/>
            <pc:sldMk cId="4095781786" sldId="281"/>
            <ac:spMk id="115" creationId="{13A58AD3-F9F8-FE09-C2E3-1E6EA88795E1}"/>
          </ac:spMkLst>
        </pc:spChg>
        <pc:spChg chg="del">
          <ac:chgData name="Gastbenutzer" userId="" providerId="Windows Live" clId="Web-{FBCA911C-7E9B-4238-85D0-D5E575AE94B7}" dt="2022-08-28T11:09:38.005" v="112"/>
          <ac:spMkLst>
            <pc:docMk/>
            <pc:sldMk cId="4095781786" sldId="281"/>
            <ac:spMk id="116" creationId="{344C518A-3AC6-7FB7-6333-56D34076FB5E}"/>
          </ac:spMkLst>
        </pc:spChg>
        <pc:spChg chg="del">
          <ac:chgData name="Gastbenutzer" userId="" providerId="Windows Live" clId="Web-{FBCA911C-7E9B-4238-85D0-D5E575AE94B7}" dt="2022-08-28T11:09:38.005" v="111"/>
          <ac:spMkLst>
            <pc:docMk/>
            <pc:sldMk cId="4095781786" sldId="281"/>
            <ac:spMk id="118" creationId="{7B136FA6-0634-FAA9-FED1-3D505D02D2BF}"/>
          </ac:spMkLst>
        </pc:spChg>
        <pc:spChg chg="add">
          <ac:chgData name="Gastbenutzer" userId="" providerId="Windows Live" clId="Web-{FBCA911C-7E9B-4238-85D0-D5E575AE94B7}" dt="2022-08-28T11:09:40.724" v="214"/>
          <ac:spMkLst>
            <pc:docMk/>
            <pc:sldMk cId="4095781786" sldId="281"/>
            <ac:spMk id="119" creationId="{5A3D2A75-E0AC-08B6-F919-E978C0D2DBA6}"/>
          </ac:spMkLst>
        </pc:spChg>
        <pc:spChg chg="del">
          <ac:chgData name="Gastbenutzer" userId="" providerId="Windows Live" clId="Web-{FBCA911C-7E9B-4238-85D0-D5E575AE94B7}" dt="2022-08-28T11:09:38.005" v="109"/>
          <ac:spMkLst>
            <pc:docMk/>
            <pc:sldMk cId="4095781786" sldId="281"/>
            <ac:spMk id="122" creationId="{0E21FEB2-E4DE-9274-959B-2AFAF24E3A7B}"/>
          </ac:spMkLst>
        </pc:spChg>
        <pc:spChg chg="add">
          <ac:chgData name="Gastbenutzer" userId="" providerId="Windows Live" clId="Web-{FBCA911C-7E9B-4238-85D0-D5E575AE94B7}" dt="2022-08-28T11:09:40.724" v="215"/>
          <ac:spMkLst>
            <pc:docMk/>
            <pc:sldMk cId="4095781786" sldId="281"/>
            <ac:spMk id="123" creationId="{6C88016A-44D3-9F19-4C41-B4D11954C56C}"/>
          </ac:spMkLst>
        </pc:spChg>
        <pc:spChg chg="del">
          <ac:chgData name="Gastbenutzer" userId="" providerId="Windows Live" clId="Web-{FBCA911C-7E9B-4238-85D0-D5E575AE94B7}" dt="2022-08-28T11:09:38.005" v="108"/>
          <ac:spMkLst>
            <pc:docMk/>
            <pc:sldMk cId="4095781786" sldId="281"/>
            <ac:spMk id="124" creationId="{C6EA4FC7-EFCB-6875-0D0D-29200720E4BD}"/>
          </ac:spMkLst>
        </pc:spChg>
        <pc:spChg chg="del">
          <ac:chgData name="Gastbenutzer" userId="" providerId="Windows Live" clId="Web-{FBCA911C-7E9B-4238-85D0-D5E575AE94B7}" dt="2022-08-28T11:09:38.005" v="107"/>
          <ac:spMkLst>
            <pc:docMk/>
            <pc:sldMk cId="4095781786" sldId="281"/>
            <ac:spMk id="126" creationId="{9C605B51-DB17-3C88-F4AA-7D6B98663056}"/>
          </ac:spMkLst>
        </pc:spChg>
        <pc:spChg chg="add del">
          <ac:chgData name="Gastbenutzer" userId="" providerId="Windows Live" clId="Web-{FBCA911C-7E9B-4238-85D0-D5E575AE94B7}" dt="2022-08-28T11:21:31.204" v="948"/>
          <ac:spMkLst>
            <pc:docMk/>
            <pc:sldMk cId="4095781786" sldId="281"/>
            <ac:spMk id="127" creationId="{49CD92C3-B224-2BCD-4514-9A051DC492A0}"/>
          </ac:spMkLst>
        </pc:spChg>
        <pc:spChg chg="del">
          <ac:chgData name="Gastbenutzer" userId="" providerId="Windows Live" clId="Web-{FBCA911C-7E9B-4238-85D0-D5E575AE94B7}" dt="2022-08-28T11:09:38.005" v="106"/>
          <ac:spMkLst>
            <pc:docMk/>
            <pc:sldMk cId="4095781786" sldId="281"/>
            <ac:spMk id="128" creationId="{C4EBADD8-1115-5B91-9AB9-667DB558E50D}"/>
          </ac:spMkLst>
        </pc:spChg>
        <pc:spChg chg="add del">
          <ac:chgData name="Gastbenutzer" userId="" providerId="Windows Live" clId="Web-{FBCA911C-7E9B-4238-85D0-D5E575AE94B7}" dt="2022-08-28T11:21:32.783" v="949"/>
          <ac:spMkLst>
            <pc:docMk/>
            <pc:sldMk cId="4095781786" sldId="281"/>
            <ac:spMk id="130" creationId="{5BB6F62B-37C9-A08E-1E5D-CBBD26E0E91D}"/>
          </ac:spMkLst>
        </pc:spChg>
        <pc:spChg chg="add">
          <ac:chgData name="Gastbenutzer" userId="" providerId="Windows Live" clId="Web-{FBCA911C-7E9B-4238-85D0-D5E575AE94B7}" dt="2022-08-28T11:09:40.755" v="218"/>
          <ac:spMkLst>
            <pc:docMk/>
            <pc:sldMk cId="4095781786" sldId="281"/>
            <ac:spMk id="132" creationId="{93FF4C86-9CFE-87F8-E5CC-2694F5FB3F0B}"/>
          </ac:spMkLst>
        </pc:spChg>
        <pc:spChg chg="add">
          <ac:chgData name="Gastbenutzer" userId="" providerId="Windows Live" clId="Web-{FBCA911C-7E9B-4238-85D0-D5E575AE94B7}" dt="2022-08-28T11:09:40.771" v="219"/>
          <ac:spMkLst>
            <pc:docMk/>
            <pc:sldMk cId="4095781786" sldId="281"/>
            <ac:spMk id="134" creationId="{7FD66F8A-742C-82D1-5D63-0FB87204D11E}"/>
          </ac:spMkLst>
        </pc:spChg>
        <pc:spChg chg="add">
          <ac:chgData name="Gastbenutzer" userId="" providerId="Windows Live" clId="Web-{FBCA911C-7E9B-4238-85D0-D5E575AE94B7}" dt="2022-08-28T11:09:40.787" v="220"/>
          <ac:spMkLst>
            <pc:docMk/>
            <pc:sldMk cId="4095781786" sldId="281"/>
            <ac:spMk id="136" creationId="{255BE0A7-5E09-5FA1-3697-E5DE0A7353BD}"/>
          </ac:spMkLst>
        </pc:spChg>
        <pc:spChg chg="add">
          <ac:chgData name="Gastbenutzer" userId="" providerId="Windows Live" clId="Web-{FBCA911C-7E9B-4238-85D0-D5E575AE94B7}" dt="2022-08-28T11:09:40.802" v="221"/>
          <ac:spMkLst>
            <pc:docMk/>
            <pc:sldMk cId="4095781786" sldId="281"/>
            <ac:spMk id="138" creationId="{EA96E93D-7E4A-4504-5D57-D59727697002}"/>
          </ac:spMkLst>
        </pc:spChg>
        <pc:spChg chg="add">
          <ac:chgData name="Gastbenutzer" userId="" providerId="Windows Live" clId="Web-{FBCA911C-7E9B-4238-85D0-D5E575AE94B7}" dt="2022-08-28T11:09:40.802" v="222"/>
          <ac:spMkLst>
            <pc:docMk/>
            <pc:sldMk cId="4095781786" sldId="281"/>
            <ac:spMk id="140" creationId="{6BE2B1E1-F0CD-CEEE-5699-4AD1D2E2AF58}"/>
          </ac:spMkLst>
        </pc:spChg>
        <pc:spChg chg="add">
          <ac:chgData name="Gastbenutzer" userId="" providerId="Windows Live" clId="Web-{FBCA911C-7E9B-4238-85D0-D5E575AE94B7}" dt="2022-08-28T11:09:40.818" v="223"/>
          <ac:spMkLst>
            <pc:docMk/>
            <pc:sldMk cId="4095781786" sldId="281"/>
            <ac:spMk id="142" creationId="{D449804B-EA74-4957-E8B9-2A9FBD18C707}"/>
          </ac:spMkLst>
        </pc:spChg>
        <pc:spChg chg="add">
          <ac:chgData name="Gastbenutzer" userId="" providerId="Windows Live" clId="Web-{FBCA911C-7E9B-4238-85D0-D5E575AE94B7}" dt="2022-08-28T11:09:40.833" v="224"/>
          <ac:spMkLst>
            <pc:docMk/>
            <pc:sldMk cId="4095781786" sldId="281"/>
            <ac:spMk id="144" creationId="{51667FBA-0571-500D-7A27-BC6FAF9ABD0F}"/>
          </ac:spMkLst>
        </pc:spChg>
        <pc:spChg chg="add">
          <ac:chgData name="Gastbenutzer" userId="" providerId="Windows Live" clId="Web-{FBCA911C-7E9B-4238-85D0-D5E575AE94B7}" dt="2022-08-28T11:09:40.833" v="225"/>
          <ac:spMkLst>
            <pc:docMk/>
            <pc:sldMk cId="4095781786" sldId="281"/>
            <ac:spMk id="146" creationId="{888F84A3-99A7-F126-7870-85C572716D1D}"/>
          </ac:spMkLst>
        </pc:spChg>
        <pc:spChg chg="add">
          <ac:chgData name="Gastbenutzer" userId="" providerId="Windows Live" clId="Web-{FBCA911C-7E9B-4238-85D0-D5E575AE94B7}" dt="2022-08-28T11:09:40.849" v="226"/>
          <ac:spMkLst>
            <pc:docMk/>
            <pc:sldMk cId="4095781786" sldId="281"/>
            <ac:spMk id="148" creationId="{DC375DAC-3F28-6C7B-5B59-1D4EB074B5EE}"/>
          </ac:spMkLst>
        </pc:spChg>
        <pc:spChg chg="add">
          <ac:chgData name="Gastbenutzer" userId="" providerId="Windows Live" clId="Web-{FBCA911C-7E9B-4238-85D0-D5E575AE94B7}" dt="2022-08-28T11:09:40.849" v="227"/>
          <ac:spMkLst>
            <pc:docMk/>
            <pc:sldMk cId="4095781786" sldId="281"/>
            <ac:spMk id="150" creationId="{DDD00869-350B-95D7-0BE1-2647BC2E4DBD}"/>
          </ac:spMkLst>
        </pc:spChg>
        <pc:spChg chg="add del mod">
          <ac:chgData name="Gastbenutzer" userId="" providerId="Windows Live" clId="Web-{FBCA911C-7E9B-4238-85D0-D5E575AE94B7}" dt="2022-08-28T11:21:06.594" v="940"/>
          <ac:spMkLst>
            <pc:docMk/>
            <pc:sldMk cId="4095781786" sldId="281"/>
            <ac:spMk id="152" creationId="{D0A5CDCA-E6EF-E362-C5F4-051DA5F7C8D7}"/>
          </ac:spMkLst>
        </pc:spChg>
        <pc:spChg chg="add">
          <ac:chgData name="Gastbenutzer" userId="" providerId="Windows Live" clId="Web-{FBCA911C-7E9B-4238-85D0-D5E575AE94B7}" dt="2022-08-28T11:09:40.880" v="229"/>
          <ac:spMkLst>
            <pc:docMk/>
            <pc:sldMk cId="4095781786" sldId="281"/>
            <ac:spMk id="154" creationId="{EE3E6818-12AA-FA75-6647-4F2E70E8ECB5}"/>
          </ac:spMkLst>
        </pc:spChg>
        <pc:spChg chg="add">
          <ac:chgData name="Gastbenutzer" userId="" providerId="Windows Live" clId="Web-{FBCA911C-7E9B-4238-85D0-D5E575AE94B7}" dt="2022-08-28T11:09:40.896" v="230"/>
          <ac:spMkLst>
            <pc:docMk/>
            <pc:sldMk cId="4095781786" sldId="281"/>
            <ac:spMk id="156" creationId="{20CCFA10-8646-358D-BA23-5DB5B694D2B0}"/>
          </ac:spMkLst>
        </pc:spChg>
        <pc:spChg chg="add">
          <ac:chgData name="Gastbenutzer" userId="" providerId="Windows Live" clId="Web-{FBCA911C-7E9B-4238-85D0-D5E575AE94B7}" dt="2022-08-28T11:09:40.912" v="231"/>
          <ac:spMkLst>
            <pc:docMk/>
            <pc:sldMk cId="4095781786" sldId="281"/>
            <ac:spMk id="158" creationId="{4D302F61-D728-E429-E5ED-7587CD273882}"/>
          </ac:spMkLst>
        </pc:spChg>
        <pc:spChg chg="add">
          <ac:chgData name="Gastbenutzer" userId="" providerId="Windows Live" clId="Web-{FBCA911C-7E9B-4238-85D0-D5E575AE94B7}" dt="2022-08-28T11:09:40.912" v="232"/>
          <ac:spMkLst>
            <pc:docMk/>
            <pc:sldMk cId="4095781786" sldId="281"/>
            <ac:spMk id="160" creationId="{98DBEEB3-D776-2B07-02B6-80E78953A76B}"/>
          </ac:spMkLst>
        </pc:spChg>
        <pc:spChg chg="add">
          <ac:chgData name="Gastbenutzer" userId="" providerId="Windows Live" clId="Web-{FBCA911C-7E9B-4238-85D0-D5E575AE94B7}" dt="2022-08-28T11:09:40.927" v="233"/>
          <ac:spMkLst>
            <pc:docMk/>
            <pc:sldMk cId="4095781786" sldId="281"/>
            <ac:spMk id="162" creationId="{5A7F82F0-C153-BFCF-E160-460F3995A9B5}"/>
          </ac:spMkLst>
        </pc:spChg>
        <pc:spChg chg="add">
          <ac:chgData name="Gastbenutzer" userId="" providerId="Windows Live" clId="Web-{FBCA911C-7E9B-4238-85D0-D5E575AE94B7}" dt="2022-08-28T11:09:40.943" v="234"/>
          <ac:spMkLst>
            <pc:docMk/>
            <pc:sldMk cId="4095781786" sldId="281"/>
            <ac:spMk id="164" creationId="{6104F7EE-4508-5F34-B8DD-04616E84A614}"/>
          </ac:spMkLst>
        </pc:spChg>
        <pc:spChg chg="add">
          <ac:chgData name="Gastbenutzer" userId="" providerId="Windows Live" clId="Web-{FBCA911C-7E9B-4238-85D0-D5E575AE94B7}" dt="2022-08-28T11:09:40.943" v="235"/>
          <ac:spMkLst>
            <pc:docMk/>
            <pc:sldMk cId="4095781786" sldId="281"/>
            <ac:spMk id="166" creationId="{2ADE90E8-8354-980E-B1F0-87AED7663E02}"/>
          </ac:spMkLst>
        </pc:spChg>
        <pc:spChg chg="add">
          <ac:chgData name="Gastbenutzer" userId="" providerId="Windows Live" clId="Web-{FBCA911C-7E9B-4238-85D0-D5E575AE94B7}" dt="2022-08-28T11:09:40.958" v="236"/>
          <ac:spMkLst>
            <pc:docMk/>
            <pc:sldMk cId="4095781786" sldId="281"/>
            <ac:spMk id="168" creationId="{3B7587EF-CD10-FA0C-136C-4F5E23383629}"/>
          </ac:spMkLst>
        </pc:spChg>
        <pc:spChg chg="add">
          <ac:chgData name="Gastbenutzer" userId="" providerId="Windows Live" clId="Web-{FBCA911C-7E9B-4238-85D0-D5E575AE94B7}" dt="2022-08-28T11:09:40.974" v="237"/>
          <ac:spMkLst>
            <pc:docMk/>
            <pc:sldMk cId="4095781786" sldId="281"/>
            <ac:spMk id="170" creationId="{ACF4BF62-301A-737C-8661-EA325D1EB108}"/>
          </ac:spMkLst>
        </pc:spChg>
        <pc:spChg chg="add mod">
          <ac:chgData name="Gastbenutzer" userId="" providerId="Windows Live" clId="Web-{FBCA911C-7E9B-4238-85D0-D5E575AE94B7}" dt="2022-08-28T11:20:20.655" v="933"/>
          <ac:spMkLst>
            <pc:docMk/>
            <pc:sldMk cId="4095781786" sldId="281"/>
            <ac:spMk id="172" creationId="{D3D94C3B-4D88-2C4E-0042-49F4CA3A7BBF}"/>
          </ac:spMkLst>
        </pc:spChg>
        <pc:spChg chg="add mod">
          <ac:chgData name="Gastbenutzer" userId="" providerId="Windows Live" clId="Web-{FBCA911C-7E9B-4238-85D0-D5E575AE94B7}" dt="2022-08-28T11:20:24.593" v="934"/>
          <ac:spMkLst>
            <pc:docMk/>
            <pc:sldMk cId="4095781786" sldId="281"/>
            <ac:spMk id="174" creationId="{5D80E40B-C5B0-423A-8321-2A76AE04DBB1}"/>
          </ac:spMkLst>
        </pc:spChg>
        <pc:spChg chg="add mod">
          <ac:chgData name="Gastbenutzer" userId="" providerId="Windows Live" clId="Web-{FBCA911C-7E9B-4238-85D0-D5E575AE94B7}" dt="2022-08-28T11:20:27.906" v="935"/>
          <ac:spMkLst>
            <pc:docMk/>
            <pc:sldMk cId="4095781786" sldId="281"/>
            <ac:spMk id="176" creationId="{8CD33D8B-DC74-8ACE-CC46-CCC6E4CD6FA7}"/>
          </ac:spMkLst>
        </pc:spChg>
        <pc:spChg chg="add">
          <ac:chgData name="Gastbenutzer" userId="" providerId="Windows Live" clId="Web-{FBCA911C-7E9B-4238-85D0-D5E575AE94B7}" dt="2022-08-28T11:09:41.021" v="241"/>
          <ac:spMkLst>
            <pc:docMk/>
            <pc:sldMk cId="4095781786" sldId="281"/>
            <ac:spMk id="178" creationId="{B257FEFF-6341-4D55-2D93-71F0A1E7190A}"/>
          </ac:spMkLst>
        </pc:spChg>
        <pc:spChg chg="add">
          <ac:chgData name="Gastbenutzer" userId="" providerId="Windows Live" clId="Web-{FBCA911C-7E9B-4238-85D0-D5E575AE94B7}" dt="2022-08-28T11:09:41.037" v="242"/>
          <ac:spMkLst>
            <pc:docMk/>
            <pc:sldMk cId="4095781786" sldId="281"/>
            <ac:spMk id="180" creationId="{839A97AC-E3A2-E904-DC3B-E333BBA075A9}"/>
          </ac:spMkLst>
        </pc:spChg>
        <pc:spChg chg="add">
          <ac:chgData name="Gastbenutzer" userId="" providerId="Windows Live" clId="Web-{FBCA911C-7E9B-4238-85D0-D5E575AE94B7}" dt="2022-08-28T11:09:41.052" v="243"/>
          <ac:spMkLst>
            <pc:docMk/>
            <pc:sldMk cId="4095781786" sldId="281"/>
            <ac:spMk id="182" creationId="{DC910BE7-FC63-9C40-2C25-B66987809D30}"/>
          </ac:spMkLst>
        </pc:spChg>
        <pc:spChg chg="add">
          <ac:chgData name="Gastbenutzer" userId="" providerId="Windows Live" clId="Web-{FBCA911C-7E9B-4238-85D0-D5E575AE94B7}" dt="2022-08-28T11:09:41.068" v="244"/>
          <ac:spMkLst>
            <pc:docMk/>
            <pc:sldMk cId="4095781786" sldId="281"/>
            <ac:spMk id="184" creationId="{C3D969AF-20BF-CC27-1528-0A45E0E8FD24}"/>
          </ac:spMkLst>
        </pc:spChg>
        <pc:spChg chg="add">
          <ac:chgData name="Gastbenutzer" userId="" providerId="Windows Live" clId="Web-{FBCA911C-7E9B-4238-85D0-D5E575AE94B7}" dt="2022-08-28T11:09:41.083" v="245"/>
          <ac:spMkLst>
            <pc:docMk/>
            <pc:sldMk cId="4095781786" sldId="281"/>
            <ac:spMk id="186" creationId="{35912DBA-BCCB-4F57-7267-E87AC075F525}"/>
          </ac:spMkLst>
        </pc:spChg>
        <pc:spChg chg="add">
          <ac:chgData name="Gastbenutzer" userId="" providerId="Windows Live" clId="Web-{FBCA911C-7E9B-4238-85D0-D5E575AE94B7}" dt="2022-08-28T11:09:41.099" v="246"/>
          <ac:spMkLst>
            <pc:docMk/>
            <pc:sldMk cId="4095781786" sldId="281"/>
            <ac:spMk id="188" creationId="{CCD4EC8D-83F5-597E-D88A-993CBB3436A9}"/>
          </ac:spMkLst>
        </pc:spChg>
        <pc:spChg chg="add">
          <ac:chgData name="Gastbenutzer" userId="" providerId="Windows Live" clId="Web-{FBCA911C-7E9B-4238-85D0-D5E575AE94B7}" dt="2022-08-28T11:09:41.099" v="247"/>
          <ac:spMkLst>
            <pc:docMk/>
            <pc:sldMk cId="4095781786" sldId="281"/>
            <ac:spMk id="190" creationId="{DA374236-A4F8-6DF3-C814-2068E03E0296}"/>
          </ac:spMkLst>
        </pc:spChg>
        <pc:spChg chg="add">
          <ac:chgData name="Gastbenutzer" userId="" providerId="Windows Live" clId="Web-{FBCA911C-7E9B-4238-85D0-D5E575AE94B7}" dt="2022-08-28T11:09:41.130" v="248"/>
          <ac:spMkLst>
            <pc:docMk/>
            <pc:sldMk cId="4095781786" sldId="281"/>
            <ac:spMk id="192" creationId="{756B6F32-F16C-A333-48F4-CB0B804D6F2F}"/>
          </ac:spMkLst>
        </pc:spChg>
        <pc:spChg chg="add del">
          <ac:chgData name="Gastbenutzer" userId="" providerId="Windows Live" clId="Web-{FBCA911C-7E9B-4238-85D0-D5E575AE94B7}" dt="2022-08-28T11:22:01.424" v="957"/>
          <ac:spMkLst>
            <pc:docMk/>
            <pc:sldMk cId="4095781786" sldId="281"/>
            <ac:spMk id="194" creationId="{005782E7-E387-6334-BDC7-EC633E12C917}"/>
          </ac:spMkLst>
        </pc:spChg>
        <pc:spChg chg="add del">
          <ac:chgData name="Gastbenutzer" userId="" providerId="Windows Live" clId="Web-{FBCA911C-7E9B-4238-85D0-D5E575AE94B7}" dt="2022-08-28T11:22:00.252" v="956"/>
          <ac:spMkLst>
            <pc:docMk/>
            <pc:sldMk cId="4095781786" sldId="281"/>
            <ac:spMk id="196" creationId="{20AC5C10-081A-4033-59E5-E77C6BF4B82C}"/>
          </ac:spMkLst>
        </pc:spChg>
        <pc:spChg chg="add del">
          <ac:chgData name="Gastbenutzer" userId="" providerId="Windows Live" clId="Web-{FBCA911C-7E9B-4238-85D0-D5E575AE94B7}" dt="2022-08-28T11:21:59.596" v="955"/>
          <ac:spMkLst>
            <pc:docMk/>
            <pc:sldMk cId="4095781786" sldId="281"/>
            <ac:spMk id="198" creationId="{6D2716FA-37D1-2862-7508-D225A99A1FD7}"/>
          </ac:spMkLst>
        </pc:spChg>
        <pc:spChg chg="add">
          <ac:chgData name="Gastbenutzer" userId="" providerId="Windows Live" clId="Web-{FBCA911C-7E9B-4238-85D0-D5E575AE94B7}" dt="2022-08-28T11:09:41.193" v="252"/>
          <ac:spMkLst>
            <pc:docMk/>
            <pc:sldMk cId="4095781786" sldId="281"/>
            <ac:spMk id="200" creationId="{A3C67588-7DE8-EF6F-5802-B13D6F97D0D7}"/>
          </ac:spMkLst>
        </pc:spChg>
        <pc:spChg chg="add">
          <ac:chgData name="Gastbenutzer" userId="" providerId="Windows Live" clId="Web-{FBCA911C-7E9B-4238-85D0-D5E575AE94B7}" dt="2022-08-28T11:09:41.208" v="253"/>
          <ac:spMkLst>
            <pc:docMk/>
            <pc:sldMk cId="4095781786" sldId="281"/>
            <ac:spMk id="202" creationId="{9D5C1C0B-C4D2-D683-87BA-6EE4C94A5525}"/>
          </ac:spMkLst>
        </pc:spChg>
        <pc:spChg chg="add">
          <ac:chgData name="Gastbenutzer" userId="" providerId="Windows Live" clId="Web-{FBCA911C-7E9B-4238-85D0-D5E575AE94B7}" dt="2022-08-28T11:09:41.224" v="254"/>
          <ac:spMkLst>
            <pc:docMk/>
            <pc:sldMk cId="4095781786" sldId="281"/>
            <ac:spMk id="204" creationId="{DF9DAC50-74CD-E813-F2C8-2DF40E048D26}"/>
          </ac:spMkLst>
        </pc:spChg>
        <pc:spChg chg="add">
          <ac:chgData name="Gastbenutzer" userId="" providerId="Windows Live" clId="Web-{FBCA911C-7E9B-4238-85D0-D5E575AE94B7}" dt="2022-08-28T11:09:41.255" v="256"/>
          <ac:spMkLst>
            <pc:docMk/>
            <pc:sldMk cId="4095781786" sldId="281"/>
            <ac:spMk id="208" creationId="{26E35BDF-18CC-F53F-90F2-91426F73C3C7}"/>
          </ac:spMkLst>
        </pc:spChg>
        <pc:spChg chg="add">
          <ac:chgData name="Gastbenutzer" userId="" providerId="Windows Live" clId="Web-{FBCA911C-7E9B-4238-85D0-D5E575AE94B7}" dt="2022-08-28T11:09:41.271" v="257"/>
          <ac:spMkLst>
            <pc:docMk/>
            <pc:sldMk cId="4095781786" sldId="281"/>
            <ac:spMk id="210" creationId="{FB5A4144-8C69-D985-85C6-35BA4B5CF1E8}"/>
          </ac:spMkLst>
        </pc:spChg>
        <pc:spChg chg="add">
          <ac:chgData name="Gastbenutzer" userId="" providerId="Windows Live" clId="Web-{FBCA911C-7E9B-4238-85D0-D5E575AE94B7}" dt="2022-08-28T11:09:41.302" v="259"/>
          <ac:spMkLst>
            <pc:docMk/>
            <pc:sldMk cId="4095781786" sldId="281"/>
            <ac:spMk id="214" creationId="{7C60C05D-2AE6-19FA-4EF8-B6E1074B5C4A}"/>
          </ac:spMkLst>
        </pc:spChg>
        <pc:spChg chg="add">
          <ac:chgData name="Gastbenutzer" userId="" providerId="Windows Live" clId="Web-{FBCA911C-7E9B-4238-85D0-D5E575AE94B7}" dt="2022-08-28T11:09:41.318" v="260"/>
          <ac:spMkLst>
            <pc:docMk/>
            <pc:sldMk cId="4095781786" sldId="281"/>
            <ac:spMk id="216" creationId="{A2595C87-A324-5CEE-A992-F8DDCB62CECB}"/>
          </ac:spMkLst>
        </pc:spChg>
        <pc:spChg chg="add mod">
          <ac:chgData name="Gastbenutzer" userId="" providerId="Windows Live" clId="Web-{FBCA911C-7E9B-4238-85D0-D5E575AE94B7}" dt="2022-08-28T11:22:36.409" v="966" actId="1076"/>
          <ac:spMkLst>
            <pc:docMk/>
            <pc:sldMk cId="4095781786" sldId="281"/>
            <ac:spMk id="220" creationId="{F2AE0F2C-771A-A89E-492F-FFAC8EE88D1F}"/>
          </ac:spMkLst>
        </pc:spChg>
        <pc:spChg chg="add mod">
          <ac:chgData name="Gastbenutzer" userId="" providerId="Windows Live" clId="Web-{FBCA911C-7E9B-4238-85D0-D5E575AE94B7}" dt="2022-08-28T11:22:40.550" v="967" actId="1076"/>
          <ac:spMkLst>
            <pc:docMk/>
            <pc:sldMk cId="4095781786" sldId="281"/>
            <ac:spMk id="222" creationId="{926726D0-43F4-FBED-0224-B12C94AB96BC}"/>
          </ac:spMkLst>
        </pc:spChg>
        <pc:spChg chg="add mod">
          <ac:chgData name="Gastbenutzer" userId="" providerId="Windows Live" clId="Web-{FBCA911C-7E9B-4238-85D0-D5E575AE94B7}" dt="2022-08-28T11:22:25.550" v="964" actId="1076"/>
          <ac:spMkLst>
            <pc:docMk/>
            <pc:sldMk cId="4095781786" sldId="281"/>
            <ac:spMk id="224" creationId="{0BF512BD-E392-738E-B9D6-3FCB93672068}"/>
          </ac:spMkLst>
        </pc:spChg>
        <pc:spChg chg="add mod">
          <ac:chgData name="Gastbenutzer" userId="" providerId="Windows Live" clId="Web-{FBCA911C-7E9B-4238-85D0-D5E575AE94B7}" dt="2022-08-28T11:21:10.423" v="942" actId="1076"/>
          <ac:spMkLst>
            <pc:docMk/>
            <pc:sldMk cId="4095781786" sldId="281"/>
            <ac:spMk id="225" creationId="{3B7C5890-8956-FC6B-6720-F04B988CDB21}"/>
          </ac:spMkLst>
        </pc:spChg>
        <pc:spChg chg="add mod">
          <ac:chgData name="Gastbenutzer" userId="" providerId="Windows Live" clId="Web-{FBCA911C-7E9B-4238-85D0-D5E575AE94B7}" dt="2022-08-28T11:21:36.376" v="950" actId="1076"/>
          <ac:spMkLst>
            <pc:docMk/>
            <pc:sldMk cId="4095781786" sldId="281"/>
            <ac:spMk id="226" creationId="{AA46B956-C037-714D-D734-FED8CE5E10EA}"/>
          </ac:spMkLst>
        </pc:spChg>
        <pc:spChg chg="add mod">
          <ac:chgData name="Gastbenutzer" userId="" providerId="Windows Live" clId="Web-{FBCA911C-7E9B-4238-85D0-D5E575AE94B7}" dt="2022-08-28T11:21:39.220" v="951" actId="1076"/>
          <ac:spMkLst>
            <pc:docMk/>
            <pc:sldMk cId="4095781786" sldId="281"/>
            <ac:spMk id="227" creationId="{F675AA1E-D081-47DC-7512-E423F2F5AD1B}"/>
          </ac:spMkLst>
        </pc:spChg>
        <pc:spChg chg="add mod">
          <ac:chgData name="Gastbenutzer" userId="" providerId="Windows Live" clId="Web-{FBCA911C-7E9B-4238-85D0-D5E575AE94B7}" dt="2022-08-28T11:22:09.784" v="959" actId="1076"/>
          <ac:spMkLst>
            <pc:docMk/>
            <pc:sldMk cId="4095781786" sldId="281"/>
            <ac:spMk id="228" creationId="{5E970A68-B461-F861-9411-F8B19F984D33}"/>
          </ac:spMkLst>
        </pc:spChg>
        <pc:spChg chg="add mod">
          <ac:chgData name="Gastbenutzer" userId="" providerId="Windows Live" clId="Web-{FBCA911C-7E9B-4238-85D0-D5E575AE94B7}" dt="2022-08-28T11:22:13.503" v="961" actId="1076"/>
          <ac:spMkLst>
            <pc:docMk/>
            <pc:sldMk cId="4095781786" sldId="281"/>
            <ac:spMk id="229" creationId="{2DB7E86A-74E8-F2C1-CD63-F0CEFF7AB6C5}"/>
          </ac:spMkLst>
        </pc:spChg>
        <pc:spChg chg="add mod">
          <ac:chgData name="Gastbenutzer" userId="" providerId="Windows Live" clId="Web-{FBCA911C-7E9B-4238-85D0-D5E575AE94B7}" dt="2022-08-28T11:22:21.503" v="963" actId="1076"/>
          <ac:spMkLst>
            <pc:docMk/>
            <pc:sldMk cId="4095781786" sldId="281"/>
            <ac:spMk id="230" creationId="{DC8FD07C-B061-85CA-69CF-3C523CB72200}"/>
          </ac:spMkLst>
        </pc:spChg>
        <pc:picChg chg="del">
          <ac:chgData name="Gastbenutzer" userId="" providerId="Windows Live" clId="Web-{FBCA911C-7E9B-4238-85D0-D5E575AE94B7}" dt="2022-08-28T11:09:38.036" v="196"/>
          <ac:picMkLst>
            <pc:docMk/>
            <pc:sldMk cId="4095781786" sldId="281"/>
            <ac:picMk id="12" creationId="{82151256-E971-374D-B4E9-69A3E32C1EFE}"/>
          </ac:picMkLst>
        </pc:picChg>
        <pc:picChg chg="del">
          <ac:chgData name="Gastbenutzer" userId="" providerId="Windows Live" clId="Web-{FBCA911C-7E9B-4238-85D0-D5E575AE94B7}" dt="2022-08-28T11:09:38.036" v="195"/>
          <ac:picMkLst>
            <pc:docMk/>
            <pc:sldMk cId="4095781786" sldId="281"/>
            <ac:picMk id="13" creationId="{A2929D6E-1D0A-CD47-A6C7-4793A98CF3CE}"/>
          </ac:picMkLst>
        </pc:picChg>
        <pc:picChg chg="del">
          <ac:chgData name="Gastbenutzer" userId="" providerId="Windows Live" clId="Web-{FBCA911C-7E9B-4238-85D0-D5E575AE94B7}" dt="2022-08-28T11:09:38.036" v="194"/>
          <ac:picMkLst>
            <pc:docMk/>
            <pc:sldMk cId="4095781786" sldId="281"/>
            <ac:picMk id="14" creationId="{C44D2846-F915-FE4B-A590-BA7A90006425}"/>
          </ac:picMkLst>
        </pc:picChg>
        <pc:picChg chg="del">
          <ac:chgData name="Gastbenutzer" userId="" providerId="Windows Live" clId="Web-{FBCA911C-7E9B-4238-85D0-D5E575AE94B7}" dt="2022-08-28T11:09:38.036" v="193"/>
          <ac:picMkLst>
            <pc:docMk/>
            <pc:sldMk cId="4095781786" sldId="281"/>
            <ac:picMk id="15" creationId="{24B83570-6F87-574F-A0C8-9300703C63A0}"/>
          </ac:picMkLst>
        </pc:picChg>
        <pc:cxnChg chg="del">
          <ac:chgData name="Gastbenutzer" userId="" providerId="Windows Live" clId="Web-{FBCA911C-7E9B-4238-85D0-D5E575AE94B7}" dt="2022-08-28T11:09:38.005" v="119"/>
          <ac:cxnSpMkLst>
            <pc:docMk/>
            <pc:sldMk cId="4095781786" sldId="281"/>
            <ac:cxnSpMk id="102" creationId="{AF3B9086-EAE9-3E63-7064-6C6F660339CB}"/>
          </ac:cxnSpMkLst>
        </pc:cxnChg>
        <pc:cxnChg chg="del">
          <ac:chgData name="Gastbenutzer" userId="" providerId="Windows Live" clId="Web-{FBCA911C-7E9B-4238-85D0-D5E575AE94B7}" dt="2022-08-28T11:09:38.005" v="116"/>
          <ac:cxnSpMkLst>
            <pc:docMk/>
            <pc:sldMk cId="4095781786" sldId="281"/>
            <ac:cxnSpMk id="108" creationId="{60093E12-5164-5249-4C58-8F595FBB7570}"/>
          </ac:cxnSpMkLst>
        </pc:cxnChg>
        <pc:cxnChg chg="del">
          <ac:chgData name="Gastbenutzer" userId="" providerId="Windows Live" clId="Web-{FBCA911C-7E9B-4238-85D0-D5E575AE94B7}" dt="2022-08-28T11:09:38.005" v="113"/>
          <ac:cxnSpMkLst>
            <pc:docMk/>
            <pc:sldMk cId="4095781786" sldId="281"/>
            <ac:cxnSpMk id="114" creationId="{9BDBC38E-8F43-4118-72CE-D62904A0C37E}"/>
          </ac:cxnSpMkLst>
        </pc:cxnChg>
        <pc:cxnChg chg="del">
          <ac:chgData name="Gastbenutzer" userId="" providerId="Windows Live" clId="Web-{FBCA911C-7E9B-4238-85D0-D5E575AE94B7}" dt="2022-08-28T11:09:38.005" v="110"/>
          <ac:cxnSpMkLst>
            <pc:docMk/>
            <pc:sldMk cId="4095781786" sldId="281"/>
            <ac:cxnSpMk id="120" creationId="{BBE07A07-D8CE-5AEE-903E-9BF6600752E0}"/>
          </ac:cxnSpMkLst>
        </pc:cxnChg>
        <pc:cxnChg chg="add">
          <ac:chgData name="Gastbenutzer" userId="" providerId="Windows Live" clId="Web-{FBCA911C-7E9B-4238-85D0-D5E575AE94B7}" dt="2022-08-28T11:09:41.240" v="255"/>
          <ac:cxnSpMkLst>
            <pc:docMk/>
            <pc:sldMk cId="4095781786" sldId="281"/>
            <ac:cxnSpMk id="206" creationId="{EB866762-B542-6E28-86DF-7DE60EE5474B}"/>
          </ac:cxnSpMkLst>
        </pc:cxnChg>
        <pc:cxnChg chg="add">
          <ac:chgData name="Gastbenutzer" userId="" providerId="Windows Live" clId="Web-{FBCA911C-7E9B-4238-85D0-D5E575AE94B7}" dt="2022-08-28T11:09:41.287" v="258"/>
          <ac:cxnSpMkLst>
            <pc:docMk/>
            <pc:sldMk cId="4095781786" sldId="281"/>
            <ac:cxnSpMk id="212" creationId="{89B6D6D2-1824-ADB0-A90C-44B875D22A3C}"/>
          </ac:cxnSpMkLst>
        </pc:cxnChg>
        <pc:cxnChg chg="add">
          <ac:chgData name="Gastbenutzer" userId="" providerId="Windows Live" clId="Web-{FBCA911C-7E9B-4238-85D0-D5E575AE94B7}" dt="2022-08-28T11:09:41.349" v="261"/>
          <ac:cxnSpMkLst>
            <pc:docMk/>
            <pc:sldMk cId="4095781786" sldId="281"/>
            <ac:cxnSpMk id="218" creationId="{4C0BD457-3573-4E67-6FF9-56023D6299EF}"/>
          </ac:cxnSpMkLst>
        </pc:cxnChg>
      </pc:sldChg>
      <pc:sldChg chg="addSp delSp modSp">
        <pc:chgData name="Gastbenutzer" userId="" providerId="Windows Live" clId="Web-{FBCA911C-7E9B-4238-85D0-D5E575AE94B7}" dt="2022-08-28T11:25:25.774" v="1017" actId="1076"/>
        <pc:sldMkLst>
          <pc:docMk/>
          <pc:sldMk cId="973741793" sldId="284"/>
        </pc:sldMkLst>
        <pc:spChg chg="del">
          <ac:chgData name="Gastbenutzer" userId="" providerId="Windows Live" clId="Web-{FBCA911C-7E9B-4238-85D0-D5E575AE94B7}" dt="2022-08-28T11:11:43.422" v="415"/>
          <ac:spMkLst>
            <pc:docMk/>
            <pc:sldMk cId="973741793" sldId="284"/>
            <ac:spMk id="3" creationId="{394363F9-D46D-F241-8F6B-FC627835ADA5}"/>
          </ac:spMkLst>
        </pc:spChg>
        <pc:spChg chg="del">
          <ac:chgData name="Gastbenutzer" userId="" providerId="Windows Live" clId="Web-{FBCA911C-7E9B-4238-85D0-D5E575AE94B7}" dt="2022-08-28T11:11:43.422" v="414"/>
          <ac:spMkLst>
            <pc:docMk/>
            <pc:sldMk cId="973741793" sldId="284"/>
            <ac:spMk id="4" creationId="{AAF86DE5-E5C3-304B-BCB2-A67A38F3C8D5}"/>
          </ac:spMkLst>
        </pc:spChg>
        <pc:spChg chg="del">
          <ac:chgData name="Gastbenutzer" userId="" providerId="Windows Live" clId="Web-{FBCA911C-7E9B-4238-85D0-D5E575AE94B7}" dt="2022-08-28T11:11:43.422" v="413"/>
          <ac:spMkLst>
            <pc:docMk/>
            <pc:sldMk cId="973741793" sldId="284"/>
            <ac:spMk id="5" creationId="{ADF602FA-E3D5-0442-A2AA-DFB6770971F3}"/>
          </ac:spMkLst>
        </pc:spChg>
        <pc:spChg chg="del">
          <ac:chgData name="Gastbenutzer" userId="" providerId="Windows Live" clId="Web-{FBCA911C-7E9B-4238-85D0-D5E575AE94B7}" dt="2022-08-28T11:11:43.422" v="412"/>
          <ac:spMkLst>
            <pc:docMk/>
            <pc:sldMk cId="973741793" sldId="284"/>
            <ac:spMk id="6" creationId="{ADCE2EF5-6288-7D47-9B80-AC9D4578E918}"/>
          </ac:spMkLst>
        </pc:spChg>
        <pc:spChg chg="del">
          <ac:chgData name="Gastbenutzer" userId="" providerId="Windows Live" clId="Web-{FBCA911C-7E9B-4238-85D0-D5E575AE94B7}" dt="2022-08-28T11:11:43.422" v="411"/>
          <ac:spMkLst>
            <pc:docMk/>
            <pc:sldMk cId="973741793" sldId="284"/>
            <ac:spMk id="7" creationId="{46996A79-C67D-CA41-87BF-98648B06D6C8}"/>
          </ac:spMkLst>
        </pc:spChg>
        <pc:spChg chg="del">
          <ac:chgData name="Gastbenutzer" userId="" providerId="Windows Live" clId="Web-{FBCA911C-7E9B-4238-85D0-D5E575AE94B7}" dt="2022-08-28T11:11:43.422" v="410"/>
          <ac:spMkLst>
            <pc:docMk/>
            <pc:sldMk cId="973741793" sldId="284"/>
            <ac:spMk id="8" creationId="{3F2ECB87-4730-F448-BA0E-E122FF953C4B}"/>
          </ac:spMkLst>
        </pc:spChg>
        <pc:spChg chg="del">
          <ac:chgData name="Gastbenutzer" userId="" providerId="Windows Live" clId="Web-{FBCA911C-7E9B-4238-85D0-D5E575AE94B7}" dt="2022-08-28T11:11:43.422" v="409"/>
          <ac:spMkLst>
            <pc:docMk/>
            <pc:sldMk cId="973741793" sldId="284"/>
            <ac:spMk id="9" creationId="{57C81203-839C-8D40-B778-A2E6C18C16CF}"/>
          </ac:spMkLst>
        </pc:spChg>
        <pc:spChg chg="del">
          <ac:chgData name="Gastbenutzer" userId="" providerId="Windows Live" clId="Web-{FBCA911C-7E9B-4238-85D0-D5E575AE94B7}" dt="2022-08-28T11:11:43.422" v="408"/>
          <ac:spMkLst>
            <pc:docMk/>
            <pc:sldMk cId="973741793" sldId="284"/>
            <ac:spMk id="10" creationId="{6A4349EC-5859-324D-B797-3D1F9701CC66}"/>
          </ac:spMkLst>
        </pc:spChg>
        <pc:spChg chg="del">
          <ac:chgData name="Gastbenutzer" userId="" providerId="Windows Live" clId="Web-{FBCA911C-7E9B-4238-85D0-D5E575AE94B7}" dt="2022-08-28T11:11:43.422" v="407"/>
          <ac:spMkLst>
            <pc:docMk/>
            <pc:sldMk cId="973741793" sldId="284"/>
            <ac:spMk id="11" creationId="{C942BE63-B3C7-0946-8629-22B086111162}"/>
          </ac:spMkLst>
        </pc:spChg>
        <pc:spChg chg="del">
          <ac:chgData name="Gastbenutzer" userId="" providerId="Windows Live" clId="Web-{FBCA911C-7E9B-4238-85D0-D5E575AE94B7}" dt="2022-08-28T11:11:43.406" v="402"/>
          <ac:spMkLst>
            <pc:docMk/>
            <pc:sldMk cId="973741793" sldId="284"/>
            <ac:spMk id="16" creationId="{CB70AE59-1E75-704C-9C02-85FFCA827587}"/>
          </ac:spMkLst>
        </pc:spChg>
        <pc:spChg chg="mod">
          <ac:chgData name="Gastbenutzer" userId="" providerId="Windows Live" clId="Web-{FBCA911C-7E9B-4238-85D0-D5E575AE94B7}" dt="2022-08-28T11:18:02.511" v="912" actId="20577"/>
          <ac:spMkLst>
            <pc:docMk/>
            <pc:sldMk cId="973741793" sldId="284"/>
            <ac:spMk id="17" creationId="{50C892F9-C7F0-9A49-8988-26BC756346B0}"/>
          </ac:spMkLst>
        </pc:spChg>
        <pc:spChg chg="mod">
          <ac:chgData name="Gastbenutzer" userId="" providerId="Windows Live" clId="Web-{FBCA911C-7E9B-4238-85D0-D5E575AE94B7}" dt="2022-08-28T11:11:15.352" v="304" actId="20577"/>
          <ac:spMkLst>
            <pc:docMk/>
            <pc:sldMk cId="973741793" sldId="284"/>
            <ac:spMk id="18" creationId="{BA4209EE-E0EC-1742-A870-32FDA1EADC4A}"/>
          </ac:spMkLst>
        </pc:spChg>
        <pc:spChg chg="mod">
          <ac:chgData name="Gastbenutzer" userId="" providerId="Windows Live" clId="Web-{FBCA911C-7E9B-4238-85D0-D5E575AE94B7}" dt="2022-08-28T11:11:29.859" v="316" actId="20577"/>
          <ac:spMkLst>
            <pc:docMk/>
            <pc:sldMk cId="973741793" sldId="284"/>
            <ac:spMk id="19" creationId="{3CB73D64-0FF0-CB4D-9816-4F97F993B03E}"/>
          </ac:spMkLst>
        </pc:spChg>
        <pc:spChg chg="del">
          <ac:chgData name="Gastbenutzer" userId="" providerId="Windows Live" clId="Web-{FBCA911C-7E9B-4238-85D0-D5E575AE94B7}" dt="2022-08-28T11:11:43.406" v="401"/>
          <ac:spMkLst>
            <pc:docMk/>
            <pc:sldMk cId="973741793" sldId="284"/>
            <ac:spMk id="20" creationId="{55BCA630-FFE3-C04B-9CF4-EB6CD86062D3}"/>
          </ac:spMkLst>
        </pc:spChg>
        <pc:spChg chg="del">
          <ac:chgData name="Gastbenutzer" userId="" providerId="Windows Live" clId="Web-{FBCA911C-7E9B-4238-85D0-D5E575AE94B7}" dt="2022-08-28T11:11:43.406" v="400"/>
          <ac:spMkLst>
            <pc:docMk/>
            <pc:sldMk cId="973741793" sldId="284"/>
            <ac:spMk id="21" creationId="{2B9AF7C9-4F30-0441-A0AE-3E814A8CFAE2}"/>
          </ac:spMkLst>
        </pc:spChg>
        <pc:spChg chg="add mod">
          <ac:chgData name="Gastbenutzer" userId="" providerId="Windows Live" clId="Web-{FBCA911C-7E9B-4238-85D0-D5E575AE94B7}" dt="2022-08-28T11:23:24.505" v="976" actId="1076"/>
          <ac:spMkLst>
            <pc:docMk/>
            <pc:sldMk cId="973741793" sldId="284"/>
            <ac:spMk id="22" creationId="{29EC0C11-15C3-3ED8-CFE2-4BAB3691D412}"/>
          </ac:spMkLst>
        </pc:spChg>
        <pc:spChg chg="add">
          <ac:chgData name="Gastbenutzer" userId="" providerId="Windows Live" clId="Web-{FBCA911C-7E9B-4238-85D0-D5E575AE94B7}" dt="2022-08-28T11:11:44.859" v="417"/>
          <ac:spMkLst>
            <pc:docMk/>
            <pc:sldMk cId="973741793" sldId="284"/>
            <ac:spMk id="24" creationId="{203046E1-3F3C-74F3-D4F6-10BB38CC8487}"/>
          </ac:spMkLst>
        </pc:spChg>
        <pc:spChg chg="del">
          <ac:chgData name="Gastbenutzer" userId="" providerId="Windows Live" clId="Web-{FBCA911C-7E9B-4238-85D0-D5E575AE94B7}" dt="2022-08-28T11:11:43.406" v="399"/>
          <ac:spMkLst>
            <pc:docMk/>
            <pc:sldMk cId="973741793" sldId="284"/>
            <ac:spMk id="26" creationId="{7613A755-3FAD-5942-B024-3B0C377D4416}"/>
          </ac:spMkLst>
        </pc:spChg>
        <pc:spChg chg="del">
          <ac:chgData name="Gastbenutzer" userId="" providerId="Windows Live" clId="Web-{FBCA911C-7E9B-4238-85D0-D5E575AE94B7}" dt="2022-08-28T11:11:43.406" v="398"/>
          <ac:spMkLst>
            <pc:docMk/>
            <pc:sldMk cId="973741793" sldId="284"/>
            <ac:spMk id="27" creationId="{AE5C08EC-EAE1-464F-A740-5CCBB48765F4}"/>
          </ac:spMkLst>
        </pc:spChg>
        <pc:spChg chg="del">
          <ac:chgData name="Gastbenutzer" userId="" providerId="Windows Live" clId="Web-{FBCA911C-7E9B-4238-85D0-D5E575AE94B7}" dt="2022-08-28T11:11:43.406" v="397"/>
          <ac:spMkLst>
            <pc:docMk/>
            <pc:sldMk cId="973741793" sldId="284"/>
            <ac:spMk id="28" creationId="{93E77E72-F2E5-4546-83B9-4A9EBC19E3EA}"/>
          </ac:spMkLst>
        </pc:spChg>
        <pc:spChg chg="del">
          <ac:chgData name="Gastbenutzer" userId="" providerId="Windows Live" clId="Web-{FBCA911C-7E9B-4238-85D0-D5E575AE94B7}" dt="2022-08-28T11:11:43.406" v="396"/>
          <ac:spMkLst>
            <pc:docMk/>
            <pc:sldMk cId="973741793" sldId="284"/>
            <ac:spMk id="29" creationId="{BA22978D-34D6-604A-A36A-5437747E4E9C}"/>
          </ac:spMkLst>
        </pc:spChg>
        <pc:spChg chg="del">
          <ac:chgData name="Gastbenutzer" userId="" providerId="Windows Live" clId="Web-{FBCA911C-7E9B-4238-85D0-D5E575AE94B7}" dt="2022-08-28T11:11:43.406" v="395"/>
          <ac:spMkLst>
            <pc:docMk/>
            <pc:sldMk cId="973741793" sldId="284"/>
            <ac:spMk id="30" creationId="{E459E347-19D3-E542-8A48-B80EC8FD902C}"/>
          </ac:spMkLst>
        </pc:spChg>
        <pc:spChg chg="del">
          <ac:chgData name="Gastbenutzer" userId="" providerId="Windows Live" clId="Web-{FBCA911C-7E9B-4238-85D0-D5E575AE94B7}" dt="2022-08-28T11:11:43.406" v="394"/>
          <ac:spMkLst>
            <pc:docMk/>
            <pc:sldMk cId="973741793" sldId="284"/>
            <ac:spMk id="31" creationId="{FD73436E-5789-EE41-A18A-E45D0F361978}"/>
          </ac:spMkLst>
        </pc:spChg>
        <pc:spChg chg="del">
          <ac:chgData name="Gastbenutzer" userId="" providerId="Windows Live" clId="Web-{FBCA911C-7E9B-4238-85D0-D5E575AE94B7}" dt="2022-08-28T11:11:43.406" v="393"/>
          <ac:spMkLst>
            <pc:docMk/>
            <pc:sldMk cId="973741793" sldId="284"/>
            <ac:spMk id="32" creationId="{EF63C016-E2D7-8A45-8A67-771F4B612DD5}"/>
          </ac:spMkLst>
        </pc:spChg>
        <pc:spChg chg="del">
          <ac:chgData name="Gastbenutzer" userId="" providerId="Windows Live" clId="Web-{FBCA911C-7E9B-4238-85D0-D5E575AE94B7}" dt="2022-08-28T11:11:43.406" v="392"/>
          <ac:spMkLst>
            <pc:docMk/>
            <pc:sldMk cId="973741793" sldId="284"/>
            <ac:spMk id="33" creationId="{04CD216A-F4F4-B845-AD2D-A2BAC9E03064}"/>
          </ac:spMkLst>
        </pc:spChg>
        <pc:spChg chg="del">
          <ac:chgData name="Gastbenutzer" userId="" providerId="Windows Live" clId="Web-{FBCA911C-7E9B-4238-85D0-D5E575AE94B7}" dt="2022-08-28T11:11:43.406" v="391"/>
          <ac:spMkLst>
            <pc:docMk/>
            <pc:sldMk cId="973741793" sldId="284"/>
            <ac:spMk id="34" creationId="{2DBA5B93-EE75-664E-A629-CF1ED051C601}"/>
          </ac:spMkLst>
        </pc:spChg>
        <pc:spChg chg="del">
          <ac:chgData name="Gastbenutzer" userId="" providerId="Windows Live" clId="Web-{FBCA911C-7E9B-4238-85D0-D5E575AE94B7}" dt="2022-08-28T11:11:43.406" v="390"/>
          <ac:spMkLst>
            <pc:docMk/>
            <pc:sldMk cId="973741793" sldId="284"/>
            <ac:spMk id="35" creationId="{8257CAB8-CBB8-0C47-BBEE-6BBA3E7AE8D8}"/>
          </ac:spMkLst>
        </pc:spChg>
        <pc:spChg chg="del">
          <ac:chgData name="Gastbenutzer" userId="" providerId="Windows Live" clId="Web-{FBCA911C-7E9B-4238-85D0-D5E575AE94B7}" dt="2022-08-28T11:11:43.406" v="389"/>
          <ac:spMkLst>
            <pc:docMk/>
            <pc:sldMk cId="973741793" sldId="284"/>
            <ac:spMk id="36" creationId="{1C20A394-AF4A-4F40-BFC0-E14EFDFA383D}"/>
          </ac:spMkLst>
        </pc:spChg>
        <pc:spChg chg="del">
          <ac:chgData name="Gastbenutzer" userId="" providerId="Windows Live" clId="Web-{FBCA911C-7E9B-4238-85D0-D5E575AE94B7}" dt="2022-08-28T11:11:43.406" v="388"/>
          <ac:spMkLst>
            <pc:docMk/>
            <pc:sldMk cId="973741793" sldId="284"/>
            <ac:spMk id="37" creationId="{C2F931E1-1142-8046-8E9F-8E3B8FCDE007}"/>
          </ac:spMkLst>
        </pc:spChg>
        <pc:spChg chg="del">
          <ac:chgData name="Gastbenutzer" userId="" providerId="Windows Live" clId="Web-{FBCA911C-7E9B-4238-85D0-D5E575AE94B7}" dt="2022-08-28T11:11:43.406" v="387"/>
          <ac:spMkLst>
            <pc:docMk/>
            <pc:sldMk cId="973741793" sldId="284"/>
            <ac:spMk id="38" creationId="{90A32814-8616-6943-94E3-DD1FCDA42F76}"/>
          </ac:spMkLst>
        </pc:spChg>
        <pc:spChg chg="del">
          <ac:chgData name="Gastbenutzer" userId="" providerId="Windows Live" clId="Web-{FBCA911C-7E9B-4238-85D0-D5E575AE94B7}" dt="2022-08-28T11:11:43.406" v="386"/>
          <ac:spMkLst>
            <pc:docMk/>
            <pc:sldMk cId="973741793" sldId="284"/>
            <ac:spMk id="39" creationId="{813584D5-6D74-244D-8AAC-830F5E476E51}"/>
          </ac:spMkLst>
        </pc:spChg>
        <pc:spChg chg="del">
          <ac:chgData name="Gastbenutzer" userId="" providerId="Windows Live" clId="Web-{FBCA911C-7E9B-4238-85D0-D5E575AE94B7}" dt="2022-08-28T11:11:43.406" v="385"/>
          <ac:spMkLst>
            <pc:docMk/>
            <pc:sldMk cId="973741793" sldId="284"/>
            <ac:spMk id="40" creationId="{2E8AE7D3-83FE-4242-BD68-E5AD6135684F}"/>
          </ac:spMkLst>
        </pc:spChg>
        <pc:spChg chg="del">
          <ac:chgData name="Gastbenutzer" userId="" providerId="Windows Live" clId="Web-{FBCA911C-7E9B-4238-85D0-D5E575AE94B7}" dt="2022-08-28T11:11:43.406" v="384"/>
          <ac:spMkLst>
            <pc:docMk/>
            <pc:sldMk cId="973741793" sldId="284"/>
            <ac:spMk id="41" creationId="{8354D79E-BFD6-6043-A2AB-BF48D251B9A1}"/>
          </ac:spMkLst>
        </pc:spChg>
        <pc:spChg chg="del">
          <ac:chgData name="Gastbenutzer" userId="" providerId="Windows Live" clId="Web-{FBCA911C-7E9B-4238-85D0-D5E575AE94B7}" dt="2022-08-28T11:11:43.406" v="383"/>
          <ac:spMkLst>
            <pc:docMk/>
            <pc:sldMk cId="973741793" sldId="284"/>
            <ac:spMk id="42" creationId="{61ECAEF6-A176-E249-83FB-BDE8F4122383}"/>
          </ac:spMkLst>
        </pc:spChg>
        <pc:spChg chg="del">
          <ac:chgData name="Gastbenutzer" userId="" providerId="Windows Live" clId="Web-{FBCA911C-7E9B-4238-85D0-D5E575AE94B7}" dt="2022-08-28T11:11:43.406" v="382"/>
          <ac:spMkLst>
            <pc:docMk/>
            <pc:sldMk cId="973741793" sldId="284"/>
            <ac:spMk id="43" creationId="{B0B39E4D-ECF5-834D-B4C1-1C8B7D7D66B0}"/>
          </ac:spMkLst>
        </pc:spChg>
        <pc:spChg chg="del">
          <ac:chgData name="Gastbenutzer" userId="" providerId="Windows Live" clId="Web-{FBCA911C-7E9B-4238-85D0-D5E575AE94B7}" dt="2022-08-28T11:11:43.406" v="381"/>
          <ac:spMkLst>
            <pc:docMk/>
            <pc:sldMk cId="973741793" sldId="284"/>
            <ac:spMk id="44" creationId="{353C4B5A-FDCA-A949-9270-820126BAD884}"/>
          </ac:spMkLst>
        </pc:spChg>
        <pc:spChg chg="del">
          <ac:chgData name="Gastbenutzer" userId="" providerId="Windows Live" clId="Web-{FBCA911C-7E9B-4238-85D0-D5E575AE94B7}" dt="2022-08-28T11:11:43.406" v="380"/>
          <ac:spMkLst>
            <pc:docMk/>
            <pc:sldMk cId="973741793" sldId="284"/>
            <ac:spMk id="45" creationId="{9AF9AB37-5FBF-054C-AF35-4802DCE5BC11}"/>
          </ac:spMkLst>
        </pc:spChg>
        <pc:spChg chg="del">
          <ac:chgData name="Gastbenutzer" userId="" providerId="Windows Live" clId="Web-{FBCA911C-7E9B-4238-85D0-D5E575AE94B7}" dt="2022-08-28T11:11:43.406" v="379"/>
          <ac:spMkLst>
            <pc:docMk/>
            <pc:sldMk cId="973741793" sldId="284"/>
            <ac:spMk id="46" creationId="{304EA36F-E636-3A46-BE6B-AAAA5209F931}"/>
          </ac:spMkLst>
        </pc:spChg>
        <pc:spChg chg="del">
          <ac:chgData name="Gastbenutzer" userId="" providerId="Windows Live" clId="Web-{FBCA911C-7E9B-4238-85D0-D5E575AE94B7}" dt="2022-08-28T11:11:43.406" v="378"/>
          <ac:spMkLst>
            <pc:docMk/>
            <pc:sldMk cId="973741793" sldId="284"/>
            <ac:spMk id="47" creationId="{0D60BB87-2EFA-F645-AFDA-4CD3E0EF551D}"/>
          </ac:spMkLst>
        </pc:spChg>
        <pc:spChg chg="del">
          <ac:chgData name="Gastbenutzer" userId="" providerId="Windows Live" clId="Web-{FBCA911C-7E9B-4238-85D0-D5E575AE94B7}" dt="2022-08-28T11:11:43.406" v="377"/>
          <ac:spMkLst>
            <pc:docMk/>
            <pc:sldMk cId="973741793" sldId="284"/>
            <ac:spMk id="48" creationId="{F70778FC-EB25-0E4B-B858-E201484CCA40}"/>
          </ac:spMkLst>
        </pc:spChg>
        <pc:spChg chg="del">
          <ac:chgData name="Gastbenutzer" userId="" providerId="Windows Live" clId="Web-{FBCA911C-7E9B-4238-85D0-D5E575AE94B7}" dt="2022-08-28T11:11:43.406" v="376"/>
          <ac:spMkLst>
            <pc:docMk/>
            <pc:sldMk cId="973741793" sldId="284"/>
            <ac:spMk id="49" creationId="{B66968CE-C03D-5140-BAF9-11E7FDF3F031}"/>
          </ac:spMkLst>
        </pc:spChg>
        <pc:spChg chg="del">
          <ac:chgData name="Gastbenutzer" userId="" providerId="Windows Live" clId="Web-{FBCA911C-7E9B-4238-85D0-D5E575AE94B7}" dt="2022-08-28T11:11:43.406" v="375"/>
          <ac:spMkLst>
            <pc:docMk/>
            <pc:sldMk cId="973741793" sldId="284"/>
            <ac:spMk id="50" creationId="{7CD9C334-9675-4449-AB59-28B73D576C1A}"/>
          </ac:spMkLst>
        </pc:spChg>
        <pc:spChg chg="del">
          <ac:chgData name="Gastbenutzer" userId="" providerId="Windows Live" clId="Web-{FBCA911C-7E9B-4238-85D0-D5E575AE94B7}" dt="2022-08-28T11:11:43.406" v="374"/>
          <ac:spMkLst>
            <pc:docMk/>
            <pc:sldMk cId="973741793" sldId="284"/>
            <ac:spMk id="51" creationId="{82543993-26BB-904D-A3EA-09C301061D7C}"/>
          </ac:spMkLst>
        </pc:spChg>
        <pc:spChg chg="del">
          <ac:chgData name="Gastbenutzer" userId="" providerId="Windows Live" clId="Web-{FBCA911C-7E9B-4238-85D0-D5E575AE94B7}" dt="2022-08-28T11:11:43.406" v="373"/>
          <ac:spMkLst>
            <pc:docMk/>
            <pc:sldMk cId="973741793" sldId="284"/>
            <ac:spMk id="52" creationId="{65A37D76-B084-F041-8EDB-528256D9791D}"/>
          </ac:spMkLst>
        </pc:spChg>
        <pc:spChg chg="del">
          <ac:chgData name="Gastbenutzer" userId="" providerId="Windows Live" clId="Web-{FBCA911C-7E9B-4238-85D0-D5E575AE94B7}" dt="2022-08-28T11:11:43.390" v="372"/>
          <ac:spMkLst>
            <pc:docMk/>
            <pc:sldMk cId="973741793" sldId="284"/>
            <ac:spMk id="53" creationId="{0CE6F396-0CD7-D643-9AA7-54477ECDE1AF}"/>
          </ac:spMkLst>
        </pc:spChg>
        <pc:spChg chg="del">
          <ac:chgData name="Gastbenutzer" userId="" providerId="Windows Live" clId="Web-{FBCA911C-7E9B-4238-85D0-D5E575AE94B7}" dt="2022-08-28T11:11:43.390" v="371"/>
          <ac:spMkLst>
            <pc:docMk/>
            <pc:sldMk cId="973741793" sldId="284"/>
            <ac:spMk id="54" creationId="{75EA1CD1-584C-0A4D-9EEE-9A413CAEF3F7}"/>
          </ac:spMkLst>
        </pc:spChg>
        <pc:spChg chg="del">
          <ac:chgData name="Gastbenutzer" userId="" providerId="Windows Live" clId="Web-{FBCA911C-7E9B-4238-85D0-D5E575AE94B7}" dt="2022-08-28T11:11:43.390" v="370"/>
          <ac:spMkLst>
            <pc:docMk/>
            <pc:sldMk cId="973741793" sldId="284"/>
            <ac:spMk id="55" creationId="{B7B85F84-93B1-CE4B-A7CB-A42CFF182AB5}"/>
          </ac:spMkLst>
        </pc:spChg>
        <pc:spChg chg="del">
          <ac:chgData name="Gastbenutzer" userId="" providerId="Windows Live" clId="Web-{FBCA911C-7E9B-4238-85D0-D5E575AE94B7}" dt="2022-08-28T11:11:43.390" v="369"/>
          <ac:spMkLst>
            <pc:docMk/>
            <pc:sldMk cId="973741793" sldId="284"/>
            <ac:spMk id="56" creationId="{D1ADA52A-DE8F-7547-81ED-461825C76F89}"/>
          </ac:spMkLst>
        </pc:spChg>
        <pc:spChg chg="del">
          <ac:chgData name="Gastbenutzer" userId="" providerId="Windows Live" clId="Web-{FBCA911C-7E9B-4238-85D0-D5E575AE94B7}" dt="2022-08-28T11:11:43.390" v="368"/>
          <ac:spMkLst>
            <pc:docMk/>
            <pc:sldMk cId="973741793" sldId="284"/>
            <ac:spMk id="57" creationId="{ECB5DDF5-9126-1D40-8C8A-38FA6BAA3ED1}"/>
          </ac:spMkLst>
        </pc:spChg>
        <pc:spChg chg="del">
          <ac:chgData name="Gastbenutzer" userId="" providerId="Windows Live" clId="Web-{FBCA911C-7E9B-4238-85D0-D5E575AE94B7}" dt="2022-08-28T11:11:43.390" v="367"/>
          <ac:spMkLst>
            <pc:docMk/>
            <pc:sldMk cId="973741793" sldId="284"/>
            <ac:spMk id="58" creationId="{51C76CEC-C578-E34E-878D-482DC70CFD50}"/>
          </ac:spMkLst>
        </pc:spChg>
        <pc:spChg chg="del">
          <ac:chgData name="Gastbenutzer" userId="" providerId="Windows Live" clId="Web-{FBCA911C-7E9B-4238-85D0-D5E575AE94B7}" dt="2022-08-28T11:11:43.390" v="366"/>
          <ac:spMkLst>
            <pc:docMk/>
            <pc:sldMk cId="973741793" sldId="284"/>
            <ac:spMk id="59" creationId="{E7EF9C6D-B194-FD48-91B2-5507D3440DEC}"/>
          </ac:spMkLst>
        </pc:spChg>
        <pc:spChg chg="del">
          <ac:chgData name="Gastbenutzer" userId="" providerId="Windows Live" clId="Web-{FBCA911C-7E9B-4238-85D0-D5E575AE94B7}" dt="2022-08-28T11:11:43.390" v="365"/>
          <ac:spMkLst>
            <pc:docMk/>
            <pc:sldMk cId="973741793" sldId="284"/>
            <ac:spMk id="60" creationId="{9307E0A4-A206-184E-84BC-9E05C04A39C9}"/>
          </ac:spMkLst>
        </pc:spChg>
        <pc:spChg chg="del">
          <ac:chgData name="Gastbenutzer" userId="" providerId="Windows Live" clId="Web-{FBCA911C-7E9B-4238-85D0-D5E575AE94B7}" dt="2022-08-28T11:11:43.390" v="364"/>
          <ac:spMkLst>
            <pc:docMk/>
            <pc:sldMk cId="973741793" sldId="284"/>
            <ac:spMk id="61" creationId="{C3B3FD58-5508-7946-8F72-BF91A44817D1}"/>
          </ac:spMkLst>
        </pc:spChg>
        <pc:spChg chg="del">
          <ac:chgData name="Gastbenutzer" userId="" providerId="Windows Live" clId="Web-{FBCA911C-7E9B-4238-85D0-D5E575AE94B7}" dt="2022-08-28T11:11:43.390" v="363"/>
          <ac:spMkLst>
            <pc:docMk/>
            <pc:sldMk cId="973741793" sldId="284"/>
            <ac:spMk id="62" creationId="{8B001731-FDAE-5545-858B-571139C37B68}"/>
          </ac:spMkLst>
        </pc:spChg>
        <pc:spChg chg="del">
          <ac:chgData name="Gastbenutzer" userId="" providerId="Windows Live" clId="Web-{FBCA911C-7E9B-4238-85D0-D5E575AE94B7}" dt="2022-08-28T11:11:43.390" v="362"/>
          <ac:spMkLst>
            <pc:docMk/>
            <pc:sldMk cId="973741793" sldId="284"/>
            <ac:spMk id="63" creationId="{D47040A9-38AA-7645-96DF-20270BC88B5C}"/>
          </ac:spMkLst>
        </pc:spChg>
        <pc:spChg chg="del">
          <ac:chgData name="Gastbenutzer" userId="" providerId="Windows Live" clId="Web-{FBCA911C-7E9B-4238-85D0-D5E575AE94B7}" dt="2022-08-28T11:11:43.390" v="361"/>
          <ac:spMkLst>
            <pc:docMk/>
            <pc:sldMk cId="973741793" sldId="284"/>
            <ac:spMk id="64" creationId="{54B81B17-E704-B246-AFFB-E3A68D9D13BC}"/>
          </ac:spMkLst>
        </pc:spChg>
        <pc:spChg chg="del">
          <ac:chgData name="Gastbenutzer" userId="" providerId="Windows Live" clId="Web-{FBCA911C-7E9B-4238-85D0-D5E575AE94B7}" dt="2022-08-28T11:11:43.390" v="360"/>
          <ac:spMkLst>
            <pc:docMk/>
            <pc:sldMk cId="973741793" sldId="284"/>
            <ac:spMk id="65" creationId="{937C9C27-DB38-CB48-A240-1704588E06B9}"/>
          </ac:spMkLst>
        </pc:spChg>
        <pc:spChg chg="del">
          <ac:chgData name="Gastbenutzer" userId="" providerId="Windows Live" clId="Web-{FBCA911C-7E9B-4238-85D0-D5E575AE94B7}" dt="2022-08-28T11:11:43.390" v="359"/>
          <ac:spMkLst>
            <pc:docMk/>
            <pc:sldMk cId="973741793" sldId="284"/>
            <ac:spMk id="66" creationId="{CFBE38D9-3468-FD4F-AEF8-EDC172371BE3}"/>
          </ac:spMkLst>
        </pc:spChg>
        <pc:spChg chg="del">
          <ac:chgData name="Gastbenutzer" userId="" providerId="Windows Live" clId="Web-{FBCA911C-7E9B-4238-85D0-D5E575AE94B7}" dt="2022-08-28T11:11:43.390" v="358"/>
          <ac:spMkLst>
            <pc:docMk/>
            <pc:sldMk cId="973741793" sldId="284"/>
            <ac:spMk id="67" creationId="{FB1FB99C-C76C-FE43-AA37-662FEDE48AD8}"/>
          </ac:spMkLst>
        </pc:spChg>
        <pc:spChg chg="del">
          <ac:chgData name="Gastbenutzer" userId="" providerId="Windows Live" clId="Web-{FBCA911C-7E9B-4238-85D0-D5E575AE94B7}" dt="2022-08-28T11:11:43.390" v="357"/>
          <ac:spMkLst>
            <pc:docMk/>
            <pc:sldMk cId="973741793" sldId="284"/>
            <ac:spMk id="68" creationId="{CFD51003-5384-9A4B-94D3-5A5921BA7749}"/>
          </ac:spMkLst>
        </pc:spChg>
        <pc:spChg chg="del">
          <ac:chgData name="Gastbenutzer" userId="" providerId="Windows Live" clId="Web-{FBCA911C-7E9B-4238-85D0-D5E575AE94B7}" dt="2022-08-28T11:11:43.390" v="356"/>
          <ac:spMkLst>
            <pc:docMk/>
            <pc:sldMk cId="973741793" sldId="284"/>
            <ac:spMk id="69" creationId="{A93C4D5E-7E06-FA43-B01C-E03E3F21AE53}"/>
          </ac:spMkLst>
        </pc:spChg>
        <pc:spChg chg="del">
          <ac:chgData name="Gastbenutzer" userId="" providerId="Windows Live" clId="Web-{FBCA911C-7E9B-4238-85D0-D5E575AE94B7}" dt="2022-08-28T11:11:43.390" v="355"/>
          <ac:spMkLst>
            <pc:docMk/>
            <pc:sldMk cId="973741793" sldId="284"/>
            <ac:spMk id="70" creationId="{990D1D17-669C-7547-B482-E76F5BFA203A}"/>
          </ac:spMkLst>
        </pc:spChg>
        <pc:spChg chg="del">
          <ac:chgData name="Gastbenutzer" userId="" providerId="Windows Live" clId="Web-{FBCA911C-7E9B-4238-85D0-D5E575AE94B7}" dt="2022-08-28T11:11:43.390" v="354"/>
          <ac:spMkLst>
            <pc:docMk/>
            <pc:sldMk cId="973741793" sldId="284"/>
            <ac:spMk id="71" creationId="{E09D26BD-C790-6243-A3F4-49C7DD95606A}"/>
          </ac:spMkLst>
        </pc:spChg>
        <pc:spChg chg="del">
          <ac:chgData name="Gastbenutzer" userId="" providerId="Windows Live" clId="Web-{FBCA911C-7E9B-4238-85D0-D5E575AE94B7}" dt="2022-08-28T11:11:43.390" v="353"/>
          <ac:spMkLst>
            <pc:docMk/>
            <pc:sldMk cId="973741793" sldId="284"/>
            <ac:spMk id="72" creationId="{C705BE5C-921E-2840-885A-14FB77DEE30F}"/>
          </ac:spMkLst>
        </pc:spChg>
        <pc:spChg chg="del">
          <ac:chgData name="Gastbenutzer" userId="" providerId="Windows Live" clId="Web-{FBCA911C-7E9B-4238-85D0-D5E575AE94B7}" dt="2022-08-28T11:11:43.390" v="352"/>
          <ac:spMkLst>
            <pc:docMk/>
            <pc:sldMk cId="973741793" sldId="284"/>
            <ac:spMk id="73" creationId="{3CF5E3A5-C7BF-5646-91BB-0DDC6BB47094}"/>
          </ac:spMkLst>
        </pc:spChg>
        <pc:spChg chg="del">
          <ac:chgData name="Gastbenutzer" userId="" providerId="Windows Live" clId="Web-{FBCA911C-7E9B-4238-85D0-D5E575AE94B7}" dt="2022-08-28T11:11:43.390" v="351"/>
          <ac:spMkLst>
            <pc:docMk/>
            <pc:sldMk cId="973741793" sldId="284"/>
            <ac:spMk id="74" creationId="{A6DE2B53-6176-7C44-B4FD-E50F9D815C0F}"/>
          </ac:spMkLst>
        </pc:spChg>
        <pc:spChg chg="del">
          <ac:chgData name="Gastbenutzer" userId="" providerId="Windows Live" clId="Web-{FBCA911C-7E9B-4238-85D0-D5E575AE94B7}" dt="2022-08-28T11:11:43.390" v="350"/>
          <ac:spMkLst>
            <pc:docMk/>
            <pc:sldMk cId="973741793" sldId="284"/>
            <ac:spMk id="75" creationId="{62F6EBBC-C4D6-0A40-8473-5D0243060B65}"/>
          </ac:spMkLst>
        </pc:spChg>
        <pc:spChg chg="del">
          <ac:chgData name="Gastbenutzer" userId="" providerId="Windows Live" clId="Web-{FBCA911C-7E9B-4238-85D0-D5E575AE94B7}" dt="2022-08-28T11:11:43.390" v="349"/>
          <ac:spMkLst>
            <pc:docMk/>
            <pc:sldMk cId="973741793" sldId="284"/>
            <ac:spMk id="76" creationId="{1FD20794-9153-394B-9132-48B96DED447D}"/>
          </ac:spMkLst>
        </pc:spChg>
        <pc:spChg chg="del">
          <ac:chgData name="Gastbenutzer" userId="" providerId="Windows Live" clId="Web-{FBCA911C-7E9B-4238-85D0-D5E575AE94B7}" dt="2022-08-28T11:11:43.390" v="348"/>
          <ac:spMkLst>
            <pc:docMk/>
            <pc:sldMk cId="973741793" sldId="284"/>
            <ac:spMk id="77" creationId="{AD099C68-6A4E-214D-BC4B-8DFAED20BA25}"/>
          </ac:spMkLst>
        </pc:spChg>
        <pc:spChg chg="del">
          <ac:chgData name="Gastbenutzer" userId="" providerId="Windows Live" clId="Web-{FBCA911C-7E9B-4238-85D0-D5E575AE94B7}" dt="2022-08-28T11:11:43.390" v="347"/>
          <ac:spMkLst>
            <pc:docMk/>
            <pc:sldMk cId="973741793" sldId="284"/>
            <ac:spMk id="78" creationId="{3FFFC5EB-F73E-5B4E-9B27-D8A59C988661}"/>
          </ac:spMkLst>
        </pc:spChg>
        <pc:spChg chg="del">
          <ac:chgData name="Gastbenutzer" userId="" providerId="Windows Live" clId="Web-{FBCA911C-7E9B-4238-85D0-D5E575AE94B7}" dt="2022-08-28T11:11:43.390" v="346"/>
          <ac:spMkLst>
            <pc:docMk/>
            <pc:sldMk cId="973741793" sldId="284"/>
            <ac:spMk id="79" creationId="{F597830A-79CC-0249-BCD4-9092F100F575}"/>
          </ac:spMkLst>
        </pc:spChg>
        <pc:spChg chg="del">
          <ac:chgData name="Gastbenutzer" userId="" providerId="Windows Live" clId="Web-{FBCA911C-7E9B-4238-85D0-D5E575AE94B7}" dt="2022-08-28T11:11:43.390" v="345"/>
          <ac:spMkLst>
            <pc:docMk/>
            <pc:sldMk cId="973741793" sldId="284"/>
            <ac:spMk id="80" creationId="{3458859F-5CE7-E246-816E-16E35D7E61ED}"/>
          </ac:spMkLst>
        </pc:spChg>
        <pc:spChg chg="del">
          <ac:chgData name="Gastbenutzer" userId="" providerId="Windows Live" clId="Web-{FBCA911C-7E9B-4238-85D0-D5E575AE94B7}" dt="2022-08-28T11:11:43.390" v="344"/>
          <ac:spMkLst>
            <pc:docMk/>
            <pc:sldMk cId="973741793" sldId="284"/>
            <ac:spMk id="81" creationId="{033C03A0-9124-504C-9509-57F8896FBBA5}"/>
          </ac:spMkLst>
        </pc:spChg>
        <pc:spChg chg="del">
          <ac:chgData name="Gastbenutzer" userId="" providerId="Windows Live" clId="Web-{FBCA911C-7E9B-4238-85D0-D5E575AE94B7}" dt="2022-08-28T11:11:43.390" v="343"/>
          <ac:spMkLst>
            <pc:docMk/>
            <pc:sldMk cId="973741793" sldId="284"/>
            <ac:spMk id="82" creationId="{D92E31A2-4213-8C43-99DE-189533223116}"/>
          </ac:spMkLst>
        </pc:spChg>
        <pc:spChg chg="del">
          <ac:chgData name="Gastbenutzer" userId="" providerId="Windows Live" clId="Web-{FBCA911C-7E9B-4238-85D0-D5E575AE94B7}" dt="2022-08-28T11:11:43.390" v="342"/>
          <ac:spMkLst>
            <pc:docMk/>
            <pc:sldMk cId="973741793" sldId="284"/>
            <ac:spMk id="83" creationId="{30B58303-333F-DC43-A18A-A0DB4D735354}"/>
          </ac:spMkLst>
        </pc:spChg>
        <pc:spChg chg="del">
          <ac:chgData name="Gastbenutzer" userId="" providerId="Windows Live" clId="Web-{FBCA911C-7E9B-4238-85D0-D5E575AE94B7}" dt="2022-08-28T11:11:43.390" v="341"/>
          <ac:spMkLst>
            <pc:docMk/>
            <pc:sldMk cId="973741793" sldId="284"/>
            <ac:spMk id="84" creationId="{D8A13BC1-4A39-D44C-BACB-B2058E4AE9B9}"/>
          </ac:spMkLst>
        </pc:spChg>
        <pc:spChg chg="del">
          <ac:chgData name="Gastbenutzer" userId="" providerId="Windows Live" clId="Web-{FBCA911C-7E9B-4238-85D0-D5E575AE94B7}" dt="2022-08-28T11:11:43.390" v="340"/>
          <ac:spMkLst>
            <pc:docMk/>
            <pc:sldMk cId="973741793" sldId="284"/>
            <ac:spMk id="85" creationId="{16DC5FA9-817C-C040-8525-E49FBCC7F0EF}"/>
          </ac:spMkLst>
        </pc:spChg>
        <pc:spChg chg="del">
          <ac:chgData name="Gastbenutzer" userId="" providerId="Windows Live" clId="Web-{FBCA911C-7E9B-4238-85D0-D5E575AE94B7}" dt="2022-08-28T11:11:43.390" v="339"/>
          <ac:spMkLst>
            <pc:docMk/>
            <pc:sldMk cId="973741793" sldId="284"/>
            <ac:spMk id="86" creationId="{D16812FE-CF23-8141-9128-180DBDC984DC}"/>
          </ac:spMkLst>
        </pc:spChg>
        <pc:spChg chg="del">
          <ac:chgData name="Gastbenutzer" userId="" providerId="Windows Live" clId="Web-{FBCA911C-7E9B-4238-85D0-D5E575AE94B7}" dt="2022-08-28T11:11:43.390" v="338"/>
          <ac:spMkLst>
            <pc:docMk/>
            <pc:sldMk cId="973741793" sldId="284"/>
            <ac:spMk id="87" creationId="{083EBA89-7620-AE42-BCEF-106E3D38C3AC}"/>
          </ac:spMkLst>
        </pc:spChg>
        <pc:spChg chg="del">
          <ac:chgData name="Gastbenutzer" userId="" providerId="Windows Live" clId="Web-{FBCA911C-7E9B-4238-85D0-D5E575AE94B7}" dt="2022-08-28T11:11:43.390" v="337"/>
          <ac:spMkLst>
            <pc:docMk/>
            <pc:sldMk cId="973741793" sldId="284"/>
            <ac:spMk id="88" creationId="{EDFCED5C-48AA-8D4E-80C6-A44A378F8341}"/>
          </ac:spMkLst>
        </pc:spChg>
        <pc:spChg chg="del">
          <ac:chgData name="Gastbenutzer" userId="" providerId="Windows Live" clId="Web-{FBCA911C-7E9B-4238-85D0-D5E575AE94B7}" dt="2022-08-28T11:11:43.390" v="336"/>
          <ac:spMkLst>
            <pc:docMk/>
            <pc:sldMk cId="973741793" sldId="284"/>
            <ac:spMk id="89" creationId="{6AA4D6A6-F9BE-FE49-A45E-05E1C90FEE9A}"/>
          </ac:spMkLst>
        </pc:spChg>
        <pc:spChg chg="del">
          <ac:chgData name="Gastbenutzer" userId="" providerId="Windows Live" clId="Web-{FBCA911C-7E9B-4238-85D0-D5E575AE94B7}" dt="2022-08-28T11:11:43.390" v="335"/>
          <ac:spMkLst>
            <pc:docMk/>
            <pc:sldMk cId="973741793" sldId="284"/>
            <ac:spMk id="90" creationId="{70B55DE0-B468-CD4F-9DCE-C2AAF352CCBB}"/>
          </ac:spMkLst>
        </pc:spChg>
        <pc:spChg chg="del">
          <ac:chgData name="Gastbenutzer" userId="" providerId="Windows Live" clId="Web-{FBCA911C-7E9B-4238-85D0-D5E575AE94B7}" dt="2022-08-28T11:11:43.375" v="334"/>
          <ac:spMkLst>
            <pc:docMk/>
            <pc:sldMk cId="973741793" sldId="284"/>
            <ac:spMk id="91" creationId="{5BACD6E8-9A85-F347-8BDB-874BFCCEE2B2}"/>
          </ac:spMkLst>
        </pc:spChg>
        <pc:spChg chg="del">
          <ac:chgData name="Gastbenutzer" userId="" providerId="Windows Live" clId="Web-{FBCA911C-7E9B-4238-85D0-D5E575AE94B7}" dt="2022-08-28T11:11:43.375" v="333"/>
          <ac:spMkLst>
            <pc:docMk/>
            <pc:sldMk cId="973741793" sldId="284"/>
            <ac:spMk id="92" creationId="{D1CE7002-FCDB-1347-8FF7-5585BA140244}"/>
          </ac:spMkLst>
        </pc:spChg>
        <pc:spChg chg="add">
          <ac:chgData name="Gastbenutzer" userId="" providerId="Windows Live" clId="Web-{FBCA911C-7E9B-4238-85D0-D5E575AE94B7}" dt="2022-08-28T11:11:44.859" v="418"/>
          <ac:spMkLst>
            <pc:docMk/>
            <pc:sldMk cId="973741793" sldId="284"/>
            <ac:spMk id="94" creationId="{A8649605-C08F-F767-D5EF-4E68BBC95705}"/>
          </ac:spMkLst>
        </pc:spChg>
        <pc:spChg chg="del">
          <ac:chgData name="Gastbenutzer" userId="" providerId="Windows Live" clId="Web-{FBCA911C-7E9B-4238-85D0-D5E575AE94B7}" dt="2022-08-28T11:11:43.375" v="332"/>
          <ac:spMkLst>
            <pc:docMk/>
            <pc:sldMk cId="973741793" sldId="284"/>
            <ac:spMk id="95" creationId="{7F4B652D-A0D7-09A7-AAC3-ABB562B8C889}"/>
          </ac:spMkLst>
        </pc:spChg>
        <pc:spChg chg="del">
          <ac:chgData name="Gastbenutzer" userId="" providerId="Windows Live" clId="Web-{FBCA911C-7E9B-4238-85D0-D5E575AE94B7}" dt="2022-08-28T11:11:43.375" v="331"/>
          <ac:spMkLst>
            <pc:docMk/>
            <pc:sldMk cId="973741793" sldId="284"/>
            <ac:spMk id="97" creationId="{4124F5EF-56A8-CFAE-F012-2A59ED9D2FC4}"/>
          </ac:spMkLst>
        </pc:spChg>
        <pc:spChg chg="add">
          <ac:chgData name="Gastbenutzer" userId="" providerId="Windows Live" clId="Web-{FBCA911C-7E9B-4238-85D0-D5E575AE94B7}" dt="2022-08-28T11:11:44.875" v="419"/>
          <ac:spMkLst>
            <pc:docMk/>
            <pc:sldMk cId="973741793" sldId="284"/>
            <ac:spMk id="98" creationId="{F7877422-2D0A-684F-7904-564EBE67DC55}"/>
          </ac:spMkLst>
        </pc:spChg>
        <pc:spChg chg="del">
          <ac:chgData name="Gastbenutzer" userId="" providerId="Windows Live" clId="Web-{FBCA911C-7E9B-4238-85D0-D5E575AE94B7}" dt="2022-08-28T11:11:43.375" v="329"/>
          <ac:spMkLst>
            <pc:docMk/>
            <pc:sldMk cId="973741793" sldId="284"/>
            <ac:spMk id="101" creationId="{BE0BB6C0-A55E-DE35-D40E-354D7AE39127}"/>
          </ac:spMkLst>
        </pc:spChg>
        <pc:spChg chg="add">
          <ac:chgData name="Gastbenutzer" userId="" providerId="Windows Live" clId="Web-{FBCA911C-7E9B-4238-85D0-D5E575AE94B7}" dt="2022-08-28T11:11:44.890" v="420"/>
          <ac:spMkLst>
            <pc:docMk/>
            <pc:sldMk cId="973741793" sldId="284"/>
            <ac:spMk id="102" creationId="{9281721E-21DB-C4D1-EC5F-2994D0B951E1}"/>
          </ac:spMkLst>
        </pc:spChg>
        <pc:spChg chg="del">
          <ac:chgData name="Gastbenutzer" userId="" providerId="Windows Live" clId="Web-{FBCA911C-7E9B-4238-85D0-D5E575AE94B7}" dt="2022-08-28T11:11:43.375" v="328"/>
          <ac:spMkLst>
            <pc:docMk/>
            <pc:sldMk cId="973741793" sldId="284"/>
            <ac:spMk id="103" creationId="{01892A85-3C97-3E9B-BB79-BE96B5C56772}"/>
          </ac:spMkLst>
        </pc:spChg>
        <pc:spChg chg="add">
          <ac:chgData name="Gastbenutzer" userId="" providerId="Windows Live" clId="Web-{FBCA911C-7E9B-4238-85D0-D5E575AE94B7}" dt="2022-08-28T11:11:44.890" v="421"/>
          <ac:spMkLst>
            <pc:docMk/>
            <pc:sldMk cId="973741793" sldId="284"/>
            <ac:spMk id="106" creationId="{DB2048F7-8E52-F51C-EFCC-0B820098CA40}"/>
          </ac:spMkLst>
        </pc:spChg>
        <pc:spChg chg="del">
          <ac:chgData name="Gastbenutzer" userId="" providerId="Windows Live" clId="Web-{FBCA911C-7E9B-4238-85D0-D5E575AE94B7}" dt="2022-08-28T11:11:43.375" v="326"/>
          <ac:spMkLst>
            <pc:docMk/>
            <pc:sldMk cId="973741793" sldId="284"/>
            <ac:spMk id="107" creationId="{A95B0568-C656-39D2-F2AA-9EC6BE783259}"/>
          </ac:spMkLst>
        </pc:spChg>
        <pc:spChg chg="del">
          <ac:chgData name="Gastbenutzer" userId="" providerId="Windows Live" clId="Web-{FBCA911C-7E9B-4238-85D0-D5E575AE94B7}" dt="2022-08-28T11:11:43.375" v="325"/>
          <ac:spMkLst>
            <pc:docMk/>
            <pc:sldMk cId="973741793" sldId="284"/>
            <ac:spMk id="109" creationId="{99CADB13-35AC-2D22-C72C-3ECFF6DA299A}"/>
          </ac:spMkLst>
        </pc:spChg>
        <pc:spChg chg="add">
          <ac:chgData name="Gastbenutzer" userId="" providerId="Windows Live" clId="Web-{FBCA911C-7E9B-4238-85D0-D5E575AE94B7}" dt="2022-08-28T11:11:44.906" v="422"/>
          <ac:spMkLst>
            <pc:docMk/>
            <pc:sldMk cId="973741793" sldId="284"/>
            <ac:spMk id="110" creationId="{C5BEE4ED-B484-A638-29E1-0A7D7422DBE0}"/>
          </ac:spMkLst>
        </pc:spChg>
        <pc:spChg chg="del">
          <ac:chgData name="Gastbenutzer" userId="" providerId="Windows Live" clId="Web-{FBCA911C-7E9B-4238-85D0-D5E575AE94B7}" dt="2022-08-28T11:11:43.375" v="323"/>
          <ac:spMkLst>
            <pc:docMk/>
            <pc:sldMk cId="973741793" sldId="284"/>
            <ac:spMk id="113" creationId="{308A8432-30BA-D64A-A93B-B71C74C187D3}"/>
          </ac:spMkLst>
        </pc:spChg>
        <pc:spChg chg="add">
          <ac:chgData name="Gastbenutzer" userId="" providerId="Windows Live" clId="Web-{FBCA911C-7E9B-4238-85D0-D5E575AE94B7}" dt="2022-08-28T11:11:44.906" v="423"/>
          <ac:spMkLst>
            <pc:docMk/>
            <pc:sldMk cId="973741793" sldId="284"/>
            <ac:spMk id="114" creationId="{CDEECB03-4E4B-4B0B-F5E6-B7986EC1DF91}"/>
          </ac:spMkLst>
        </pc:spChg>
        <pc:spChg chg="del">
          <ac:chgData name="Gastbenutzer" userId="" providerId="Windows Live" clId="Web-{FBCA911C-7E9B-4238-85D0-D5E575AE94B7}" dt="2022-08-28T11:11:43.375" v="322"/>
          <ac:spMkLst>
            <pc:docMk/>
            <pc:sldMk cId="973741793" sldId="284"/>
            <ac:spMk id="115" creationId="{C7106AEE-FDF0-2B7C-096B-33584D126EDC}"/>
          </ac:spMkLst>
        </pc:spChg>
        <pc:spChg chg="add">
          <ac:chgData name="Gastbenutzer" userId="" providerId="Windows Live" clId="Web-{FBCA911C-7E9B-4238-85D0-D5E575AE94B7}" dt="2022-08-28T11:11:44.922" v="424"/>
          <ac:spMkLst>
            <pc:docMk/>
            <pc:sldMk cId="973741793" sldId="284"/>
            <ac:spMk id="118" creationId="{60E739F2-CC9E-58E7-9F33-88D189B702D1}"/>
          </ac:spMkLst>
        </pc:spChg>
        <pc:spChg chg="del">
          <ac:chgData name="Gastbenutzer" userId="" providerId="Windows Live" clId="Web-{FBCA911C-7E9B-4238-85D0-D5E575AE94B7}" dt="2022-08-28T11:11:43.375" v="320"/>
          <ac:spMkLst>
            <pc:docMk/>
            <pc:sldMk cId="973741793" sldId="284"/>
            <ac:spMk id="119" creationId="{018DA352-5904-7C8C-37DD-2CE31F8FE2C7}"/>
          </ac:spMkLst>
        </pc:spChg>
        <pc:spChg chg="del">
          <ac:chgData name="Gastbenutzer" userId="" providerId="Windows Live" clId="Web-{FBCA911C-7E9B-4238-85D0-D5E575AE94B7}" dt="2022-08-28T11:11:43.375" v="319"/>
          <ac:spMkLst>
            <pc:docMk/>
            <pc:sldMk cId="973741793" sldId="284"/>
            <ac:spMk id="121" creationId="{9B8C2CE2-E577-CD98-6FF0-9E194983A873}"/>
          </ac:spMkLst>
        </pc:spChg>
        <pc:spChg chg="add">
          <ac:chgData name="Gastbenutzer" userId="" providerId="Windows Live" clId="Web-{FBCA911C-7E9B-4238-85D0-D5E575AE94B7}" dt="2022-08-28T11:11:44.922" v="425"/>
          <ac:spMkLst>
            <pc:docMk/>
            <pc:sldMk cId="973741793" sldId="284"/>
            <ac:spMk id="122" creationId="{9712A9B3-2AB2-B246-58B1-A0C1E073D34C}"/>
          </ac:spMkLst>
        </pc:spChg>
        <pc:spChg chg="del">
          <ac:chgData name="Gastbenutzer" userId="" providerId="Windows Live" clId="Web-{FBCA911C-7E9B-4238-85D0-D5E575AE94B7}" dt="2022-08-28T11:11:43.375" v="318"/>
          <ac:spMkLst>
            <pc:docMk/>
            <pc:sldMk cId="973741793" sldId="284"/>
            <ac:spMk id="123" creationId="{82EFF086-E5E2-AD43-B4A5-B947A8F18EF6}"/>
          </ac:spMkLst>
        </pc:spChg>
        <pc:spChg chg="del">
          <ac:chgData name="Gastbenutzer" userId="" providerId="Windows Live" clId="Web-{FBCA911C-7E9B-4238-85D0-D5E575AE94B7}" dt="2022-08-28T11:11:43.375" v="317"/>
          <ac:spMkLst>
            <pc:docMk/>
            <pc:sldMk cId="973741793" sldId="284"/>
            <ac:spMk id="125" creationId="{580EB670-36E0-BC6E-0BD3-641D7277261B}"/>
          </ac:spMkLst>
        </pc:spChg>
        <pc:spChg chg="add">
          <ac:chgData name="Gastbenutzer" userId="" providerId="Windows Live" clId="Web-{FBCA911C-7E9B-4238-85D0-D5E575AE94B7}" dt="2022-08-28T11:11:44.937" v="426"/>
          <ac:spMkLst>
            <pc:docMk/>
            <pc:sldMk cId="973741793" sldId="284"/>
            <ac:spMk id="126" creationId="{3FA24B25-3817-3368-209D-B4585C20FA97}"/>
          </ac:spMkLst>
        </pc:spChg>
        <pc:spChg chg="add del">
          <ac:chgData name="Gastbenutzer" userId="" providerId="Windows Live" clId="Web-{FBCA911C-7E9B-4238-85D0-D5E575AE94B7}" dt="2022-08-28T11:23:34.302" v="982"/>
          <ac:spMkLst>
            <pc:docMk/>
            <pc:sldMk cId="973741793" sldId="284"/>
            <ac:spMk id="128" creationId="{E67EC48F-EDEA-4E62-8196-163A004539F6}"/>
          </ac:spMkLst>
        </pc:spChg>
        <pc:spChg chg="add del">
          <ac:chgData name="Gastbenutzer" userId="" providerId="Windows Live" clId="Web-{FBCA911C-7E9B-4238-85D0-D5E575AE94B7}" dt="2022-08-28T11:23:36.333" v="983"/>
          <ac:spMkLst>
            <pc:docMk/>
            <pc:sldMk cId="973741793" sldId="284"/>
            <ac:spMk id="130" creationId="{3F65D232-659F-9D01-960D-D3F4E39A7627}"/>
          </ac:spMkLst>
        </pc:spChg>
        <pc:spChg chg="add mod">
          <ac:chgData name="Gastbenutzer" userId="" providerId="Windows Live" clId="Web-{FBCA911C-7E9B-4238-85D0-D5E575AE94B7}" dt="2022-08-28T11:25:04.195" v="1013" actId="1076"/>
          <ac:spMkLst>
            <pc:docMk/>
            <pc:sldMk cId="973741793" sldId="284"/>
            <ac:spMk id="132" creationId="{D372E024-902D-EE52-BD22-DF1FE6AB8FD7}"/>
          </ac:spMkLst>
        </pc:spChg>
        <pc:spChg chg="add mod">
          <ac:chgData name="Gastbenutzer" userId="" providerId="Windows Live" clId="Web-{FBCA911C-7E9B-4238-85D0-D5E575AE94B7}" dt="2022-08-28T11:25:06.367" v="1014" actId="1076"/>
          <ac:spMkLst>
            <pc:docMk/>
            <pc:sldMk cId="973741793" sldId="284"/>
            <ac:spMk id="134" creationId="{B76227E2-85C4-2840-1EA7-9B7B3BA3AE2C}"/>
          </ac:spMkLst>
        </pc:spChg>
        <pc:spChg chg="add">
          <ac:chgData name="Gastbenutzer" userId="" providerId="Windows Live" clId="Web-{FBCA911C-7E9B-4238-85D0-D5E575AE94B7}" dt="2022-08-28T11:11:44.968" v="431"/>
          <ac:spMkLst>
            <pc:docMk/>
            <pc:sldMk cId="973741793" sldId="284"/>
            <ac:spMk id="136" creationId="{4B8CE00A-0BB9-843F-BB89-274C80EE88C1}"/>
          </ac:spMkLst>
        </pc:spChg>
        <pc:spChg chg="add">
          <ac:chgData name="Gastbenutzer" userId="" providerId="Windows Live" clId="Web-{FBCA911C-7E9B-4238-85D0-D5E575AE94B7}" dt="2022-08-28T11:11:44.984" v="432"/>
          <ac:spMkLst>
            <pc:docMk/>
            <pc:sldMk cId="973741793" sldId="284"/>
            <ac:spMk id="138" creationId="{CF8EBD86-B086-27E2-263A-994B312181BA}"/>
          </ac:spMkLst>
        </pc:spChg>
        <pc:spChg chg="add">
          <ac:chgData name="Gastbenutzer" userId="" providerId="Windows Live" clId="Web-{FBCA911C-7E9B-4238-85D0-D5E575AE94B7}" dt="2022-08-28T11:11:45" v="433"/>
          <ac:spMkLst>
            <pc:docMk/>
            <pc:sldMk cId="973741793" sldId="284"/>
            <ac:spMk id="140" creationId="{AF450800-2238-D5EC-3E0E-AEA35FBC13ED}"/>
          </ac:spMkLst>
        </pc:spChg>
        <pc:spChg chg="add">
          <ac:chgData name="Gastbenutzer" userId="" providerId="Windows Live" clId="Web-{FBCA911C-7E9B-4238-85D0-D5E575AE94B7}" dt="2022-08-28T11:11:45" v="434"/>
          <ac:spMkLst>
            <pc:docMk/>
            <pc:sldMk cId="973741793" sldId="284"/>
            <ac:spMk id="142" creationId="{3C223285-D0EC-8291-0B48-16B0B5069B84}"/>
          </ac:spMkLst>
        </pc:spChg>
        <pc:spChg chg="add">
          <ac:chgData name="Gastbenutzer" userId="" providerId="Windows Live" clId="Web-{FBCA911C-7E9B-4238-85D0-D5E575AE94B7}" dt="2022-08-28T11:11:45.015" v="435"/>
          <ac:spMkLst>
            <pc:docMk/>
            <pc:sldMk cId="973741793" sldId="284"/>
            <ac:spMk id="144" creationId="{A125EA72-5649-21A3-61AC-0B7574CB9693}"/>
          </ac:spMkLst>
        </pc:spChg>
        <pc:spChg chg="add">
          <ac:chgData name="Gastbenutzer" userId="" providerId="Windows Live" clId="Web-{FBCA911C-7E9B-4238-85D0-D5E575AE94B7}" dt="2022-08-28T11:11:45.015" v="436"/>
          <ac:spMkLst>
            <pc:docMk/>
            <pc:sldMk cId="973741793" sldId="284"/>
            <ac:spMk id="146" creationId="{76279109-1E16-0C6D-DF00-525821E5FD30}"/>
          </ac:spMkLst>
        </pc:spChg>
        <pc:spChg chg="add">
          <ac:chgData name="Gastbenutzer" userId="" providerId="Windows Live" clId="Web-{FBCA911C-7E9B-4238-85D0-D5E575AE94B7}" dt="2022-08-28T11:11:45.031" v="437"/>
          <ac:spMkLst>
            <pc:docMk/>
            <pc:sldMk cId="973741793" sldId="284"/>
            <ac:spMk id="148" creationId="{9F4DE5D0-CF7F-7DC8-5321-DCB9EFF3FA31}"/>
          </ac:spMkLst>
        </pc:spChg>
        <pc:spChg chg="add">
          <ac:chgData name="Gastbenutzer" userId="" providerId="Windows Live" clId="Web-{FBCA911C-7E9B-4238-85D0-D5E575AE94B7}" dt="2022-08-28T11:11:45.031" v="438"/>
          <ac:spMkLst>
            <pc:docMk/>
            <pc:sldMk cId="973741793" sldId="284"/>
            <ac:spMk id="150" creationId="{0B0361B5-DBAD-5552-8578-D41B0508815F}"/>
          </ac:spMkLst>
        </pc:spChg>
        <pc:spChg chg="add">
          <ac:chgData name="Gastbenutzer" userId="" providerId="Windows Live" clId="Web-{FBCA911C-7E9B-4238-85D0-D5E575AE94B7}" dt="2022-08-28T11:11:45.047" v="439"/>
          <ac:spMkLst>
            <pc:docMk/>
            <pc:sldMk cId="973741793" sldId="284"/>
            <ac:spMk id="152" creationId="{4DB5DB98-E5D4-1D66-9691-33E63DD2C204}"/>
          </ac:spMkLst>
        </pc:spChg>
        <pc:spChg chg="add mod">
          <ac:chgData name="Gastbenutzer" userId="" providerId="Windows Live" clId="Web-{FBCA911C-7E9B-4238-85D0-D5E575AE94B7}" dt="2022-08-28T11:23:12.895" v="972"/>
          <ac:spMkLst>
            <pc:docMk/>
            <pc:sldMk cId="973741793" sldId="284"/>
            <ac:spMk id="154" creationId="{441CF296-F14A-5CE8-AEA1-B4762133B4AD}"/>
          </ac:spMkLst>
        </pc:spChg>
        <pc:spChg chg="add mod">
          <ac:chgData name="Gastbenutzer" userId="" providerId="Windows Live" clId="Web-{FBCA911C-7E9B-4238-85D0-D5E575AE94B7}" dt="2022-08-28T11:23:16.207" v="973"/>
          <ac:spMkLst>
            <pc:docMk/>
            <pc:sldMk cId="973741793" sldId="284"/>
            <ac:spMk id="156" creationId="{1A3500E1-8E58-9A18-A869-EE6E3D7B87F1}"/>
          </ac:spMkLst>
        </pc:spChg>
        <pc:spChg chg="add">
          <ac:chgData name="Gastbenutzer" userId="" providerId="Windows Live" clId="Web-{FBCA911C-7E9B-4238-85D0-D5E575AE94B7}" dt="2022-08-28T11:11:45.078" v="442"/>
          <ac:spMkLst>
            <pc:docMk/>
            <pc:sldMk cId="973741793" sldId="284"/>
            <ac:spMk id="158" creationId="{37CDE676-3EC5-16B3-D8FB-C876143C42A4}"/>
          </ac:spMkLst>
        </pc:spChg>
        <pc:spChg chg="add">
          <ac:chgData name="Gastbenutzer" userId="" providerId="Windows Live" clId="Web-{FBCA911C-7E9B-4238-85D0-D5E575AE94B7}" dt="2022-08-28T11:11:45.093" v="443"/>
          <ac:spMkLst>
            <pc:docMk/>
            <pc:sldMk cId="973741793" sldId="284"/>
            <ac:spMk id="160" creationId="{38084F73-9523-8EEC-741A-6D91C3B8F713}"/>
          </ac:spMkLst>
        </pc:spChg>
        <pc:spChg chg="add">
          <ac:chgData name="Gastbenutzer" userId="" providerId="Windows Live" clId="Web-{FBCA911C-7E9B-4238-85D0-D5E575AE94B7}" dt="2022-08-28T11:11:45.109" v="444"/>
          <ac:spMkLst>
            <pc:docMk/>
            <pc:sldMk cId="973741793" sldId="284"/>
            <ac:spMk id="162" creationId="{DBA14110-E177-E4E4-DAE0-F1349BAB3C9E}"/>
          </ac:spMkLst>
        </pc:spChg>
        <pc:spChg chg="add">
          <ac:chgData name="Gastbenutzer" userId="" providerId="Windows Live" clId="Web-{FBCA911C-7E9B-4238-85D0-D5E575AE94B7}" dt="2022-08-28T11:11:45.125" v="445"/>
          <ac:spMkLst>
            <pc:docMk/>
            <pc:sldMk cId="973741793" sldId="284"/>
            <ac:spMk id="164" creationId="{94764C9F-A007-020C-747D-9261C456901F}"/>
          </ac:spMkLst>
        </pc:spChg>
        <pc:spChg chg="add">
          <ac:chgData name="Gastbenutzer" userId="" providerId="Windows Live" clId="Web-{FBCA911C-7E9B-4238-85D0-D5E575AE94B7}" dt="2022-08-28T11:11:45.125" v="446"/>
          <ac:spMkLst>
            <pc:docMk/>
            <pc:sldMk cId="973741793" sldId="284"/>
            <ac:spMk id="166" creationId="{5CCA14D8-930C-C46D-E8B9-362DCE2BF60B}"/>
          </ac:spMkLst>
        </pc:spChg>
        <pc:spChg chg="add">
          <ac:chgData name="Gastbenutzer" userId="" providerId="Windows Live" clId="Web-{FBCA911C-7E9B-4238-85D0-D5E575AE94B7}" dt="2022-08-28T11:11:45.140" v="447"/>
          <ac:spMkLst>
            <pc:docMk/>
            <pc:sldMk cId="973741793" sldId="284"/>
            <ac:spMk id="168" creationId="{C99EC6EE-0C48-AFA6-277C-9F3E2768F3F2}"/>
          </ac:spMkLst>
        </pc:spChg>
        <pc:spChg chg="add del">
          <ac:chgData name="Gastbenutzer" userId="" providerId="Windows Live" clId="Web-{FBCA911C-7E9B-4238-85D0-D5E575AE94B7}" dt="2022-08-28T11:23:18.926" v="974"/>
          <ac:spMkLst>
            <pc:docMk/>
            <pc:sldMk cId="973741793" sldId="284"/>
            <ac:spMk id="170" creationId="{DE83832C-C1B0-139E-FB41-0AB3DEC2AFF7}"/>
          </ac:spMkLst>
        </pc:spChg>
        <pc:spChg chg="add">
          <ac:chgData name="Gastbenutzer" userId="" providerId="Windows Live" clId="Web-{FBCA911C-7E9B-4238-85D0-D5E575AE94B7}" dt="2022-08-28T11:11:45.156" v="449"/>
          <ac:spMkLst>
            <pc:docMk/>
            <pc:sldMk cId="973741793" sldId="284"/>
            <ac:spMk id="172" creationId="{6E5BB5AD-C3D7-67C0-47B0-25810C8CD8C3}"/>
          </ac:spMkLst>
        </pc:spChg>
        <pc:spChg chg="add">
          <ac:chgData name="Gastbenutzer" userId="" providerId="Windows Live" clId="Web-{FBCA911C-7E9B-4238-85D0-D5E575AE94B7}" dt="2022-08-28T11:11:45.172" v="450"/>
          <ac:spMkLst>
            <pc:docMk/>
            <pc:sldMk cId="973741793" sldId="284"/>
            <ac:spMk id="174" creationId="{CA3866A5-CBA1-4600-0297-AF1D2695793D}"/>
          </ac:spMkLst>
        </pc:spChg>
        <pc:spChg chg="add">
          <ac:chgData name="Gastbenutzer" userId="" providerId="Windows Live" clId="Web-{FBCA911C-7E9B-4238-85D0-D5E575AE94B7}" dt="2022-08-28T11:11:45.172" v="451"/>
          <ac:spMkLst>
            <pc:docMk/>
            <pc:sldMk cId="973741793" sldId="284"/>
            <ac:spMk id="176" creationId="{853DBE35-5497-AB16-8816-ED7C2187D0D9}"/>
          </ac:spMkLst>
        </pc:spChg>
        <pc:spChg chg="add">
          <ac:chgData name="Gastbenutzer" userId="" providerId="Windows Live" clId="Web-{FBCA911C-7E9B-4238-85D0-D5E575AE94B7}" dt="2022-08-28T11:11:45.187" v="452"/>
          <ac:spMkLst>
            <pc:docMk/>
            <pc:sldMk cId="973741793" sldId="284"/>
            <ac:spMk id="178" creationId="{AF49405B-23CA-62FE-A998-E7BB55549588}"/>
          </ac:spMkLst>
        </pc:spChg>
        <pc:spChg chg="add">
          <ac:chgData name="Gastbenutzer" userId="" providerId="Windows Live" clId="Web-{FBCA911C-7E9B-4238-85D0-D5E575AE94B7}" dt="2022-08-28T11:11:45.203" v="453"/>
          <ac:spMkLst>
            <pc:docMk/>
            <pc:sldMk cId="973741793" sldId="284"/>
            <ac:spMk id="180" creationId="{63E862BD-BB9F-689B-A9BF-A758583FC19A}"/>
          </ac:spMkLst>
        </pc:spChg>
        <pc:spChg chg="add">
          <ac:chgData name="Gastbenutzer" userId="" providerId="Windows Live" clId="Web-{FBCA911C-7E9B-4238-85D0-D5E575AE94B7}" dt="2022-08-28T11:11:45.203" v="454"/>
          <ac:spMkLst>
            <pc:docMk/>
            <pc:sldMk cId="973741793" sldId="284"/>
            <ac:spMk id="182" creationId="{B2AB903D-24F8-8661-43A2-0BA6A39AEE3C}"/>
          </ac:spMkLst>
        </pc:spChg>
        <pc:spChg chg="add">
          <ac:chgData name="Gastbenutzer" userId="" providerId="Windows Live" clId="Web-{FBCA911C-7E9B-4238-85D0-D5E575AE94B7}" dt="2022-08-28T11:11:45.219" v="455"/>
          <ac:spMkLst>
            <pc:docMk/>
            <pc:sldMk cId="973741793" sldId="284"/>
            <ac:spMk id="184" creationId="{0B6A28D9-F3CC-DE0B-A054-ABB1F93061B8}"/>
          </ac:spMkLst>
        </pc:spChg>
        <pc:spChg chg="add">
          <ac:chgData name="Gastbenutzer" userId="" providerId="Windows Live" clId="Web-{FBCA911C-7E9B-4238-85D0-D5E575AE94B7}" dt="2022-08-28T11:11:45.234" v="456"/>
          <ac:spMkLst>
            <pc:docMk/>
            <pc:sldMk cId="973741793" sldId="284"/>
            <ac:spMk id="186" creationId="{F673933A-5AF5-E547-3AAD-BF0064D91989}"/>
          </ac:spMkLst>
        </pc:spChg>
        <pc:spChg chg="add">
          <ac:chgData name="Gastbenutzer" userId="" providerId="Windows Live" clId="Web-{FBCA911C-7E9B-4238-85D0-D5E575AE94B7}" dt="2022-08-28T11:11:45.250" v="457"/>
          <ac:spMkLst>
            <pc:docMk/>
            <pc:sldMk cId="973741793" sldId="284"/>
            <ac:spMk id="188" creationId="{A9E8FAC3-FD46-2921-5694-8581A337AC93}"/>
          </ac:spMkLst>
        </pc:spChg>
        <pc:spChg chg="add del">
          <ac:chgData name="Gastbenutzer" userId="" providerId="Windows Live" clId="Web-{FBCA911C-7E9B-4238-85D0-D5E575AE94B7}" dt="2022-08-28T11:23:32.474" v="981"/>
          <ac:spMkLst>
            <pc:docMk/>
            <pc:sldMk cId="973741793" sldId="284"/>
            <ac:spMk id="190" creationId="{654B18E3-F865-E337-5039-ED215BC12B9E}"/>
          </ac:spMkLst>
        </pc:spChg>
        <pc:spChg chg="add del">
          <ac:chgData name="Gastbenutzer" userId="" providerId="Windows Live" clId="Web-{FBCA911C-7E9B-4238-85D0-D5E575AE94B7}" dt="2022-08-28T11:23:26.973" v="977"/>
          <ac:spMkLst>
            <pc:docMk/>
            <pc:sldMk cId="973741793" sldId="284"/>
            <ac:spMk id="192" creationId="{5F53A579-E4CE-DC38-2B0B-2D6A01B76F2E}"/>
          </ac:spMkLst>
        </pc:spChg>
        <pc:spChg chg="add del">
          <ac:chgData name="Gastbenutzer" userId="" providerId="Windows Live" clId="Web-{FBCA911C-7E9B-4238-85D0-D5E575AE94B7}" dt="2022-08-28T11:23:28.223" v="978"/>
          <ac:spMkLst>
            <pc:docMk/>
            <pc:sldMk cId="973741793" sldId="284"/>
            <ac:spMk id="194" creationId="{BCFE19D4-C63E-5CB0-1C1D-615274FB191B}"/>
          </ac:spMkLst>
        </pc:spChg>
        <pc:spChg chg="add del">
          <ac:chgData name="Gastbenutzer" userId="" providerId="Windows Live" clId="Web-{FBCA911C-7E9B-4238-85D0-D5E575AE94B7}" dt="2022-08-28T11:23:29.442" v="979"/>
          <ac:spMkLst>
            <pc:docMk/>
            <pc:sldMk cId="973741793" sldId="284"/>
            <ac:spMk id="196" creationId="{75CF93B4-A0D0-4244-17B5-090DF1F60411}"/>
          </ac:spMkLst>
        </pc:spChg>
        <pc:spChg chg="add del">
          <ac:chgData name="Gastbenutzer" userId="" providerId="Windows Live" clId="Web-{FBCA911C-7E9B-4238-85D0-D5E575AE94B7}" dt="2022-08-28T11:23:31.458" v="980"/>
          <ac:spMkLst>
            <pc:docMk/>
            <pc:sldMk cId="973741793" sldId="284"/>
            <ac:spMk id="198" creationId="{1F944444-12A2-6EDA-B233-54030EDD7ACD}"/>
          </ac:spMkLst>
        </pc:spChg>
        <pc:spChg chg="add">
          <ac:chgData name="Gastbenutzer" userId="" providerId="Windows Live" clId="Web-{FBCA911C-7E9B-4238-85D0-D5E575AE94B7}" dt="2022-08-28T11:11:45.312" v="463"/>
          <ac:spMkLst>
            <pc:docMk/>
            <pc:sldMk cId="973741793" sldId="284"/>
            <ac:spMk id="200" creationId="{E1EDAA15-D8E3-4824-8FA6-706CE24E7EEA}"/>
          </ac:spMkLst>
        </pc:spChg>
        <pc:spChg chg="add">
          <ac:chgData name="Gastbenutzer" userId="" providerId="Windows Live" clId="Web-{FBCA911C-7E9B-4238-85D0-D5E575AE94B7}" dt="2022-08-28T11:11:45.328" v="464"/>
          <ac:spMkLst>
            <pc:docMk/>
            <pc:sldMk cId="973741793" sldId="284"/>
            <ac:spMk id="202" creationId="{4FC1A232-CEC4-2B59-E2EB-62CCED935FAE}"/>
          </ac:spMkLst>
        </pc:spChg>
        <pc:spChg chg="add">
          <ac:chgData name="Gastbenutzer" userId="" providerId="Windows Live" clId="Web-{FBCA911C-7E9B-4238-85D0-D5E575AE94B7}" dt="2022-08-28T11:11:45.343" v="465"/>
          <ac:spMkLst>
            <pc:docMk/>
            <pc:sldMk cId="973741793" sldId="284"/>
            <ac:spMk id="204" creationId="{19BD23A5-A500-B4B6-1128-7D5F5F7C42DA}"/>
          </ac:spMkLst>
        </pc:spChg>
        <pc:spChg chg="add">
          <ac:chgData name="Gastbenutzer" userId="" providerId="Windows Live" clId="Web-{FBCA911C-7E9B-4238-85D0-D5E575AE94B7}" dt="2022-08-28T11:11:45.359" v="467"/>
          <ac:spMkLst>
            <pc:docMk/>
            <pc:sldMk cId="973741793" sldId="284"/>
            <ac:spMk id="208" creationId="{440FF317-591D-CA50-AAC1-5FCB6E0102AF}"/>
          </ac:spMkLst>
        </pc:spChg>
        <pc:spChg chg="add">
          <ac:chgData name="Gastbenutzer" userId="" providerId="Windows Live" clId="Web-{FBCA911C-7E9B-4238-85D0-D5E575AE94B7}" dt="2022-08-28T11:11:45.375" v="468"/>
          <ac:spMkLst>
            <pc:docMk/>
            <pc:sldMk cId="973741793" sldId="284"/>
            <ac:spMk id="210" creationId="{80DFC2E7-2FC0-1674-1207-81116F684F5D}"/>
          </ac:spMkLst>
        </pc:spChg>
        <pc:spChg chg="add">
          <ac:chgData name="Gastbenutzer" userId="" providerId="Windows Live" clId="Web-{FBCA911C-7E9B-4238-85D0-D5E575AE94B7}" dt="2022-08-28T11:11:45.406" v="470"/>
          <ac:spMkLst>
            <pc:docMk/>
            <pc:sldMk cId="973741793" sldId="284"/>
            <ac:spMk id="214" creationId="{A00900C6-BEE6-AE54-B9A6-02A64F669766}"/>
          </ac:spMkLst>
        </pc:spChg>
        <pc:spChg chg="add">
          <ac:chgData name="Gastbenutzer" userId="" providerId="Windows Live" clId="Web-{FBCA911C-7E9B-4238-85D0-D5E575AE94B7}" dt="2022-08-28T11:11:45.422" v="471"/>
          <ac:spMkLst>
            <pc:docMk/>
            <pc:sldMk cId="973741793" sldId="284"/>
            <ac:spMk id="216" creationId="{4FF998A8-13B8-FB3C-F4BC-EC51E939556D}"/>
          </ac:spMkLst>
        </pc:spChg>
        <pc:spChg chg="add mod">
          <ac:chgData name="Gastbenutzer" userId="" providerId="Windows Live" clId="Web-{FBCA911C-7E9B-4238-85D0-D5E575AE94B7}" dt="2022-08-28T11:25:17.867" v="1015" actId="1076"/>
          <ac:spMkLst>
            <pc:docMk/>
            <pc:sldMk cId="973741793" sldId="284"/>
            <ac:spMk id="220" creationId="{7EFD58F0-E79A-5C34-E339-EB89F2C01DDD}"/>
          </ac:spMkLst>
        </pc:spChg>
        <pc:spChg chg="add mod">
          <ac:chgData name="Gastbenutzer" userId="" providerId="Windows Live" clId="Web-{FBCA911C-7E9B-4238-85D0-D5E575AE94B7}" dt="2022-08-28T11:25:25.774" v="1017" actId="1076"/>
          <ac:spMkLst>
            <pc:docMk/>
            <pc:sldMk cId="973741793" sldId="284"/>
            <ac:spMk id="222" creationId="{0C14EF3F-9107-F8DF-EA53-DD282C3576C0}"/>
          </ac:spMkLst>
        </pc:spChg>
        <pc:spChg chg="add mod">
          <ac:chgData name="Gastbenutzer" userId="" providerId="Windows Live" clId="Web-{FBCA911C-7E9B-4238-85D0-D5E575AE94B7}" dt="2022-08-28T11:25:23.274" v="1016" actId="1076"/>
          <ac:spMkLst>
            <pc:docMk/>
            <pc:sldMk cId="973741793" sldId="284"/>
            <ac:spMk id="224" creationId="{75603D4B-92AD-93E9-2E0A-E07976261F18}"/>
          </ac:spMkLst>
        </pc:spChg>
        <pc:spChg chg="add mod">
          <ac:chgData name="Gastbenutzer" userId="" providerId="Windows Live" clId="Web-{FBCA911C-7E9B-4238-85D0-D5E575AE94B7}" dt="2022-08-28T11:25:03.086" v="1012" actId="1076"/>
          <ac:spMkLst>
            <pc:docMk/>
            <pc:sldMk cId="973741793" sldId="284"/>
            <ac:spMk id="226" creationId="{D8F63D84-AA1B-1666-A838-8AE16DA1A512}"/>
          </ac:spMkLst>
        </pc:spChg>
        <pc:spChg chg="add mod">
          <ac:chgData name="Gastbenutzer" userId="" providerId="Windows Live" clId="Web-{FBCA911C-7E9B-4238-85D0-D5E575AE94B7}" dt="2022-08-28T11:23:48.677" v="987" actId="1076"/>
          <ac:spMkLst>
            <pc:docMk/>
            <pc:sldMk cId="973741793" sldId="284"/>
            <ac:spMk id="228" creationId="{91EBF863-4704-C74B-88FD-D9EEB6E42DFE}"/>
          </ac:spMkLst>
        </pc:spChg>
        <pc:spChg chg="add mod">
          <ac:chgData name="Gastbenutzer" userId="" providerId="Windows Live" clId="Web-{FBCA911C-7E9B-4238-85D0-D5E575AE94B7}" dt="2022-08-28T11:23:52.787" v="989" actId="1076"/>
          <ac:spMkLst>
            <pc:docMk/>
            <pc:sldMk cId="973741793" sldId="284"/>
            <ac:spMk id="230" creationId="{09134A52-2E7D-B2A3-69AB-AAC37FC7B396}"/>
          </ac:spMkLst>
        </pc:spChg>
        <pc:spChg chg="add mod">
          <ac:chgData name="Gastbenutzer" userId="" providerId="Windows Live" clId="Web-{FBCA911C-7E9B-4238-85D0-D5E575AE94B7}" dt="2022-08-28T11:24:12.334" v="993" actId="1076"/>
          <ac:spMkLst>
            <pc:docMk/>
            <pc:sldMk cId="973741793" sldId="284"/>
            <ac:spMk id="232" creationId="{E85F32EE-DFF9-F792-F72B-7180D0C5D9D2}"/>
          </ac:spMkLst>
        </pc:spChg>
        <pc:spChg chg="add mod">
          <ac:chgData name="Gastbenutzer" userId="" providerId="Windows Live" clId="Web-{FBCA911C-7E9B-4238-85D0-D5E575AE94B7}" dt="2022-08-28T11:24:55.820" v="1010" actId="1076"/>
          <ac:spMkLst>
            <pc:docMk/>
            <pc:sldMk cId="973741793" sldId="284"/>
            <ac:spMk id="234" creationId="{040A0059-8AD9-0B45-05AA-AFC0BAAEDA99}"/>
          </ac:spMkLst>
        </pc:spChg>
        <pc:spChg chg="add mod">
          <ac:chgData name="Gastbenutzer" userId="" providerId="Windows Live" clId="Web-{FBCA911C-7E9B-4238-85D0-D5E575AE94B7}" dt="2022-08-28T11:24:57.039" v="1011" actId="1076"/>
          <ac:spMkLst>
            <pc:docMk/>
            <pc:sldMk cId="973741793" sldId="284"/>
            <ac:spMk id="236" creationId="{0B9E2873-9466-7DF2-3647-D594276891EC}"/>
          </ac:spMkLst>
        </pc:spChg>
        <pc:spChg chg="add mod">
          <ac:chgData name="Gastbenutzer" userId="" providerId="Windows Live" clId="Web-{FBCA911C-7E9B-4238-85D0-D5E575AE94B7}" dt="2022-08-28T11:24:53.695" v="1009" actId="1076"/>
          <ac:spMkLst>
            <pc:docMk/>
            <pc:sldMk cId="973741793" sldId="284"/>
            <ac:spMk id="238" creationId="{1F812366-DAA2-69B5-81DA-6077D26A9A44}"/>
          </ac:spMkLst>
        </pc:spChg>
        <pc:spChg chg="add mod">
          <ac:chgData name="Gastbenutzer" userId="" providerId="Windows Live" clId="Web-{FBCA911C-7E9B-4238-85D0-D5E575AE94B7}" dt="2022-08-28T11:24:51.429" v="1008" actId="1076"/>
          <ac:spMkLst>
            <pc:docMk/>
            <pc:sldMk cId="973741793" sldId="284"/>
            <ac:spMk id="240" creationId="{4BA29BB3-68B9-05DE-F143-066F18F2EC01}"/>
          </ac:spMkLst>
        </pc:spChg>
        <pc:picChg chg="del">
          <ac:chgData name="Gastbenutzer" userId="" providerId="Windows Live" clId="Web-{FBCA911C-7E9B-4238-85D0-D5E575AE94B7}" dt="2022-08-28T11:11:43.422" v="406"/>
          <ac:picMkLst>
            <pc:docMk/>
            <pc:sldMk cId="973741793" sldId="284"/>
            <ac:picMk id="12" creationId="{82151256-E971-374D-B4E9-69A3E32C1EFE}"/>
          </ac:picMkLst>
        </pc:picChg>
        <pc:picChg chg="del">
          <ac:chgData name="Gastbenutzer" userId="" providerId="Windows Live" clId="Web-{FBCA911C-7E9B-4238-85D0-D5E575AE94B7}" dt="2022-08-28T11:11:43.406" v="405"/>
          <ac:picMkLst>
            <pc:docMk/>
            <pc:sldMk cId="973741793" sldId="284"/>
            <ac:picMk id="13" creationId="{A2929D6E-1D0A-CD47-A6C7-4793A98CF3CE}"/>
          </ac:picMkLst>
        </pc:picChg>
        <pc:picChg chg="del">
          <ac:chgData name="Gastbenutzer" userId="" providerId="Windows Live" clId="Web-{FBCA911C-7E9B-4238-85D0-D5E575AE94B7}" dt="2022-08-28T11:11:43.406" v="404"/>
          <ac:picMkLst>
            <pc:docMk/>
            <pc:sldMk cId="973741793" sldId="284"/>
            <ac:picMk id="14" creationId="{C44D2846-F915-FE4B-A590-BA7A90006425}"/>
          </ac:picMkLst>
        </pc:picChg>
        <pc:picChg chg="del">
          <ac:chgData name="Gastbenutzer" userId="" providerId="Windows Live" clId="Web-{FBCA911C-7E9B-4238-85D0-D5E575AE94B7}" dt="2022-08-28T11:11:43.406" v="403"/>
          <ac:picMkLst>
            <pc:docMk/>
            <pc:sldMk cId="973741793" sldId="284"/>
            <ac:picMk id="15" creationId="{24B83570-6F87-574F-A0C8-9300703C63A0}"/>
          </ac:picMkLst>
        </pc:picChg>
        <pc:cxnChg chg="del">
          <ac:chgData name="Gastbenutzer" userId="" providerId="Windows Live" clId="Web-{FBCA911C-7E9B-4238-85D0-D5E575AE94B7}" dt="2022-08-28T11:11:43.375" v="330"/>
          <ac:cxnSpMkLst>
            <pc:docMk/>
            <pc:sldMk cId="973741793" sldId="284"/>
            <ac:cxnSpMk id="99" creationId="{E23B2EE9-E092-E599-1387-8CE4AC170082}"/>
          </ac:cxnSpMkLst>
        </pc:cxnChg>
        <pc:cxnChg chg="del">
          <ac:chgData name="Gastbenutzer" userId="" providerId="Windows Live" clId="Web-{FBCA911C-7E9B-4238-85D0-D5E575AE94B7}" dt="2022-08-28T11:11:43.375" v="327"/>
          <ac:cxnSpMkLst>
            <pc:docMk/>
            <pc:sldMk cId="973741793" sldId="284"/>
            <ac:cxnSpMk id="105" creationId="{EA6F1D6C-A01F-F02E-D503-C92B97A796E5}"/>
          </ac:cxnSpMkLst>
        </pc:cxnChg>
        <pc:cxnChg chg="del">
          <ac:chgData name="Gastbenutzer" userId="" providerId="Windows Live" clId="Web-{FBCA911C-7E9B-4238-85D0-D5E575AE94B7}" dt="2022-08-28T11:11:43.375" v="324"/>
          <ac:cxnSpMkLst>
            <pc:docMk/>
            <pc:sldMk cId="973741793" sldId="284"/>
            <ac:cxnSpMk id="111" creationId="{5D71297C-5B64-D841-7FD3-1E431FB9B754}"/>
          </ac:cxnSpMkLst>
        </pc:cxnChg>
        <pc:cxnChg chg="del">
          <ac:chgData name="Gastbenutzer" userId="" providerId="Windows Live" clId="Web-{FBCA911C-7E9B-4238-85D0-D5E575AE94B7}" dt="2022-08-28T11:11:43.375" v="321"/>
          <ac:cxnSpMkLst>
            <pc:docMk/>
            <pc:sldMk cId="973741793" sldId="284"/>
            <ac:cxnSpMk id="117" creationId="{406F3E91-FD0A-D9D4-7C16-D45B903F0BEE}"/>
          </ac:cxnSpMkLst>
        </pc:cxnChg>
        <pc:cxnChg chg="add">
          <ac:chgData name="Gastbenutzer" userId="" providerId="Windows Live" clId="Web-{FBCA911C-7E9B-4238-85D0-D5E575AE94B7}" dt="2022-08-28T11:11:45.359" v="466"/>
          <ac:cxnSpMkLst>
            <pc:docMk/>
            <pc:sldMk cId="973741793" sldId="284"/>
            <ac:cxnSpMk id="206" creationId="{E3480F1C-5E83-FD33-6EBC-59153558E6A1}"/>
          </ac:cxnSpMkLst>
        </pc:cxnChg>
        <pc:cxnChg chg="add">
          <ac:chgData name="Gastbenutzer" userId="" providerId="Windows Live" clId="Web-{FBCA911C-7E9B-4238-85D0-D5E575AE94B7}" dt="2022-08-28T11:11:45.390" v="469"/>
          <ac:cxnSpMkLst>
            <pc:docMk/>
            <pc:sldMk cId="973741793" sldId="284"/>
            <ac:cxnSpMk id="212" creationId="{741293A8-4292-1053-ED49-40AA76CA9990}"/>
          </ac:cxnSpMkLst>
        </pc:cxnChg>
        <pc:cxnChg chg="add">
          <ac:chgData name="Gastbenutzer" userId="" providerId="Windows Live" clId="Web-{FBCA911C-7E9B-4238-85D0-D5E575AE94B7}" dt="2022-08-28T11:11:45.437" v="472"/>
          <ac:cxnSpMkLst>
            <pc:docMk/>
            <pc:sldMk cId="973741793" sldId="284"/>
            <ac:cxnSpMk id="218" creationId="{2B97D880-1FDB-6E90-B1FD-7CC41D424F52}"/>
          </ac:cxnSpMkLst>
        </pc:cxnChg>
      </pc:sldChg>
      <pc:sldChg chg="addSp delSp modSp mod modShow">
        <pc:chgData name="Gastbenutzer" userId="" providerId="Windows Live" clId="Web-{FBCA911C-7E9B-4238-85D0-D5E575AE94B7}" dt="2022-08-28T11:37:05.904" v="1125"/>
        <pc:sldMkLst>
          <pc:docMk/>
          <pc:sldMk cId="2478523228" sldId="286"/>
        </pc:sldMkLst>
        <pc:spChg chg="add del">
          <ac:chgData name="Gastbenutzer" userId="" providerId="Windows Live" clId="Web-{FBCA911C-7E9B-4238-85D0-D5E575AE94B7}" dt="2022-08-28T11:35:58.214" v="1121"/>
          <ac:spMkLst>
            <pc:docMk/>
            <pc:sldMk cId="2478523228" sldId="286"/>
            <ac:spMk id="5" creationId="{7DF55B29-8A41-C16C-7C9B-02982BCABF17}"/>
          </ac:spMkLst>
        </pc:spChg>
        <pc:spChg chg="add del">
          <ac:chgData name="Gastbenutzer" userId="" providerId="Windows Live" clId="Web-{FBCA911C-7E9B-4238-85D0-D5E575AE94B7}" dt="2022-08-28T11:35:57.355" v="1120"/>
          <ac:spMkLst>
            <pc:docMk/>
            <pc:sldMk cId="2478523228" sldId="286"/>
            <ac:spMk id="9" creationId="{D0BB5ACC-9C72-74A3-2431-66367ACD88D6}"/>
          </ac:spMkLst>
        </pc:spChg>
        <pc:spChg chg="add del mod">
          <ac:chgData name="Gastbenutzer" userId="" providerId="Windows Live" clId="Web-{FBCA911C-7E9B-4238-85D0-D5E575AE94B7}" dt="2022-08-28T11:37:05.904" v="1125"/>
          <ac:spMkLst>
            <pc:docMk/>
            <pc:sldMk cId="2478523228" sldId="286"/>
            <ac:spMk id="11" creationId="{6CF9EE31-FCE6-500A-40CE-44D21188E10C}"/>
          </ac:spMkLst>
        </pc:spChg>
      </pc:sldChg>
      <pc:sldChg chg="addSp delSp modSp">
        <pc:chgData name="Gastbenutzer" userId="" providerId="Windows Live" clId="Web-{FBCA911C-7E9B-4238-85D0-D5E575AE94B7}" dt="2022-08-28T11:31:18.112" v="1117" actId="1076"/>
        <pc:sldMkLst>
          <pc:docMk/>
          <pc:sldMk cId="1002104537" sldId="287"/>
        </pc:sldMkLst>
        <pc:spChg chg="del">
          <ac:chgData name="Gastbenutzer" userId="" providerId="Windows Live" clId="Web-{FBCA911C-7E9B-4238-85D0-D5E575AE94B7}" dt="2022-08-28T11:14:34.723" v="628"/>
          <ac:spMkLst>
            <pc:docMk/>
            <pc:sldMk cId="1002104537" sldId="287"/>
            <ac:spMk id="3" creationId="{394363F9-D46D-F241-8F6B-FC627835ADA5}"/>
          </ac:spMkLst>
        </pc:spChg>
        <pc:spChg chg="del">
          <ac:chgData name="Gastbenutzer" userId="" providerId="Windows Live" clId="Web-{FBCA911C-7E9B-4238-85D0-D5E575AE94B7}" dt="2022-08-28T11:14:34.723" v="627"/>
          <ac:spMkLst>
            <pc:docMk/>
            <pc:sldMk cId="1002104537" sldId="287"/>
            <ac:spMk id="4" creationId="{AAF86DE5-E5C3-304B-BCB2-A67A38F3C8D5}"/>
          </ac:spMkLst>
        </pc:spChg>
        <pc:spChg chg="del">
          <ac:chgData name="Gastbenutzer" userId="" providerId="Windows Live" clId="Web-{FBCA911C-7E9B-4238-85D0-D5E575AE94B7}" dt="2022-08-28T11:14:34.723" v="626"/>
          <ac:spMkLst>
            <pc:docMk/>
            <pc:sldMk cId="1002104537" sldId="287"/>
            <ac:spMk id="5" creationId="{ADF602FA-E3D5-0442-A2AA-DFB6770971F3}"/>
          </ac:spMkLst>
        </pc:spChg>
        <pc:spChg chg="del">
          <ac:chgData name="Gastbenutzer" userId="" providerId="Windows Live" clId="Web-{FBCA911C-7E9B-4238-85D0-D5E575AE94B7}" dt="2022-08-28T11:14:34.708" v="625"/>
          <ac:spMkLst>
            <pc:docMk/>
            <pc:sldMk cId="1002104537" sldId="287"/>
            <ac:spMk id="6" creationId="{ADCE2EF5-6288-7D47-9B80-AC9D4578E918}"/>
          </ac:spMkLst>
        </pc:spChg>
        <pc:spChg chg="del">
          <ac:chgData name="Gastbenutzer" userId="" providerId="Windows Live" clId="Web-{FBCA911C-7E9B-4238-85D0-D5E575AE94B7}" dt="2022-08-28T11:14:34.708" v="624"/>
          <ac:spMkLst>
            <pc:docMk/>
            <pc:sldMk cId="1002104537" sldId="287"/>
            <ac:spMk id="7" creationId="{46996A79-C67D-CA41-87BF-98648B06D6C8}"/>
          </ac:spMkLst>
        </pc:spChg>
        <pc:spChg chg="del">
          <ac:chgData name="Gastbenutzer" userId="" providerId="Windows Live" clId="Web-{FBCA911C-7E9B-4238-85D0-D5E575AE94B7}" dt="2022-08-28T11:14:34.708" v="623"/>
          <ac:spMkLst>
            <pc:docMk/>
            <pc:sldMk cId="1002104537" sldId="287"/>
            <ac:spMk id="8" creationId="{3F2ECB87-4730-F448-BA0E-E122FF953C4B}"/>
          </ac:spMkLst>
        </pc:spChg>
        <pc:spChg chg="del">
          <ac:chgData name="Gastbenutzer" userId="" providerId="Windows Live" clId="Web-{FBCA911C-7E9B-4238-85D0-D5E575AE94B7}" dt="2022-08-28T11:14:34.708" v="622"/>
          <ac:spMkLst>
            <pc:docMk/>
            <pc:sldMk cId="1002104537" sldId="287"/>
            <ac:spMk id="9" creationId="{57C81203-839C-8D40-B778-A2E6C18C16CF}"/>
          </ac:spMkLst>
        </pc:spChg>
        <pc:spChg chg="del">
          <ac:chgData name="Gastbenutzer" userId="" providerId="Windows Live" clId="Web-{FBCA911C-7E9B-4238-85D0-D5E575AE94B7}" dt="2022-08-28T11:14:34.708" v="621"/>
          <ac:spMkLst>
            <pc:docMk/>
            <pc:sldMk cId="1002104537" sldId="287"/>
            <ac:spMk id="10" creationId="{6A4349EC-5859-324D-B797-3D1F9701CC66}"/>
          </ac:spMkLst>
        </pc:spChg>
        <pc:spChg chg="del">
          <ac:chgData name="Gastbenutzer" userId="" providerId="Windows Live" clId="Web-{FBCA911C-7E9B-4238-85D0-D5E575AE94B7}" dt="2022-08-28T11:14:34.708" v="620"/>
          <ac:spMkLst>
            <pc:docMk/>
            <pc:sldMk cId="1002104537" sldId="287"/>
            <ac:spMk id="11" creationId="{C942BE63-B3C7-0946-8629-22B086111162}"/>
          </ac:spMkLst>
        </pc:spChg>
        <pc:spChg chg="del">
          <ac:chgData name="Gastbenutzer" userId="" providerId="Windows Live" clId="Web-{FBCA911C-7E9B-4238-85D0-D5E575AE94B7}" dt="2022-08-28T11:14:34.708" v="615"/>
          <ac:spMkLst>
            <pc:docMk/>
            <pc:sldMk cId="1002104537" sldId="287"/>
            <ac:spMk id="16" creationId="{CB70AE59-1E75-704C-9C02-85FFCA827587}"/>
          </ac:spMkLst>
        </pc:spChg>
        <pc:spChg chg="mod">
          <ac:chgData name="Gastbenutzer" userId="" providerId="Windows Live" clId="Web-{FBCA911C-7E9B-4238-85D0-D5E575AE94B7}" dt="2022-08-28T11:13:44.284" v="520" actId="20577"/>
          <ac:spMkLst>
            <pc:docMk/>
            <pc:sldMk cId="1002104537" sldId="287"/>
            <ac:spMk id="17" creationId="{50C892F9-C7F0-9A49-8988-26BC756346B0}"/>
          </ac:spMkLst>
        </pc:spChg>
        <pc:spChg chg="mod">
          <ac:chgData name="Gastbenutzer" userId="" providerId="Windows Live" clId="Web-{FBCA911C-7E9B-4238-85D0-D5E575AE94B7}" dt="2022-08-28T11:15:12.646" v="707" actId="20577"/>
          <ac:spMkLst>
            <pc:docMk/>
            <pc:sldMk cId="1002104537" sldId="287"/>
            <ac:spMk id="18" creationId="{BA4209EE-E0EC-1742-A870-32FDA1EADC4A}"/>
          </ac:spMkLst>
        </pc:spChg>
        <pc:spChg chg="mod">
          <ac:chgData name="Gastbenutzer" userId="" providerId="Windows Live" clId="Web-{FBCA911C-7E9B-4238-85D0-D5E575AE94B7}" dt="2022-08-28T11:14:07.660" v="528" actId="20577"/>
          <ac:spMkLst>
            <pc:docMk/>
            <pc:sldMk cId="1002104537" sldId="287"/>
            <ac:spMk id="19" creationId="{3CB73D64-0FF0-CB4D-9816-4F97F993B03E}"/>
          </ac:spMkLst>
        </pc:spChg>
        <pc:spChg chg="del">
          <ac:chgData name="Gastbenutzer" userId="" providerId="Windows Live" clId="Web-{FBCA911C-7E9B-4238-85D0-D5E575AE94B7}" dt="2022-08-28T11:14:34.708" v="614"/>
          <ac:spMkLst>
            <pc:docMk/>
            <pc:sldMk cId="1002104537" sldId="287"/>
            <ac:spMk id="20" creationId="{55BCA630-FFE3-C04B-9CF4-EB6CD86062D3}"/>
          </ac:spMkLst>
        </pc:spChg>
        <pc:spChg chg="del">
          <ac:chgData name="Gastbenutzer" userId="" providerId="Windows Live" clId="Web-{FBCA911C-7E9B-4238-85D0-D5E575AE94B7}" dt="2022-08-28T11:14:34.708" v="613"/>
          <ac:spMkLst>
            <pc:docMk/>
            <pc:sldMk cId="1002104537" sldId="287"/>
            <ac:spMk id="21" creationId="{2B9AF7C9-4F30-0441-A0AE-3E814A8CFAE2}"/>
          </ac:spMkLst>
        </pc:spChg>
        <pc:spChg chg="add">
          <ac:chgData name="Gastbenutzer" userId="" providerId="Windows Live" clId="Web-{FBCA911C-7E9B-4238-85D0-D5E575AE94B7}" dt="2022-08-28T11:14:36.989" v="629"/>
          <ac:spMkLst>
            <pc:docMk/>
            <pc:sldMk cId="1002104537" sldId="287"/>
            <ac:spMk id="22" creationId="{8CF84D23-20CB-787F-74AB-358DFCDAA2AC}"/>
          </ac:spMkLst>
        </pc:spChg>
        <pc:spChg chg="add">
          <ac:chgData name="Gastbenutzer" userId="" providerId="Windows Live" clId="Web-{FBCA911C-7E9B-4238-85D0-D5E575AE94B7}" dt="2022-08-28T11:14:37.005" v="630"/>
          <ac:spMkLst>
            <pc:docMk/>
            <pc:sldMk cId="1002104537" sldId="287"/>
            <ac:spMk id="24" creationId="{8A61A2F2-CC7E-72C7-52D0-0C16E42EF58C}"/>
          </ac:spMkLst>
        </pc:spChg>
        <pc:spChg chg="del">
          <ac:chgData name="Gastbenutzer" userId="" providerId="Windows Live" clId="Web-{FBCA911C-7E9B-4238-85D0-D5E575AE94B7}" dt="2022-08-28T11:14:34.708" v="612"/>
          <ac:spMkLst>
            <pc:docMk/>
            <pc:sldMk cId="1002104537" sldId="287"/>
            <ac:spMk id="26" creationId="{7613A755-3FAD-5942-B024-3B0C377D4416}"/>
          </ac:spMkLst>
        </pc:spChg>
        <pc:spChg chg="del">
          <ac:chgData name="Gastbenutzer" userId="" providerId="Windows Live" clId="Web-{FBCA911C-7E9B-4238-85D0-D5E575AE94B7}" dt="2022-08-28T11:14:34.708" v="611"/>
          <ac:spMkLst>
            <pc:docMk/>
            <pc:sldMk cId="1002104537" sldId="287"/>
            <ac:spMk id="27" creationId="{AE5C08EC-EAE1-464F-A740-5CCBB48765F4}"/>
          </ac:spMkLst>
        </pc:spChg>
        <pc:spChg chg="del">
          <ac:chgData name="Gastbenutzer" userId="" providerId="Windows Live" clId="Web-{FBCA911C-7E9B-4238-85D0-D5E575AE94B7}" dt="2022-08-28T11:14:34.708" v="610"/>
          <ac:spMkLst>
            <pc:docMk/>
            <pc:sldMk cId="1002104537" sldId="287"/>
            <ac:spMk id="28" creationId="{93E77E72-F2E5-4546-83B9-4A9EBC19E3EA}"/>
          </ac:spMkLst>
        </pc:spChg>
        <pc:spChg chg="del">
          <ac:chgData name="Gastbenutzer" userId="" providerId="Windows Live" clId="Web-{FBCA911C-7E9B-4238-85D0-D5E575AE94B7}" dt="2022-08-28T11:14:34.708" v="609"/>
          <ac:spMkLst>
            <pc:docMk/>
            <pc:sldMk cId="1002104537" sldId="287"/>
            <ac:spMk id="29" creationId="{BA22978D-34D6-604A-A36A-5437747E4E9C}"/>
          </ac:spMkLst>
        </pc:spChg>
        <pc:spChg chg="del">
          <ac:chgData name="Gastbenutzer" userId="" providerId="Windows Live" clId="Web-{FBCA911C-7E9B-4238-85D0-D5E575AE94B7}" dt="2022-08-28T11:14:34.708" v="608"/>
          <ac:spMkLst>
            <pc:docMk/>
            <pc:sldMk cId="1002104537" sldId="287"/>
            <ac:spMk id="30" creationId="{E459E347-19D3-E542-8A48-B80EC8FD902C}"/>
          </ac:spMkLst>
        </pc:spChg>
        <pc:spChg chg="del">
          <ac:chgData name="Gastbenutzer" userId="" providerId="Windows Live" clId="Web-{FBCA911C-7E9B-4238-85D0-D5E575AE94B7}" dt="2022-08-28T11:14:34.708" v="607"/>
          <ac:spMkLst>
            <pc:docMk/>
            <pc:sldMk cId="1002104537" sldId="287"/>
            <ac:spMk id="31" creationId="{FD73436E-5789-EE41-A18A-E45D0F361978}"/>
          </ac:spMkLst>
        </pc:spChg>
        <pc:spChg chg="del">
          <ac:chgData name="Gastbenutzer" userId="" providerId="Windows Live" clId="Web-{FBCA911C-7E9B-4238-85D0-D5E575AE94B7}" dt="2022-08-28T11:14:34.708" v="606"/>
          <ac:spMkLst>
            <pc:docMk/>
            <pc:sldMk cId="1002104537" sldId="287"/>
            <ac:spMk id="32" creationId="{EF63C016-E2D7-8A45-8A67-771F4B612DD5}"/>
          </ac:spMkLst>
        </pc:spChg>
        <pc:spChg chg="del">
          <ac:chgData name="Gastbenutzer" userId="" providerId="Windows Live" clId="Web-{FBCA911C-7E9B-4238-85D0-D5E575AE94B7}" dt="2022-08-28T11:14:34.708" v="605"/>
          <ac:spMkLst>
            <pc:docMk/>
            <pc:sldMk cId="1002104537" sldId="287"/>
            <ac:spMk id="33" creationId="{04CD216A-F4F4-B845-AD2D-A2BAC9E03064}"/>
          </ac:spMkLst>
        </pc:spChg>
        <pc:spChg chg="del">
          <ac:chgData name="Gastbenutzer" userId="" providerId="Windows Live" clId="Web-{FBCA911C-7E9B-4238-85D0-D5E575AE94B7}" dt="2022-08-28T11:14:34.708" v="604"/>
          <ac:spMkLst>
            <pc:docMk/>
            <pc:sldMk cId="1002104537" sldId="287"/>
            <ac:spMk id="34" creationId="{2DBA5B93-EE75-664E-A629-CF1ED051C601}"/>
          </ac:spMkLst>
        </pc:spChg>
        <pc:spChg chg="del">
          <ac:chgData name="Gastbenutzer" userId="" providerId="Windows Live" clId="Web-{FBCA911C-7E9B-4238-85D0-D5E575AE94B7}" dt="2022-08-28T11:14:34.708" v="603"/>
          <ac:spMkLst>
            <pc:docMk/>
            <pc:sldMk cId="1002104537" sldId="287"/>
            <ac:spMk id="35" creationId="{8257CAB8-CBB8-0C47-BBEE-6BBA3E7AE8D8}"/>
          </ac:spMkLst>
        </pc:spChg>
        <pc:spChg chg="del">
          <ac:chgData name="Gastbenutzer" userId="" providerId="Windows Live" clId="Web-{FBCA911C-7E9B-4238-85D0-D5E575AE94B7}" dt="2022-08-28T11:14:34.708" v="602"/>
          <ac:spMkLst>
            <pc:docMk/>
            <pc:sldMk cId="1002104537" sldId="287"/>
            <ac:spMk id="36" creationId="{1C20A394-AF4A-4F40-BFC0-E14EFDFA383D}"/>
          </ac:spMkLst>
        </pc:spChg>
        <pc:spChg chg="del">
          <ac:chgData name="Gastbenutzer" userId="" providerId="Windows Live" clId="Web-{FBCA911C-7E9B-4238-85D0-D5E575AE94B7}" dt="2022-08-28T11:14:34.708" v="601"/>
          <ac:spMkLst>
            <pc:docMk/>
            <pc:sldMk cId="1002104537" sldId="287"/>
            <ac:spMk id="37" creationId="{C2F931E1-1142-8046-8E9F-8E3B8FCDE007}"/>
          </ac:spMkLst>
        </pc:spChg>
        <pc:spChg chg="del">
          <ac:chgData name="Gastbenutzer" userId="" providerId="Windows Live" clId="Web-{FBCA911C-7E9B-4238-85D0-D5E575AE94B7}" dt="2022-08-28T11:14:34.708" v="600"/>
          <ac:spMkLst>
            <pc:docMk/>
            <pc:sldMk cId="1002104537" sldId="287"/>
            <ac:spMk id="38" creationId="{90A32814-8616-6943-94E3-DD1FCDA42F76}"/>
          </ac:spMkLst>
        </pc:spChg>
        <pc:spChg chg="del">
          <ac:chgData name="Gastbenutzer" userId="" providerId="Windows Live" clId="Web-{FBCA911C-7E9B-4238-85D0-D5E575AE94B7}" dt="2022-08-28T11:14:34.708" v="599"/>
          <ac:spMkLst>
            <pc:docMk/>
            <pc:sldMk cId="1002104537" sldId="287"/>
            <ac:spMk id="39" creationId="{813584D5-6D74-244D-8AAC-830F5E476E51}"/>
          </ac:spMkLst>
        </pc:spChg>
        <pc:spChg chg="del">
          <ac:chgData name="Gastbenutzer" userId="" providerId="Windows Live" clId="Web-{FBCA911C-7E9B-4238-85D0-D5E575AE94B7}" dt="2022-08-28T11:14:34.708" v="598"/>
          <ac:spMkLst>
            <pc:docMk/>
            <pc:sldMk cId="1002104537" sldId="287"/>
            <ac:spMk id="40" creationId="{2E8AE7D3-83FE-4242-BD68-E5AD6135684F}"/>
          </ac:spMkLst>
        </pc:spChg>
        <pc:spChg chg="del">
          <ac:chgData name="Gastbenutzer" userId="" providerId="Windows Live" clId="Web-{FBCA911C-7E9B-4238-85D0-D5E575AE94B7}" dt="2022-08-28T11:14:34.708" v="597"/>
          <ac:spMkLst>
            <pc:docMk/>
            <pc:sldMk cId="1002104537" sldId="287"/>
            <ac:spMk id="41" creationId="{8354D79E-BFD6-6043-A2AB-BF48D251B9A1}"/>
          </ac:spMkLst>
        </pc:spChg>
        <pc:spChg chg="del">
          <ac:chgData name="Gastbenutzer" userId="" providerId="Windows Live" clId="Web-{FBCA911C-7E9B-4238-85D0-D5E575AE94B7}" dt="2022-08-28T11:14:34.708" v="596"/>
          <ac:spMkLst>
            <pc:docMk/>
            <pc:sldMk cId="1002104537" sldId="287"/>
            <ac:spMk id="42" creationId="{61ECAEF6-A176-E249-83FB-BDE8F4122383}"/>
          </ac:spMkLst>
        </pc:spChg>
        <pc:spChg chg="del">
          <ac:chgData name="Gastbenutzer" userId="" providerId="Windows Live" clId="Web-{FBCA911C-7E9B-4238-85D0-D5E575AE94B7}" dt="2022-08-28T11:14:34.708" v="595"/>
          <ac:spMkLst>
            <pc:docMk/>
            <pc:sldMk cId="1002104537" sldId="287"/>
            <ac:spMk id="43" creationId="{B0B39E4D-ECF5-834D-B4C1-1C8B7D7D66B0}"/>
          </ac:spMkLst>
        </pc:spChg>
        <pc:spChg chg="del">
          <ac:chgData name="Gastbenutzer" userId="" providerId="Windows Live" clId="Web-{FBCA911C-7E9B-4238-85D0-D5E575AE94B7}" dt="2022-08-28T11:14:34.708" v="594"/>
          <ac:spMkLst>
            <pc:docMk/>
            <pc:sldMk cId="1002104537" sldId="287"/>
            <ac:spMk id="44" creationId="{353C4B5A-FDCA-A949-9270-820126BAD884}"/>
          </ac:spMkLst>
        </pc:spChg>
        <pc:spChg chg="del">
          <ac:chgData name="Gastbenutzer" userId="" providerId="Windows Live" clId="Web-{FBCA911C-7E9B-4238-85D0-D5E575AE94B7}" dt="2022-08-28T11:14:34.708" v="593"/>
          <ac:spMkLst>
            <pc:docMk/>
            <pc:sldMk cId="1002104537" sldId="287"/>
            <ac:spMk id="45" creationId="{9AF9AB37-5FBF-054C-AF35-4802DCE5BC11}"/>
          </ac:spMkLst>
        </pc:spChg>
        <pc:spChg chg="del">
          <ac:chgData name="Gastbenutzer" userId="" providerId="Windows Live" clId="Web-{FBCA911C-7E9B-4238-85D0-D5E575AE94B7}" dt="2022-08-28T11:14:34.708" v="592"/>
          <ac:spMkLst>
            <pc:docMk/>
            <pc:sldMk cId="1002104537" sldId="287"/>
            <ac:spMk id="46" creationId="{304EA36F-E636-3A46-BE6B-AAAA5209F931}"/>
          </ac:spMkLst>
        </pc:spChg>
        <pc:spChg chg="del">
          <ac:chgData name="Gastbenutzer" userId="" providerId="Windows Live" clId="Web-{FBCA911C-7E9B-4238-85D0-D5E575AE94B7}" dt="2022-08-28T11:14:34.708" v="591"/>
          <ac:spMkLst>
            <pc:docMk/>
            <pc:sldMk cId="1002104537" sldId="287"/>
            <ac:spMk id="47" creationId="{0D60BB87-2EFA-F645-AFDA-4CD3E0EF551D}"/>
          </ac:spMkLst>
        </pc:spChg>
        <pc:spChg chg="del">
          <ac:chgData name="Gastbenutzer" userId="" providerId="Windows Live" clId="Web-{FBCA911C-7E9B-4238-85D0-D5E575AE94B7}" dt="2022-08-28T11:14:34.708" v="590"/>
          <ac:spMkLst>
            <pc:docMk/>
            <pc:sldMk cId="1002104537" sldId="287"/>
            <ac:spMk id="48" creationId="{F70778FC-EB25-0E4B-B858-E201484CCA40}"/>
          </ac:spMkLst>
        </pc:spChg>
        <pc:spChg chg="del">
          <ac:chgData name="Gastbenutzer" userId="" providerId="Windows Live" clId="Web-{FBCA911C-7E9B-4238-85D0-D5E575AE94B7}" dt="2022-08-28T11:14:34.708" v="589"/>
          <ac:spMkLst>
            <pc:docMk/>
            <pc:sldMk cId="1002104537" sldId="287"/>
            <ac:spMk id="49" creationId="{B66968CE-C03D-5140-BAF9-11E7FDF3F031}"/>
          </ac:spMkLst>
        </pc:spChg>
        <pc:spChg chg="del">
          <ac:chgData name="Gastbenutzer" userId="" providerId="Windows Live" clId="Web-{FBCA911C-7E9B-4238-85D0-D5E575AE94B7}" dt="2022-08-28T11:14:34.708" v="588"/>
          <ac:spMkLst>
            <pc:docMk/>
            <pc:sldMk cId="1002104537" sldId="287"/>
            <ac:spMk id="50" creationId="{7CD9C334-9675-4449-AB59-28B73D576C1A}"/>
          </ac:spMkLst>
        </pc:spChg>
        <pc:spChg chg="del">
          <ac:chgData name="Gastbenutzer" userId="" providerId="Windows Live" clId="Web-{FBCA911C-7E9B-4238-85D0-D5E575AE94B7}" dt="2022-08-28T11:14:34.708" v="587"/>
          <ac:spMkLst>
            <pc:docMk/>
            <pc:sldMk cId="1002104537" sldId="287"/>
            <ac:spMk id="51" creationId="{82543993-26BB-904D-A3EA-09C301061D7C}"/>
          </ac:spMkLst>
        </pc:spChg>
        <pc:spChg chg="del">
          <ac:chgData name="Gastbenutzer" userId="" providerId="Windows Live" clId="Web-{FBCA911C-7E9B-4238-85D0-D5E575AE94B7}" dt="2022-08-28T11:14:34.708" v="586"/>
          <ac:spMkLst>
            <pc:docMk/>
            <pc:sldMk cId="1002104537" sldId="287"/>
            <ac:spMk id="52" creationId="{65A37D76-B084-F041-8EDB-528256D9791D}"/>
          </ac:spMkLst>
        </pc:spChg>
        <pc:spChg chg="del">
          <ac:chgData name="Gastbenutzer" userId="" providerId="Windows Live" clId="Web-{FBCA911C-7E9B-4238-85D0-D5E575AE94B7}" dt="2022-08-28T11:14:34.708" v="585"/>
          <ac:spMkLst>
            <pc:docMk/>
            <pc:sldMk cId="1002104537" sldId="287"/>
            <ac:spMk id="53" creationId="{0CE6F396-0CD7-D643-9AA7-54477ECDE1AF}"/>
          </ac:spMkLst>
        </pc:spChg>
        <pc:spChg chg="del">
          <ac:chgData name="Gastbenutzer" userId="" providerId="Windows Live" clId="Web-{FBCA911C-7E9B-4238-85D0-D5E575AE94B7}" dt="2022-08-28T11:14:34.708" v="584"/>
          <ac:spMkLst>
            <pc:docMk/>
            <pc:sldMk cId="1002104537" sldId="287"/>
            <ac:spMk id="54" creationId="{75EA1CD1-584C-0A4D-9EEE-9A413CAEF3F7}"/>
          </ac:spMkLst>
        </pc:spChg>
        <pc:spChg chg="del">
          <ac:chgData name="Gastbenutzer" userId="" providerId="Windows Live" clId="Web-{FBCA911C-7E9B-4238-85D0-D5E575AE94B7}" dt="2022-08-28T11:14:34.708" v="583"/>
          <ac:spMkLst>
            <pc:docMk/>
            <pc:sldMk cId="1002104537" sldId="287"/>
            <ac:spMk id="55" creationId="{B7B85F84-93B1-CE4B-A7CB-A42CFF182AB5}"/>
          </ac:spMkLst>
        </pc:spChg>
        <pc:spChg chg="del">
          <ac:chgData name="Gastbenutzer" userId="" providerId="Windows Live" clId="Web-{FBCA911C-7E9B-4238-85D0-D5E575AE94B7}" dt="2022-08-28T11:14:34.692" v="582"/>
          <ac:spMkLst>
            <pc:docMk/>
            <pc:sldMk cId="1002104537" sldId="287"/>
            <ac:spMk id="56" creationId="{D1ADA52A-DE8F-7547-81ED-461825C76F89}"/>
          </ac:spMkLst>
        </pc:spChg>
        <pc:spChg chg="del">
          <ac:chgData name="Gastbenutzer" userId="" providerId="Windows Live" clId="Web-{FBCA911C-7E9B-4238-85D0-D5E575AE94B7}" dt="2022-08-28T11:14:34.692" v="581"/>
          <ac:spMkLst>
            <pc:docMk/>
            <pc:sldMk cId="1002104537" sldId="287"/>
            <ac:spMk id="57" creationId="{ECB5DDF5-9126-1D40-8C8A-38FA6BAA3ED1}"/>
          </ac:spMkLst>
        </pc:spChg>
        <pc:spChg chg="del">
          <ac:chgData name="Gastbenutzer" userId="" providerId="Windows Live" clId="Web-{FBCA911C-7E9B-4238-85D0-D5E575AE94B7}" dt="2022-08-28T11:14:34.692" v="580"/>
          <ac:spMkLst>
            <pc:docMk/>
            <pc:sldMk cId="1002104537" sldId="287"/>
            <ac:spMk id="58" creationId="{51C76CEC-C578-E34E-878D-482DC70CFD50}"/>
          </ac:spMkLst>
        </pc:spChg>
        <pc:spChg chg="del">
          <ac:chgData name="Gastbenutzer" userId="" providerId="Windows Live" clId="Web-{FBCA911C-7E9B-4238-85D0-D5E575AE94B7}" dt="2022-08-28T11:14:34.692" v="579"/>
          <ac:spMkLst>
            <pc:docMk/>
            <pc:sldMk cId="1002104537" sldId="287"/>
            <ac:spMk id="59" creationId="{E7EF9C6D-B194-FD48-91B2-5507D3440DEC}"/>
          </ac:spMkLst>
        </pc:spChg>
        <pc:spChg chg="del">
          <ac:chgData name="Gastbenutzer" userId="" providerId="Windows Live" clId="Web-{FBCA911C-7E9B-4238-85D0-D5E575AE94B7}" dt="2022-08-28T11:14:34.692" v="578"/>
          <ac:spMkLst>
            <pc:docMk/>
            <pc:sldMk cId="1002104537" sldId="287"/>
            <ac:spMk id="60" creationId="{9307E0A4-A206-184E-84BC-9E05C04A39C9}"/>
          </ac:spMkLst>
        </pc:spChg>
        <pc:spChg chg="del">
          <ac:chgData name="Gastbenutzer" userId="" providerId="Windows Live" clId="Web-{FBCA911C-7E9B-4238-85D0-D5E575AE94B7}" dt="2022-08-28T11:14:34.692" v="577"/>
          <ac:spMkLst>
            <pc:docMk/>
            <pc:sldMk cId="1002104537" sldId="287"/>
            <ac:spMk id="61" creationId="{C3B3FD58-5508-7946-8F72-BF91A44817D1}"/>
          </ac:spMkLst>
        </pc:spChg>
        <pc:spChg chg="del">
          <ac:chgData name="Gastbenutzer" userId="" providerId="Windows Live" clId="Web-{FBCA911C-7E9B-4238-85D0-D5E575AE94B7}" dt="2022-08-28T11:14:34.692" v="576"/>
          <ac:spMkLst>
            <pc:docMk/>
            <pc:sldMk cId="1002104537" sldId="287"/>
            <ac:spMk id="62" creationId="{8B001731-FDAE-5545-858B-571139C37B68}"/>
          </ac:spMkLst>
        </pc:spChg>
        <pc:spChg chg="del">
          <ac:chgData name="Gastbenutzer" userId="" providerId="Windows Live" clId="Web-{FBCA911C-7E9B-4238-85D0-D5E575AE94B7}" dt="2022-08-28T11:14:34.692" v="575"/>
          <ac:spMkLst>
            <pc:docMk/>
            <pc:sldMk cId="1002104537" sldId="287"/>
            <ac:spMk id="63" creationId="{D47040A9-38AA-7645-96DF-20270BC88B5C}"/>
          </ac:spMkLst>
        </pc:spChg>
        <pc:spChg chg="del">
          <ac:chgData name="Gastbenutzer" userId="" providerId="Windows Live" clId="Web-{FBCA911C-7E9B-4238-85D0-D5E575AE94B7}" dt="2022-08-28T11:14:34.692" v="574"/>
          <ac:spMkLst>
            <pc:docMk/>
            <pc:sldMk cId="1002104537" sldId="287"/>
            <ac:spMk id="64" creationId="{54B81B17-E704-B246-AFFB-E3A68D9D13BC}"/>
          </ac:spMkLst>
        </pc:spChg>
        <pc:spChg chg="del">
          <ac:chgData name="Gastbenutzer" userId="" providerId="Windows Live" clId="Web-{FBCA911C-7E9B-4238-85D0-D5E575AE94B7}" dt="2022-08-28T11:14:34.692" v="573"/>
          <ac:spMkLst>
            <pc:docMk/>
            <pc:sldMk cId="1002104537" sldId="287"/>
            <ac:spMk id="65" creationId="{937C9C27-DB38-CB48-A240-1704588E06B9}"/>
          </ac:spMkLst>
        </pc:spChg>
        <pc:spChg chg="del">
          <ac:chgData name="Gastbenutzer" userId="" providerId="Windows Live" clId="Web-{FBCA911C-7E9B-4238-85D0-D5E575AE94B7}" dt="2022-08-28T11:14:34.692" v="572"/>
          <ac:spMkLst>
            <pc:docMk/>
            <pc:sldMk cId="1002104537" sldId="287"/>
            <ac:spMk id="66" creationId="{CFBE38D9-3468-FD4F-AEF8-EDC172371BE3}"/>
          </ac:spMkLst>
        </pc:spChg>
        <pc:spChg chg="del">
          <ac:chgData name="Gastbenutzer" userId="" providerId="Windows Live" clId="Web-{FBCA911C-7E9B-4238-85D0-D5E575AE94B7}" dt="2022-08-28T11:14:34.692" v="571"/>
          <ac:spMkLst>
            <pc:docMk/>
            <pc:sldMk cId="1002104537" sldId="287"/>
            <ac:spMk id="67" creationId="{FB1FB99C-C76C-FE43-AA37-662FEDE48AD8}"/>
          </ac:spMkLst>
        </pc:spChg>
        <pc:spChg chg="del">
          <ac:chgData name="Gastbenutzer" userId="" providerId="Windows Live" clId="Web-{FBCA911C-7E9B-4238-85D0-D5E575AE94B7}" dt="2022-08-28T11:14:34.692" v="570"/>
          <ac:spMkLst>
            <pc:docMk/>
            <pc:sldMk cId="1002104537" sldId="287"/>
            <ac:spMk id="68" creationId="{CFD51003-5384-9A4B-94D3-5A5921BA7749}"/>
          </ac:spMkLst>
        </pc:spChg>
        <pc:spChg chg="del">
          <ac:chgData name="Gastbenutzer" userId="" providerId="Windows Live" clId="Web-{FBCA911C-7E9B-4238-85D0-D5E575AE94B7}" dt="2022-08-28T11:14:34.692" v="569"/>
          <ac:spMkLst>
            <pc:docMk/>
            <pc:sldMk cId="1002104537" sldId="287"/>
            <ac:spMk id="69" creationId="{A93C4D5E-7E06-FA43-B01C-E03E3F21AE53}"/>
          </ac:spMkLst>
        </pc:spChg>
        <pc:spChg chg="del">
          <ac:chgData name="Gastbenutzer" userId="" providerId="Windows Live" clId="Web-{FBCA911C-7E9B-4238-85D0-D5E575AE94B7}" dt="2022-08-28T11:14:34.692" v="568"/>
          <ac:spMkLst>
            <pc:docMk/>
            <pc:sldMk cId="1002104537" sldId="287"/>
            <ac:spMk id="70" creationId="{990D1D17-669C-7547-B482-E76F5BFA203A}"/>
          </ac:spMkLst>
        </pc:spChg>
        <pc:spChg chg="del">
          <ac:chgData name="Gastbenutzer" userId="" providerId="Windows Live" clId="Web-{FBCA911C-7E9B-4238-85D0-D5E575AE94B7}" dt="2022-08-28T11:14:34.692" v="567"/>
          <ac:spMkLst>
            <pc:docMk/>
            <pc:sldMk cId="1002104537" sldId="287"/>
            <ac:spMk id="71" creationId="{E09D26BD-C790-6243-A3F4-49C7DD95606A}"/>
          </ac:spMkLst>
        </pc:spChg>
        <pc:spChg chg="del">
          <ac:chgData name="Gastbenutzer" userId="" providerId="Windows Live" clId="Web-{FBCA911C-7E9B-4238-85D0-D5E575AE94B7}" dt="2022-08-28T11:14:34.692" v="566"/>
          <ac:spMkLst>
            <pc:docMk/>
            <pc:sldMk cId="1002104537" sldId="287"/>
            <ac:spMk id="72" creationId="{C705BE5C-921E-2840-885A-14FB77DEE30F}"/>
          </ac:spMkLst>
        </pc:spChg>
        <pc:spChg chg="del">
          <ac:chgData name="Gastbenutzer" userId="" providerId="Windows Live" clId="Web-{FBCA911C-7E9B-4238-85D0-D5E575AE94B7}" dt="2022-08-28T11:14:34.692" v="565"/>
          <ac:spMkLst>
            <pc:docMk/>
            <pc:sldMk cId="1002104537" sldId="287"/>
            <ac:spMk id="73" creationId="{3CF5E3A5-C7BF-5646-91BB-0DDC6BB47094}"/>
          </ac:spMkLst>
        </pc:spChg>
        <pc:spChg chg="del">
          <ac:chgData name="Gastbenutzer" userId="" providerId="Windows Live" clId="Web-{FBCA911C-7E9B-4238-85D0-D5E575AE94B7}" dt="2022-08-28T11:14:34.692" v="564"/>
          <ac:spMkLst>
            <pc:docMk/>
            <pc:sldMk cId="1002104537" sldId="287"/>
            <ac:spMk id="74" creationId="{A6DE2B53-6176-7C44-B4FD-E50F9D815C0F}"/>
          </ac:spMkLst>
        </pc:spChg>
        <pc:spChg chg="del">
          <ac:chgData name="Gastbenutzer" userId="" providerId="Windows Live" clId="Web-{FBCA911C-7E9B-4238-85D0-D5E575AE94B7}" dt="2022-08-28T11:14:34.692" v="563"/>
          <ac:spMkLst>
            <pc:docMk/>
            <pc:sldMk cId="1002104537" sldId="287"/>
            <ac:spMk id="75" creationId="{62F6EBBC-C4D6-0A40-8473-5D0243060B65}"/>
          </ac:spMkLst>
        </pc:spChg>
        <pc:spChg chg="del">
          <ac:chgData name="Gastbenutzer" userId="" providerId="Windows Live" clId="Web-{FBCA911C-7E9B-4238-85D0-D5E575AE94B7}" dt="2022-08-28T11:14:34.692" v="562"/>
          <ac:spMkLst>
            <pc:docMk/>
            <pc:sldMk cId="1002104537" sldId="287"/>
            <ac:spMk id="76" creationId="{1FD20794-9153-394B-9132-48B96DED447D}"/>
          </ac:spMkLst>
        </pc:spChg>
        <pc:spChg chg="del">
          <ac:chgData name="Gastbenutzer" userId="" providerId="Windows Live" clId="Web-{FBCA911C-7E9B-4238-85D0-D5E575AE94B7}" dt="2022-08-28T11:14:34.692" v="561"/>
          <ac:spMkLst>
            <pc:docMk/>
            <pc:sldMk cId="1002104537" sldId="287"/>
            <ac:spMk id="77" creationId="{AD099C68-6A4E-214D-BC4B-8DFAED20BA25}"/>
          </ac:spMkLst>
        </pc:spChg>
        <pc:spChg chg="del">
          <ac:chgData name="Gastbenutzer" userId="" providerId="Windows Live" clId="Web-{FBCA911C-7E9B-4238-85D0-D5E575AE94B7}" dt="2022-08-28T11:14:34.692" v="560"/>
          <ac:spMkLst>
            <pc:docMk/>
            <pc:sldMk cId="1002104537" sldId="287"/>
            <ac:spMk id="78" creationId="{3FFFC5EB-F73E-5B4E-9B27-D8A59C988661}"/>
          </ac:spMkLst>
        </pc:spChg>
        <pc:spChg chg="del">
          <ac:chgData name="Gastbenutzer" userId="" providerId="Windows Live" clId="Web-{FBCA911C-7E9B-4238-85D0-D5E575AE94B7}" dt="2022-08-28T11:14:34.692" v="559"/>
          <ac:spMkLst>
            <pc:docMk/>
            <pc:sldMk cId="1002104537" sldId="287"/>
            <ac:spMk id="79" creationId="{F597830A-79CC-0249-BCD4-9092F100F575}"/>
          </ac:spMkLst>
        </pc:spChg>
        <pc:spChg chg="del">
          <ac:chgData name="Gastbenutzer" userId="" providerId="Windows Live" clId="Web-{FBCA911C-7E9B-4238-85D0-D5E575AE94B7}" dt="2022-08-28T11:14:34.692" v="558"/>
          <ac:spMkLst>
            <pc:docMk/>
            <pc:sldMk cId="1002104537" sldId="287"/>
            <ac:spMk id="80" creationId="{3458859F-5CE7-E246-816E-16E35D7E61ED}"/>
          </ac:spMkLst>
        </pc:spChg>
        <pc:spChg chg="del">
          <ac:chgData name="Gastbenutzer" userId="" providerId="Windows Live" clId="Web-{FBCA911C-7E9B-4238-85D0-D5E575AE94B7}" dt="2022-08-28T11:14:34.692" v="557"/>
          <ac:spMkLst>
            <pc:docMk/>
            <pc:sldMk cId="1002104537" sldId="287"/>
            <ac:spMk id="81" creationId="{033C03A0-9124-504C-9509-57F8896FBBA5}"/>
          </ac:spMkLst>
        </pc:spChg>
        <pc:spChg chg="del">
          <ac:chgData name="Gastbenutzer" userId="" providerId="Windows Live" clId="Web-{FBCA911C-7E9B-4238-85D0-D5E575AE94B7}" dt="2022-08-28T11:14:34.692" v="556"/>
          <ac:spMkLst>
            <pc:docMk/>
            <pc:sldMk cId="1002104537" sldId="287"/>
            <ac:spMk id="82" creationId="{D92E31A2-4213-8C43-99DE-189533223116}"/>
          </ac:spMkLst>
        </pc:spChg>
        <pc:spChg chg="del">
          <ac:chgData name="Gastbenutzer" userId="" providerId="Windows Live" clId="Web-{FBCA911C-7E9B-4238-85D0-D5E575AE94B7}" dt="2022-08-28T11:14:34.692" v="555"/>
          <ac:spMkLst>
            <pc:docMk/>
            <pc:sldMk cId="1002104537" sldId="287"/>
            <ac:spMk id="83" creationId="{30B58303-333F-DC43-A18A-A0DB4D735354}"/>
          </ac:spMkLst>
        </pc:spChg>
        <pc:spChg chg="del">
          <ac:chgData name="Gastbenutzer" userId="" providerId="Windows Live" clId="Web-{FBCA911C-7E9B-4238-85D0-D5E575AE94B7}" dt="2022-08-28T11:14:34.692" v="554"/>
          <ac:spMkLst>
            <pc:docMk/>
            <pc:sldMk cId="1002104537" sldId="287"/>
            <ac:spMk id="84" creationId="{D8A13BC1-4A39-D44C-BACB-B2058E4AE9B9}"/>
          </ac:spMkLst>
        </pc:spChg>
        <pc:spChg chg="del">
          <ac:chgData name="Gastbenutzer" userId="" providerId="Windows Live" clId="Web-{FBCA911C-7E9B-4238-85D0-D5E575AE94B7}" dt="2022-08-28T11:14:34.692" v="553"/>
          <ac:spMkLst>
            <pc:docMk/>
            <pc:sldMk cId="1002104537" sldId="287"/>
            <ac:spMk id="85" creationId="{16DC5FA9-817C-C040-8525-E49FBCC7F0EF}"/>
          </ac:spMkLst>
        </pc:spChg>
        <pc:spChg chg="del">
          <ac:chgData name="Gastbenutzer" userId="" providerId="Windows Live" clId="Web-{FBCA911C-7E9B-4238-85D0-D5E575AE94B7}" dt="2022-08-28T11:14:34.692" v="552"/>
          <ac:spMkLst>
            <pc:docMk/>
            <pc:sldMk cId="1002104537" sldId="287"/>
            <ac:spMk id="86" creationId="{D16812FE-CF23-8141-9128-180DBDC984DC}"/>
          </ac:spMkLst>
        </pc:spChg>
        <pc:spChg chg="del">
          <ac:chgData name="Gastbenutzer" userId="" providerId="Windows Live" clId="Web-{FBCA911C-7E9B-4238-85D0-D5E575AE94B7}" dt="2022-08-28T11:14:34.692" v="551"/>
          <ac:spMkLst>
            <pc:docMk/>
            <pc:sldMk cId="1002104537" sldId="287"/>
            <ac:spMk id="87" creationId="{083EBA89-7620-AE42-BCEF-106E3D38C3AC}"/>
          </ac:spMkLst>
        </pc:spChg>
        <pc:spChg chg="del">
          <ac:chgData name="Gastbenutzer" userId="" providerId="Windows Live" clId="Web-{FBCA911C-7E9B-4238-85D0-D5E575AE94B7}" dt="2022-08-28T11:14:34.692" v="550"/>
          <ac:spMkLst>
            <pc:docMk/>
            <pc:sldMk cId="1002104537" sldId="287"/>
            <ac:spMk id="88" creationId="{EDFCED5C-48AA-8D4E-80C6-A44A378F8341}"/>
          </ac:spMkLst>
        </pc:spChg>
        <pc:spChg chg="del">
          <ac:chgData name="Gastbenutzer" userId="" providerId="Windows Live" clId="Web-{FBCA911C-7E9B-4238-85D0-D5E575AE94B7}" dt="2022-08-28T11:14:34.692" v="549"/>
          <ac:spMkLst>
            <pc:docMk/>
            <pc:sldMk cId="1002104537" sldId="287"/>
            <ac:spMk id="89" creationId="{6AA4D6A6-F9BE-FE49-A45E-05E1C90FEE9A}"/>
          </ac:spMkLst>
        </pc:spChg>
        <pc:spChg chg="del">
          <ac:chgData name="Gastbenutzer" userId="" providerId="Windows Live" clId="Web-{FBCA911C-7E9B-4238-85D0-D5E575AE94B7}" dt="2022-08-28T11:14:34.692" v="548"/>
          <ac:spMkLst>
            <pc:docMk/>
            <pc:sldMk cId="1002104537" sldId="287"/>
            <ac:spMk id="90" creationId="{70B55DE0-B468-CD4F-9DCE-C2AAF352CCBB}"/>
          </ac:spMkLst>
        </pc:spChg>
        <pc:spChg chg="del">
          <ac:chgData name="Gastbenutzer" userId="" providerId="Windows Live" clId="Web-{FBCA911C-7E9B-4238-85D0-D5E575AE94B7}" dt="2022-08-28T11:14:34.692" v="547"/>
          <ac:spMkLst>
            <pc:docMk/>
            <pc:sldMk cId="1002104537" sldId="287"/>
            <ac:spMk id="91" creationId="{5BACD6E8-9A85-F347-8BDB-874BFCCEE2B2}"/>
          </ac:spMkLst>
        </pc:spChg>
        <pc:spChg chg="del">
          <ac:chgData name="Gastbenutzer" userId="" providerId="Windows Live" clId="Web-{FBCA911C-7E9B-4238-85D0-D5E575AE94B7}" dt="2022-08-28T11:14:34.692" v="546"/>
          <ac:spMkLst>
            <pc:docMk/>
            <pc:sldMk cId="1002104537" sldId="287"/>
            <ac:spMk id="92" creationId="{D1CE7002-FCDB-1347-8FF7-5585BA140244}"/>
          </ac:spMkLst>
        </pc:spChg>
        <pc:spChg chg="add">
          <ac:chgData name="Gastbenutzer" userId="" providerId="Windows Live" clId="Web-{FBCA911C-7E9B-4238-85D0-D5E575AE94B7}" dt="2022-08-28T11:14:37.005" v="631"/>
          <ac:spMkLst>
            <pc:docMk/>
            <pc:sldMk cId="1002104537" sldId="287"/>
            <ac:spMk id="93" creationId="{9827A9C4-2378-560A-3794-D1AB9FE5D360}"/>
          </ac:spMkLst>
        </pc:spChg>
        <pc:spChg chg="del">
          <ac:chgData name="Gastbenutzer" userId="" providerId="Windows Live" clId="Web-{FBCA911C-7E9B-4238-85D0-D5E575AE94B7}" dt="2022-08-28T11:14:34.692" v="545"/>
          <ac:spMkLst>
            <pc:docMk/>
            <pc:sldMk cId="1002104537" sldId="287"/>
            <ac:spMk id="94" creationId="{854EBD72-8249-9869-4239-D8CAADA4187E}"/>
          </ac:spMkLst>
        </pc:spChg>
        <pc:spChg chg="del">
          <ac:chgData name="Gastbenutzer" userId="" providerId="Windows Live" clId="Web-{FBCA911C-7E9B-4238-85D0-D5E575AE94B7}" dt="2022-08-28T11:14:34.692" v="544"/>
          <ac:spMkLst>
            <pc:docMk/>
            <pc:sldMk cId="1002104537" sldId="287"/>
            <ac:spMk id="96" creationId="{D769EEDE-A014-2659-46A1-1CD884D77815}"/>
          </ac:spMkLst>
        </pc:spChg>
        <pc:spChg chg="add">
          <ac:chgData name="Gastbenutzer" userId="" providerId="Windows Live" clId="Web-{FBCA911C-7E9B-4238-85D0-D5E575AE94B7}" dt="2022-08-28T11:14:37.020" v="632"/>
          <ac:spMkLst>
            <pc:docMk/>
            <pc:sldMk cId="1002104537" sldId="287"/>
            <ac:spMk id="97" creationId="{82E45C3B-9084-3CC6-223A-C59CBF6C17ED}"/>
          </ac:spMkLst>
        </pc:spChg>
        <pc:spChg chg="del">
          <ac:chgData name="Gastbenutzer" userId="" providerId="Windows Live" clId="Web-{FBCA911C-7E9B-4238-85D0-D5E575AE94B7}" dt="2022-08-28T11:14:34.677" v="542"/>
          <ac:spMkLst>
            <pc:docMk/>
            <pc:sldMk cId="1002104537" sldId="287"/>
            <ac:spMk id="100" creationId="{16904FD2-6874-1478-39FE-4BFA6E1A901A}"/>
          </ac:spMkLst>
        </pc:spChg>
        <pc:spChg chg="add">
          <ac:chgData name="Gastbenutzer" userId="" providerId="Windows Live" clId="Web-{FBCA911C-7E9B-4238-85D0-D5E575AE94B7}" dt="2022-08-28T11:14:37.036" v="633"/>
          <ac:spMkLst>
            <pc:docMk/>
            <pc:sldMk cId="1002104537" sldId="287"/>
            <ac:spMk id="101" creationId="{0691002D-9608-B746-6D9E-58B8B6D0530A}"/>
          </ac:spMkLst>
        </pc:spChg>
        <pc:spChg chg="del">
          <ac:chgData name="Gastbenutzer" userId="" providerId="Windows Live" clId="Web-{FBCA911C-7E9B-4238-85D0-D5E575AE94B7}" dt="2022-08-28T11:14:34.677" v="541"/>
          <ac:spMkLst>
            <pc:docMk/>
            <pc:sldMk cId="1002104537" sldId="287"/>
            <ac:spMk id="102" creationId="{2D4C8640-7D9D-912E-DAF7-86457701F2AE}"/>
          </ac:spMkLst>
        </pc:spChg>
        <pc:spChg chg="add">
          <ac:chgData name="Gastbenutzer" userId="" providerId="Windows Live" clId="Web-{FBCA911C-7E9B-4238-85D0-D5E575AE94B7}" dt="2022-08-28T11:14:37.036" v="634"/>
          <ac:spMkLst>
            <pc:docMk/>
            <pc:sldMk cId="1002104537" sldId="287"/>
            <ac:spMk id="105" creationId="{1E947494-0095-444E-B3BD-4D2E90BE54A9}"/>
          </ac:spMkLst>
        </pc:spChg>
        <pc:spChg chg="del">
          <ac:chgData name="Gastbenutzer" userId="" providerId="Windows Live" clId="Web-{FBCA911C-7E9B-4238-85D0-D5E575AE94B7}" dt="2022-08-28T11:14:34.677" v="539"/>
          <ac:spMkLst>
            <pc:docMk/>
            <pc:sldMk cId="1002104537" sldId="287"/>
            <ac:spMk id="106" creationId="{49D03441-9FDB-2FE5-22AD-A1E0AB6AAC77}"/>
          </ac:spMkLst>
        </pc:spChg>
        <pc:spChg chg="del">
          <ac:chgData name="Gastbenutzer" userId="" providerId="Windows Live" clId="Web-{FBCA911C-7E9B-4238-85D0-D5E575AE94B7}" dt="2022-08-28T11:14:34.677" v="538"/>
          <ac:spMkLst>
            <pc:docMk/>
            <pc:sldMk cId="1002104537" sldId="287"/>
            <ac:spMk id="108" creationId="{E57F6A54-1528-D965-9AB8-62B68AA74E6B}"/>
          </ac:spMkLst>
        </pc:spChg>
        <pc:spChg chg="add">
          <ac:chgData name="Gastbenutzer" userId="" providerId="Windows Live" clId="Web-{FBCA911C-7E9B-4238-85D0-D5E575AE94B7}" dt="2022-08-28T11:14:37.052" v="635"/>
          <ac:spMkLst>
            <pc:docMk/>
            <pc:sldMk cId="1002104537" sldId="287"/>
            <ac:spMk id="109" creationId="{AECCB2EA-6C9F-6E5E-5AB7-AFF4471F1D09}"/>
          </ac:spMkLst>
        </pc:spChg>
        <pc:spChg chg="del">
          <ac:chgData name="Gastbenutzer" userId="" providerId="Windows Live" clId="Web-{FBCA911C-7E9B-4238-85D0-D5E575AE94B7}" dt="2022-08-28T11:14:34.677" v="536"/>
          <ac:spMkLst>
            <pc:docMk/>
            <pc:sldMk cId="1002104537" sldId="287"/>
            <ac:spMk id="112" creationId="{0EF1583D-C867-0FAB-B5FB-68112806B293}"/>
          </ac:spMkLst>
        </pc:spChg>
        <pc:spChg chg="add">
          <ac:chgData name="Gastbenutzer" userId="" providerId="Windows Live" clId="Web-{FBCA911C-7E9B-4238-85D0-D5E575AE94B7}" dt="2022-08-28T11:14:37.067" v="636"/>
          <ac:spMkLst>
            <pc:docMk/>
            <pc:sldMk cId="1002104537" sldId="287"/>
            <ac:spMk id="113" creationId="{4EA28F28-4739-CA8E-08D7-2B77F475EC6B}"/>
          </ac:spMkLst>
        </pc:spChg>
        <pc:spChg chg="del">
          <ac:chgData name="Gastbenutzer" userId="" providerId="Windows Live" clId="Web-{FBCA911C-7E9B-4238-85D0-D5E575AE94B7}" dt="2022-08-28T11:14:34.677" v="535"/>
          <ac:spMkLst>
            <pc:docMk/>
            <pc:sldMk cId="1002104537" sldId="287"/>
            <ac:spMk id="114" creationId="{A5CB09DC-503C-EABD-08EA-0AE3D4A0CE58}"/>
          </ac:spMkLst>
        </pc:spChg>
        <pc:spChg chg="add">
          <ac:chgData name="Gastbenutzer" userId="" providerId="Windows Live" clId="Web-{FBCA911C-7E9B-4238-85D0-D5E575AE94B7}" dt="2022-08-28T11:14:37.067" v="637"/>
          <ac:spMkLst>
            <pc:docMk/>
            <pc:sldMk cId="1002104537" sldId="287"/>
            <ac:spMk id="117" creationId="{07EE4D7A-DA1E-653F-F4CC-A321AF79D880}"/>
          </ac:spMkLst>
        </pc:spChg>
        <pc:spChg chg="del">
          <ac:chgData name="Gastbenutzer" userId="" providerId="Windows Live" clId="Web-{FBCA911C-7E9B-4238-85D0-D5E575AE94B7}" dt="2022-08-28T11:14:34.677" v="533"/>
          <ac:spMkLst>
            <pc:docMk/>
            <pc:sldMk cId="1002104537" sldId="287"/>
            <ac:spMk id="118" creationId="{7057F23A-D4D1-7D01-DD8A-B88FFF1BFA4B}"/>
          </ac:spMkLst>
        </pc:spChg>
        <pc:spChg chg="del">
          <ac:chgData name="Gastbenutzer" userId="" providerId="Windows Live" clId="Web-{FBCA911C-7E9B-4238-85D0-D5E575AE94B7}" dt="2022-08-28T11:14:34.677" v="532"/>
          <ac:spMkLst>
            <pc:docMk/>
            <pc:sldMk cId="1002104537" sldId="287"/>
            <ac:spMk id="120" creationId="{FE739DA9-C40F-EC6D-2873-3DDB938D8F35}"/>
          </ac:spMkLst>
        </pc:spChg>
        <pc:spChg chg="add del">
          <ac:chgData name="Gastbenutzer" userId="" providerId="Windows Live" clId="Web-{FBCA911C-7E9B-4238-85D0-D5E575AE94B7}" dt="2022-08-28T11:27:47.325" v="1056"/>
          <ac:spMkLst>
            <pc:docMk/>
            <pc:sldMk cId="1002104537" sldId="287"/>
            <ac:spMk id="121" creationId="{644E42A0-A149-E915-AAD2-A9FDA537FA06}"/>
          </ac:spMkLst>
        </pc:spChg>
        <pc:spChg chg="del">
          <ac:chgData name="Gastbenutzer" userId="" providerId="Windows Live" clId="Web-{FBCA911C-7E9B-4238-85D0-D5E575AE94B7}" dt="2022-08-28T11:14:34.677" v="531"/>
          <ac:spMkLst>
            <pc:docMk/>
            <pc:sldMk cId="1002104537" sldId="287"/>
            <ac:spMk id="122" creationId="{9C0B57E9-74D8-C8D8-B4B8-7D725B4BCA4A}"/>
          </ac:spMkLst>
        </pc:spChg>
        <pc:spChg chg="del">
          <ac:chgData name="Gastbenutzer" userId="" providerId="Windows Live" clId="Web-{FBCA911C-7E9B-4238-85D0-D5E575AE94B7}" dt="2022-08-28T11:14:34.677" v="530"/>
          <ac:spMkLst>
            <pc:docMk/>
            <pc:sldMk cId="1002104537" sldId="287"/>
            <ac:spMk id="124" creationId="{1B73373A-E9C4-577E-68AE-4B8D9C72BD5C}"/>
          </ac:spMkLst>
        </pc:spChg>
        <pc:spChg chg="add">
          <ac:chgData name="Gastbenutzer" userId="" providerId="Windows Live" clId="Web-{FBCA911C-7E9B-4238-85D0-D5E575AE94B7}" dt="2022-08-28T11:14:37.083" v="639"/>
          <ac:spMkLst>
            <pc:docMk/>
            <pc:sldMk cId="1002104537" sldId="287"/>
            <ac:spMk id="126" creationId="{B8C5F0A8-AF9E-EF50-A96C-F4C93C04384F}"/>
          </ac:spMkLst>
        </pc:spChg>
        <pc:spChg chg="add del">
          <ac:chgData name="Gastbenutzer" userId="" providerId="Windows Live" clId="Web-{FBCA911C-7E9B-4238-85D0-D5E575AE94B7}" dt="2022-08-28T11:27:50.106" v="1057"/>
          <ac:spMkLst>
            <pc:docMk/>
            <pc:sldMk cId="1002104537" sldId="287"/>
            <ac:spMk id="128" creationId="{CF6633B6-A0B7-2310-8194-6793CC7756CF}"/>
          </ac:spMkLst>
        </pc:spChg>
        <pc:spChg chg="add del">
          <ac:chgData name="Gastbenutzer" userId="" providerId="Windows Live" clId="Web-{FBCA911C-7E9B-4238-85D0-D5E575AE94B7}" dt="2022-08-28T11:27:34.715" v="1050"/>
          <ac:spMkLst>
            <pc:docMk/>
            <pc:sldMk cId="1002104537" sldId="287"/>
            <ac:spMk id="130" creationId="{45205938-1ABC-4C55-6566-2A82AE557A27}"/>
          </ac:spMkLst>
        </pc:spChg>
        <pc:spChg chg="add">
          <ac:chgData name="Gastbenutzer" userId="" providerId="Windows Live" clId="Web-{FBCA911C-7E9B-4238-85D0-D5E575AE94B7}" dt="2022-08-28T11:14:37.114" v="642"/>
          <ac:spMkLst>
            <pc:docMk/>
            <pc:sldMk cId="1002104537" sldId="287"/>
            <ac:spMk id="132" creationId="{02CDA37B-0AE0-0A23-CCF8-C8501A981E03}"/>
          </ac:spMkLst>
        </pc:spChg>
        <pc:spChg chg="add">
          <ac:chgData name="Gastbenutzer" userId="" providerId="Windows Live" clId="Web-{FBCA911C-7E9B-4238-85D0-D5E575AE94B7}" dt="2022-08-28T11:14:37.130" v="643"/>
          <ac:spMkLst>
            <pc:docMk/>
            <pc:sldMk cId="1002104537" sldId="287"/>
            <ac:spMk id="134" creationId="{F4075B83-1ABE-0120-A693-C20AA984E5CA}"/>
          </ac:spMkLst>
        </pc:spChg>
        <pc:spChg chg="add">
          <ac:chgData name="Gastbenutzer" userId="" providerId="Windows Live" clId="Web-{FBCA911C-7E9B-4238-85D0-D5E575AE94B7}" dt="2022-08-28T11:14:37.145" v="644"/>
          <ac:spMkLst>
            <pc:docMk/>
            <pc:sldMk cId="1002104537" sldId="287"/>
            <ac:spMk id="136" creationId="{5E14044C-7488-D61B-07C0-3A4AE89029CD}"/>
          </ac:spMkLst>
        </pc:spChg>
        <pc:spChg chg="add">
          <ac:chgData name="Gastbenutzer" userId="" providerId="Windows Live" clId="Web-{FBCA911C-7E9B-4238-85D0-D5E575AE94B7}" dt="2022-08-28T11:14:37.145" v="645"/>
          <ac:spMkLst>
            <pc:docMk/>
            <pc:sldMk cId="1002104537" sldId="287"/>
            <ac:spMk id="138" creationId="{6C4FA08A-0E7F-0862-6C3D-962524216440}"/>
          </ac:spMkLst>
        </pc:spChg>
        <pc:spChg chg="add">
          <ac:chgData name="Gastbenutzer" userId="" providerId="Windows Live" clId="Web-{FBCA911C-7E9B-4238-85D0-D5E575AE94B7}" dt="2022-08-28T11:14:37.161" v="646"/>
          <ac:spMkLst>
            <pc:docMk/>
            <pc:sldMk cId="1002104537" sldId="287"/>
            <ac:spMk id="140" creationId="{8872FDFB-0B7D-E3AB-713D-445A85B432BB}"/>
          </ac:spMkLst>
        </pc:spChg>
        <pc:spChg chg="add del">
          <ac:chgData name="Gastbenutzer" userId="" providerId="Windows Live" clId="Web-{FBCA911C-7E9B-4238-85D0-D5E575AE94B7}" dt="2022-08-28T11:27:54.669" v="1059"/>
          <ac:spMkLst>
            <pc:docMk/>
            <pc:sldMk cId="1002104537" sldId="287"/>
            <ac:spMk id="142" creationId="{1F7FD789-7D82-7355-3C41-7A4DEB547BD7}"/>
          </ac:spMkLst>
        </pc:spChg>
        <pc:spChg chg="add del">
          <ac:chgData name="Gastbenutzer" userId="" providerId="Windows Live" clId="Web-{FBCA911C-7E9B-4238-85D0-D5E575AE94B7}" dt="2022-08-28T11:27:53.559" v="1058"/>
          <ac:spMkLst>
            <pc:docMk/>
            <pc:sldMk cId="1002104537" sldId="287"/>
            <ac:spMk id="144" creationId="{077C9F9C-34A9-2684-F557-8BDE3D701920}"/>
          </ac:spMkLst>
        </pc:spChg>
        <pc:spChg chg="add del">
          <ac:chgData name="Gastbenutzer" userId="" providerId="Windows Live" clId="Web-{FBCA911C-7E9B-4238-85D0-D5E575AE94B7}" dt="2022-08-28T11:27:42.559" v="1054"/>
          <ac:spMkLst>
            <pc:docMk/>
            <pc:sldMk cId="1002104537" sldId="287"/>
            <ac:spMk id="146" creationId="{BAEF5767-5E72-1CB3-AF6B-E2DB298A3490}"/>
          </ac:spMkLst>
        </pc:spChg>
        <pc:spChg chg="add del">
          <ac:chgData name="Gastbenutzer" userId="" providerId="Windows Live" clId="Web-{FBCA911C-7E9B-4238-85D0-D5E575AE94B7}" dt="2022-08-28T11:27:40.434" v="1053"/>
          <ac:spMkLst>
            <pc:docMk/>
            <pc:sldMk cId="1002104537" sldId="287"/>
            <ac:spMk id="148" creationId="{668E75FE-382A-9746-7042-4A776E396A91}"/>
          </ac:spMkLst>
        </pc:spChg>
        <pc:spChg chg="add del">
          <ac:chgData name="Gastbenutzer" userId="" providerId="Windows Live" clId="Web-{FBCA911C-7E9B-4238-85D0-D5E575AE94B7}" dt="2022-08-28T11:27:39.715" v="1052"/>
          <ac:spMkLst>
            <pc:docMk/>
            <pc:sldMk cId="1002104537" sldId="287"/>
            <ac:spMk id="150" creationId="{D2F3BA48-D756-76B8-55E1-37C3B7C553C3}"/>
          </ac:spMkLst>
        </pc:spChg>
        <pc:spChg chg="add del">
          <ac:chgData name="Gastbenutzer" userId="" providerId="Windows Live" clId="Web-{FBCA911C-7E9B-4238-85D0-D5E575AE94B7}" dt="2022-08-28T11:27:37.950" v="1051"/>
          <ac:spMkLst>
            <pc:docMk/>
            <pc:sldMk cId="1002104537" sldId="287"/>
            <ac:spMk id="152" creationId="{72A3C0BA-F988-DE77-BBBD-9E7C0913B35E}"/>
          </ac:spMkLst>
        </pc:spChg>
        <pc:spChg chg="add">
          <ac:chgData name="Gastbenutzer" userId="" providerId="Windows Live" clId="Web-{FBCA911C-7E9B-4238-85D0-D5E575AE94B7}" dt="2022-08-28T11:14:37.239" v="653"/>
          <ac:spMkLst>
            <pc:docMk/>
            <pc:sldMk cId="1002104537" sldId="287"/>
            <ac:spMk id="154" creationId="{37C9986F-4011-B4BA-BDB8-6E6CF55D3128}"/>
          </ac:spMkLst>
        </pc:spChg>
        <pc:spChg chg="add">
          <ac:chgData name="Gastbenutzer" userId="" providerId="Windows Live" clId="Web-{FBCA911C-7E9B-4238-85D0-D5E575AE94B7}" dt="2022-08-28T11:14:37.255" v="654"/>
          <ac:spMkLst>
            <pc:docMk/>
            <pc:sldMk cId="1002104537" sldId="287"/>
            <ac:spMk id="156" creationId="{7AF08210-C102-FA1D-8422-656C3880CC00}"/>
          </ac:spMkLst>
        </pc:spChg>
        <pc:spChg chg="add">
          <ac:chgData name="Gastbenutzer" userId="" providerId="Windows Live" clId="Web-{FBCA911C-7E9B-4238-85D0-D5E575AE94B7}" dt="2022-08-28T11:14:37.270" v="655"/>
          <ac:spMkLst>
            <pc:docMk/>
            <pc:sldMk cId="1002104537" sldId="287"/>
            <ac:spMk id="158" creationId="{F4408289-425B-94A3-269F-C494DC7E6962}"/>
          </ac:spMkLst>
        </pc:spChg>
        <pc:spChg chg="add">
          <ac:chgData name="Gastbenutzer" userId="" providerId="Windows Live" clId="Web-{FBCA911C-7E9B-4238-85D0-D5E575AE94B7}" dt="2022-08-28T11:14:37.286" v="656"/>
          <ac:spMkLst>
            <pc:docMk/>
            <pc:sldMk cId="1002104537" sldId="287"/>
            <ac:spMk id="160" creationId="{F70B0FF5-7984-A636-E823-C054872514A6}"/>
          </ac:spMkLst>
        </pc:spChg>
        <pc:spChg chg="add">
          <ac:chgData name="Gastbenutzer" userId="" providerId="Windows Live" clId="Web-{FBCA911C-7E9B-4238-85D0-D5E575AE94B7}" dt="2022-08-28T11:14:37.302" v="657"/>
          <ac:spMkLst>
            <pc:docMk/>
            <pc:sldMk cId="1002104537" sldId="287"/>
            <ac:spMk id="162" creationId="{ADAD0E02-87D1-C36F-A91C-43AE196B222F}"/>
          </ac:spMkLst>
        </pc:spChg>
        <pc:spChg chg="add">
          <ac:chgData name="Gastbenutzer" userId="" providerId="Windows Live" clId="Web-{FBCA911C-7E9B-4238-85D0-D5E575AE94B7}" dt="2022-08-28T11:14:37.317" v="658"/>
          <ac:spMkLst>
            <pc:docMk/>
            <pc:sldMk cId="1002104537" sldId="287"/>
            <ac:spMk id="164" creationId="{6838F751-87BD-5595-499F-3F96EBDEA244}"/>
          </ac:spMkLst>
        </pc:spChg>
        <pc:spChg chg="add del">
          <ac:chgData name="Gastbenutzer" userId="" providerId="Windows Live" clId="Web-{FBCA911C-7E9B-4238-85D0-D5E575AE94B7}" dt="2022-08-28T11:27:27.684" v="1047"/>
          <ac:spMkLst>
            <pc:docMk/>
            <pc:sldMk cId="1002104537" sldId="287"/>
            <ac:spMk id="166" creationId="{B97D2E95-E629-1771-B2E2-D813DF974D47}"/>
          </ac:spMkLst>
        </pc:spChg>
        <pc:spChg chg="add del">
          <ac:chgData name="Gastbenutzer" userId="" providerId="Windows Live" clId="Web-{FBCA911C-7E9B-4238-85D0-D5E575AE94B7}" dt="2022-08-28T11:27:29.590" v="1048"/>
          <ac:spMkLst>
            <pc:docMk/>
            <pc:sldMk cId="1002104537" sldId="287"/>
            <ac:spMk id="168" creationId="{F0B487C1-43DE-5F1D-2005-72C48B3E1B82}"/>
          </ac:spMkLst>
        </pc:spChg>
        <pc:spChg chg="add del">
          <ac:chgData name="Gastbenutzer" userId="" providerId="Windows Live" clId="Web-{FBCA911C-7E9B-4238-85D0-D5E575AE94B7}" dt="2022-08-28T11:27:30.777" v="1049"/>
          <ac:spMkLst>
            <pc:docMk/>
            <pc:sldMk cId="1002104537" sldId="287"/>
            <ac:spMk id="170" creationId="{0DF9D689-61E1-2B2A-61E3-8E09B2301C28}"/>
          </ac:spMkLst>
        </pc:spChg>
        <pc:spChg chg="add">
          <ac:chgData name="Gastbenutzer" userId="" providerId="Windows Live" clId="Web-{FBCA911C-7E9B-4238-85D0-D5E575AE94B7}" dt="2022-08-28T11:14:37.395" v="662"/>
          <ac:spMkLst>
            <pc:docMk/>
            <pc:sldMk cId="1002104537" sldId="287"/>
            <ac:spMk id="172" creationId="{FDB386F7-65E1-6FB0-0B94-05F5ABADDFBC}"/>
          </ac:spMkLst>
        </pc:spChg>
        <pc:spChg chg="add">
          <ac:chgData name="Gastbenutzer" userId="" providerId="Windows Live" clId="Web-{FBCA911C-7E9B-4238-85D0-D5E575AE94B7}" dt="2022-08-28T11:14:37.395" v="663"/>
          <ac:spMkLst>
            <pc:docMk/>
            <pc:sldMk cId="1002104537" sldId="287"/>
            <ac:spMk id="174" creationId="{107DEC85-9213-5580-A551-B55434A72D1A}"/>
          </ac:spMkLst>
        </pc:spChg>
        <pc:spChg chg="add">
          <ac:chgData name="Gastbenutzer" userId="" providerId="Windows Live" clId="Web-{FBCA911C-7E9B-4238-85D0-D5E575AE94B7}" dt="2022-08-28T11:14:37.411" v="664"/>
          <ac:spMkLst>
            <pc:docMk/>
            <pc:sldMk cId="1002104537" sldId="287"/>
            <ac:spMk id="176" creationId="{8E277A22-E0D3-7DDC-12AD-439E019A8DBC}"/>
          </ac:spMkLst>
        </pc:spChg>
        <pc:spChg chg="add">
          <ac:chgData name="Gastbenutzer" userId="" providerId="Windows Live" clId="Web-{FBCA911C-7E9B-4238-85D0-D5E575AE94B7}" dt="2022-08-28T11:14:37.427" v="665"/>
          <ac:spMkLst>
            <pc:docMk/>
            <pc:sldMk cId="1002104537" sldId="287"/>
            <ac:spMk id="178" creationId="{B3CB7F69-1E9B-ACED-E6DF-B8A8145BA800}"/>
          </ac:spMkLst>
        </pc:spChg>
        <pc:spChg chg="add">
          <ac:chgData name="Gastbenutzer" userId="" providerId="Windows Live" clId="Web-{FBCA911C-7E9B-4238-85D0-D5E575AE94B7}" dt="2022-08-28T11:14:37.442" v="666"/>
          <ac:spMkLst>
            <pc:docMk/>
            <pc:sldMk cId="1002104537" sldId="287"/>
            <ac:spMk id="180" creationId="{2DCDD8E3-5FF5-B56E-C04A-7D7532F23942}"/>
          </ac:spMkLst>
        </pc:spChg>
        <pc:spChg chg="add">
          <ac:chgData name="Gastbenutzer" userId="" providerId="Windows Live" clId="Web-{FBCA911C-7E9B-4238-85D0-D5E575AE94B7}" dt="2022-08-28T11:14:37.458" v="667"/>
          <ac:spMkLst>
            <pc:docMk/>
            <pc:sldMk cId="1002104537" sldId="287"/>
            <ac:spMk id="182" creationId="{C4DDBA9F-053F-5D26-029F-560DE2696F25}"/>
          </ac:spMkLst>
        </pc:spChg>
        <pc:spChg chg="add">
          <ac:chgData name="Gastbenutzer" userId="" providerId="Windows Live" clId="Web-{FBCA911C-7E9B-4238-85D0-D5E575AE94B7}" dt="2022-08-28T11:14:37.474" v="668"/>
          <ac:spMkLst>
            <pc:docMk/>
            <pc:sldMk cId="1002104537" sldId="287"/>
            <ac:spMk id="184" creationId="{ECC0CE80-0126-6F96-082A-374B685AC3A3}"/>
          </ac:spMkLst>
        </pc:spChg>
        <pc:spChg chg="add">
          <ac:chgData name="Gastbenutzer" userId="" providerId="Windows Live" clId="Web-{FBCA911C-7E9B-4238-85D0-D5E575AE94B7}" dt="2022-08-28T11:14:37.489" v="669"/>
          <ac:spMkLst>
            <pc:docMk/>
            <pc:sldMk cId="1002104537" sldId="287"/>
            <ac:spMk id="186" creationId="{53A91CAE-E5C7-AADD-A9C1-869255C7334A}"/>
          </ac:spMkLst>
        </pc:spChg>
        <pc:spChg chg="add">
          <ac:chgData name="Gastbenutzer" userId="" providerId="Windows Live" clId="Web-{FBCA911C-7E9B-4238-85D0-D5E575AE94B7}" dt="2022-08-28T11:14:37.505" v="670"/>
          <ac:spMkLst>
            <pc:docMk/>
            <pc:sldMk cId="1002104537" sldId="287"/>
            <ac:spMk id="188" creationId="{29329D40-9B1A-B728-D4E1-A4C2E5FF974D}"/>
          </ac:spMkLst>
        </pc:spChg>
        <pc:spChg chg="add">
          <ac:chgData name="Gastbenutzer" userId="" providerId="Windows Live" clId="Web-{FBCA911C-7E9B-4238-85D0-D5E575AE94B7}" dt="2022-08-28T11:14:37.505" v="671"/>
          <ac:spMkLst>
            <pc:docMk/>
            <pc:sldMk cId="1002104537" sldId="287"/>
            <ac:spMk id="190" creationId="{50948EA8-C6D5-CEBF-22F1-F631E9466867}"/>
          </ac:spMkLst>
        </pc:spChg>
        <pc:spChg chg="add del">
          <ac:chgData name="Gastbenutzer" userId="" providerId="Windows Live" clId="Web-{FBCA911C-7E9B-4238-85D0-D5E575AE94B7}" dt="2022-08-28T11:27:59.778" v="1062"/>
          <ac:spMkLst>
            <pc:docMk/>
            <pc:sldMk cId="1002104537" sldId="287"/>
            <ac:spMk id="192" creationId="{64C54BEF-9789-217D-8F55-1DD893CBB8CF}"/>
          </ac:spMkLst>
        </pc:spChg>
        <pc:spChg chg="add del">
          <ac:chgData name="Gastbenutzer" userId="" providerId="Windows Live" clId="Web-{FBCA911C-7E9B-4238-85D0-D5E575AE94B7}" dt="2022-08-28T11:27:56.388" v="1060"/>
          <ac:spMkLst>
            <pc:docMk/>
            <pc:sldMk cId="1002104537" sldId="287"/>
            <ac:spMk id="194" creationId="{EDC43D35-429E-318A-F1B9-B544ED56783B}"/>
          </ac:spMkLst>
        </pc:spChg>
        <pc:spChg chg="add del">
          <ac:chgData name="Gastbenutzer" userId="" providerId="Windows Live" clId="Web-{FBCA911C-7E9B-4238-85D0-D5E575AE94B7}" dt="2022-08-28T11:27:57.622" v="1061"/>
          <ac:spMkLst>
            <pc:docMk/>
            <pc:sldMk cId="1002104537" sldId="287"/>
            <ac:spMk id="196" creationId="{C24FAB0F-02DF-B29E-32C9-7FFDD3CF9D67}"/>
          </ac:spMkLst>
        </pc:spChg>
        <pc:spChg chg="add del">
          <ac:chgData name="Gastbenutzer" userId="" providerId="Windows Live" clId="Web-{FBCA911C-7E9B-4238-85D0-D5E575AE94B7}" dt="2022-08-28T11:28:00.231" v="1063"/>
          <ac:spMkLst>
            <pc:docMk/>
            <pc:sldMk cId="1002104537" sldId="287"/>
            <ac:spMk id="198" creationId="{F0FABF14-F94F-3BFF-A0D7-B110F169DA3F}"/>
          </ac:spMkLst>
        </pc:spChg>
        <pc:spChg chg="add">
          <ac:chgData name="Gastbenutzer" userId="" providerId="Windows Live" clId="Web-{FBCA911C-7E9B-4238-85D0-D5E575AE94B7}" dt="2022-08-28T11:14:37.567" v="676"/>
          <ac:spMkLst>
            <pc:docMk/>
            <pc:sldMk cId="1002104537" sldId="287"/>
            <ac:spMk id="200" creationId="{BF817F33-C983-17C4-1DEB-F7FD99757BF6}"/>
          </ac:spMkLst>
        </pc:spChg>
        <pc:spChg chg="add">
          <ac:chgData name="Gastbenutzer" userId="" providerId="Windows Live" clId="Web-{FBCA911C-7E9B-4238-85D0-D5E575AE94B7}" dt="2022-08-28T11:14:37.583" v="677"/>
          <ac:spMkLst>
            <pc:docMk/>
            <pc:sldMk cId="1002104537" sldId="287"/>
            <ac:spMk id="202" creationId="{467C76E0-9866-8D40-4C25-6234A66A1691}"/>
          </ac:spMkLst>
        </pc:spChg>
        <pc:spChg chg="add">
          <ac:chgData name="Gastbenutzer" userId="" providerId="Windows Live" clId="Web-{FBCA911C-7E9B-4238-85D0-D5E575AE94B7}" dt="2022-08-28T11:14:37.599" v="678"/>
          <ac:spMkLst>
            <pc:docMk/>
            <pc:sldMk cId="1002104537" sldId="287"/>
            <ac:spMk id="204" creationId="{A0AE76AD-82BD-A531-395C-BA6006EC0BAE}"/>
          </ac:spMkLst>
        </pc:spChg>
        <pc:spChg chg="add">
          <ac:chgData name="Gastbenutzer" userId="" providerId="Windows Live" clId="Web-{FBCA911C-7E9B-4238-85D0-D5E575AE94B7}" dt="2022-08-28T11:14:37.630" v="680"/>
          <ac:spMkLst>
            <pc:docMk/>
            <pc:sldMk cId="1002104537" sldId="287"/>
            <ac:spMk id="208" creationId="{19B78776-F3AB-7EB3-5610-98CB22F3D157}"/>
          </ac:spMkLst>
        </pc:spChg>
        <pc:spChg chg="add">
          <ac:chgData name="Gastbenutzer" userId="" providerId="Windows Live" clId="Web-{FBCA911C-7E9B-4238-85D0-D5E575AE94B7}" dt="2022-08-28T11:14:37.645" v="681"/>
          <ac:spMkLst>
            <pc:docMk/>
            <pc:sldMk cId="1002104537" sldId="287"/>
            <ac:spMk id="210" creationId="{65922DD0-0E19-71DA-6F33-C5A09D752163}"/>
          </ac:spMkLst>
        </pc:spChg>
        <pc:spChg chg="add">
          <ac:chgData name="Gastbenutzer" userId="" providerId="Windows Live" clId="Web-{FBCA911C-7E9B-4238-85D0-D5E575AE94B7}" dt="2022-08-28T11:14:37.677" v="683"/>
          <ac:spMkLst>
            <pc:docMk/>
            <pc:sldMk cId="1002104537" sldId="287"/>
            <ac:spMk id="214" creationId="{7DB11845-D265-61D3-A817-B07C6F624C3D}"/>
          </ac:spMkLst>
        </pc:spChg>
        <pc:spChg chg="add">
          <ac:chgData name="Gastbenutzer" userId="" providerId="Windows Live" clId="Web-{FBCA911C-7E9B-4238-85D0-D5E575AE94B7}" dt="2022-08-28T11:14:37.692" v="684"/>
          <ac:spMkLst>
            <pc:docMk/>
            <pc:sldMk cId="1002104537" sldId="287"/>
            <ac:spMk id="216" creationId="{57AFF1A3-C09C-8744-0D57-8BDE96572491}"/>
          </ac:spMkLst>
        </pc:spChg>
        <pc:spChg chg="add mod">
          <ac:chgData name="Gastbenutzer" userId="" providerId="Windows Live" clId="Web-{FBCA911C-7E9B-4238-85D0-D5E575AE94B7}" dt="2022-08-28T11:28:23.967" v="1068" actId="1076"/>
          <ac:spMkLst>
            <pc:docMk/>
            <pc:sldMk cId="1002104537" sldId="287"/>
            <ac:spMk id="220" creationId="{3D342077-CC04-720A-9C0D-E8527CC60EA6}"/>
          </ac:spMkLst>
        </pc:spChg>
        <pc:spChg chg="add mod">
          <ac:chgData name="Gastbenutzer" userId="" providerId="Windows Live" clId="Web-{FBCA911C-7E9B-4238-85D0-D5E575AE94B7}" dt="2022-08-28T11:28:21.716" v="1067" actId="1076"/>
          <ac:spMkLst>
            <pc:docMk/>
            <pc:sldMk cId="1002104537" sldId="287"/>
            <ac:spMk id="222" creationId="{D9474E93-0CD0-081D-A2CE-FAD791F0B72D}"/>
          </ac:spMkLst>
        </pc:spChg>
        <pc:spChg chg="add mod">
          <ac:chgData name="Gastbenutzer" userId="" providerId="Windows Live" clId="Web-{FBCA911C-7E9B-4238-85D0-D5E575AE94B7}" dt="2022-08-28T11:28:06.888" v="1064" actId="1076"/>
          <ac:spMkLst>
            <pc:docMk/>
            <pc:sldMk cId="1002104537" sldId="287"/>
            <ac:spMk id="224" creationId="{4E60D2B2-E5DB-296C-6322-3E3366FDAFBA}"/>
          </ac:spMkLst>
        </pc:spChg>
        <pc:spChg chg="add mod">
          <ac:chgData name="Gastbenutzer" userId="" providerId="Windows Live" clId="Web-{FBCA911C-7E9B-4238-85D0-D5E575AE94B7}" dt="2022-08-28T11:28:41.780" v="1074" actId="1076"/>
          <ac:spMkLst>
            <pc:docMk/>
            <pc:sldMk cId="1002104537" sldId="287"/>
            <ac:spMk id="226" creationId="{D86DB05C-8DF0-9AF4-25B7-00E47233B687}"/>
          </ac:spMkLst>
        </pc:spChg>
        <pc:spChg chg="add mod">
          <ac:chgData name="Gastbenutzer" userId="" providerId="Windows Live" clId="Web-{FBCA911C-7E9B-4238-85D0-D5E575AE94B7}" dt="2022-08-28T11:28:45.405" v="1075" actId="1076"/>
          <ac:spMkLst>
            <pc:docMk/>
            <pc:sldMk cId="1002104537" sldId="287"/>
            <ac:spMk id="228" creationId="{EAC157E6-FCC7-2976-6DFB-99CEAD02CE85}"/>
          </ac:spMkLst>
        </pc:spChg>
        <pc:spChg chg="add mod">
          <ac:chgData name="Gastbenutzer" userId="" providerId="Windows Live" clId="Web-{FBCA911C-7E9B-4238-85D0-D5E575AE94B7}" dt="2022-08-28T11:28:52.749" v="1077" actId="1076"/>
          <ac:spMkLst>
            <pc:docMk/>
            <pc:sldMk cId="1002104537" sldId="287"/>
            <ac:spMk id="230" creationId="{8CEEB5C3-5778-5DE8-41C4-08E742BC0EEE}"/>
          </ac:spMkLst>
        </pc:spChg>
        <pc:spChg chg="add mod">
          <ac:chgData name="Gastbenutzer" userId="" providerId="Windows Live" clId="Web-{FBCA911C-7E9B-4238-85D0-D5E575AE94B7}" dt="2022-08-28T11:29:03.765" v="1081" actId="1076"/>
          <ac:spMkLst>
            <pc:docMk/>
            <pc:sldMk cId="1002104537" sldId="287"/>
            <ac:spMk id="232" creationId="{7422C6D0-C4EC-534D-A973-01E9BC5B821D}"/>
          </ac:spMkLst>
        </pc:spChg>
        <pc:spChg chg="add mod">
          <ac:chgData name="Gastbenutzer" userId="" providerId="Windows Live" clId="Web-{FBCA911C-7E9B-4238-85D0-D5E575AE94B7}" dt="2022-08-28T11:29:48.703" v="1091" actId="1076"/>
          <ac:spMkLst>
            <pc:docMk/>
            <pc:sldMk cId="1002104537" sldId="287"/>
            <ac:spMk id="234" creationId="{35F240E4-BB02-C45F-5398-3EABEE63E207}"/>
          </ac:spMkLst>
        </pc:spChg>
        <pc:spChg chg="add mod">
          <ac:chgData name="Gastbenutzer" userId="" providerId="Windows Live" clId="Web-{FBCA911C-7E9B-4238-85D0-D5E575AE94B7}" dt="2022-08-28T11:29:26.328" v="1088" actId="1076"/>
          <ac:spMkLst>
            <pc:docMk/>
            <pc:sldMk cId="1002104537" sldId="287"/>
            <ac:spMk id="236" creationId="{4A943A24-5F47-0430-A64C-E01B9CDEC929}"/>
          </ac:spMkLst>
        </pc:spChg>
        <pc:spChg chg="add mod">
          <ac:chgData name="Gastbenutzer" userId="" providerId="Windows Live" clId="Web-{FBCA911C-7E9B-4238-85D0-D5E575AE94B7}" dt="2022-08-28T11:29:51.828" v="1092" actId="1076"/>
          <ac:spMkLst>
            <pc:docMk/>
            <pc:sldMk cId="1002104537" sldId="287"/>
            <ac:spMk id="238" creationId="{8C3A9DDA-5088-92AA-3303-914F9BE255FB}"/>
          </ac:spMkLst>
        </pc:spChg>
        <pc:spChg chg="add mod">
          <ac:chgData name="Gastbenutzer" userId="" providerId="Windows Live" clId="Web-{FBCA911C-7E9B-4238-85D0-D5E575AE94B7}" dt="2022-08-28T11:30:04.282" v="1095" actId="1076"/>
          <ac:spMkLst>
            <pc:docMk/>
            <pc:sldMk cId="1002104537" sldId="287"/>
            <ac:spMk id="240" creationId="{729A8A2C-7782-653A-063F-502BB0760E39}"/>
          </ac:spMkLst>
        </pc:spChg>
        <pc:spChg chg="add mod">
          <ac:chgData name="Gastbenutzer" userId="" providerId="Windows Live" clId="Web-{FBCA911C-7E9B-4238-85D0-D5E575AE94B7}" dt="2022-08-28T11:30:23.954" v="1101" actId="1076"/>
          <ac:spMkLst>
            <pc:docMk/>
            <pc:sldMk cId="1002104537" sldId="287"/>
            <ac:spMk id="242" creationId="{A88939FE-F889-F70C-B31D-9D66BF5BFC24}"/>
          </ac:spMkLst>
        </pc:spChg>
        <pc:spChg chg="add mod">
          <ac:chgData name="Gastbenutzer" userId="" providerId="Windows Live" clId="Web-{FBCA911C-7E9B-4238-85D0-D5E575AE94B7}" dt="2022-08-28T11:30:35.205" v="1103" actId="1076"/>
          <ac:spMkLst>
            <pc:docMk/>
            <pc:sldMk cId="1002104537" sldId="287"/>
            <ac:spMk id="244" creationId="{AB7C93AC-EEFC-0F9B-5954-590198A97C4C}"/>
          </ac:spMkLst>
        </pc:spChg>
        <pc:spChg chg="add mod">
          <ac:chgData name="Gastbenutzer" userId="" providerId="Windows Live" clId="Web-{FBCA911C-7E9B-4238-85D0-D5E575AE94B7}" dt="2022-08-28T11:30:48.955" v="1107" actId="1076"/>
          <ac:spMkLst>
            <pc:docMk/>
            <pc:sldMk cId="1002104537" sldId="287"/>
            <ac:spMk id="246" creationId="{0A17AC34-45E2-79AF-BDB4-47D285C2711B}"/>
          </ac:spMkLst>
        </pc:spChg>
        <pc:spChg chg="add mod">
          <ac:chgData name="Gastbenutzer" userId="" providerId="Windows Live" clId="Web-{FBCA911C-7E9B-4238-85D0-D5E575AE94B7}" dt="2022-08-28T11:30:55.346" v="1110" actId="1076"/>
          <ac:spMkLst>
            <pc:docMk/>
            <pc:sldMk cId="1002104537" sldId="287"/>
            <ac:spMk id="248" creationId="{42D595D2-FB0C-0D1C-8D7B-F3A66C593A50}"/>
          </ac:spMkLst>
        </pc:spChg>
        <pc:spChg chg="add mod">
          <ac:chgData name="Gastbenutzer" userId="" providerId="Windows Live" clId="Web-{FBCA911C-7E9B-4238-85D0-D5E575AE94B7}" dt="2022-08-28T11:31:01.831" v="1112" actId="1076"/>
          <ac:spMkLst>
            <pc:docMk/>
            <pc:sldMk cId="1002104537" sldId="287"/>
            <ac:spMk id="250" creationId="{2969552C-8FF6-88B4-22C6-73A646DD6AB0}"/>
          </ac:spMkLst>
        </pc:spChg>
        <pc:spChg chg="add mod">
          <ac:chgData name="Gastbenutzer" userId="" providerId="Windows Live" clId="Web-{FBCA911C-7E9B-4238-85D0-D5E575AE94B7}" dt="2022-08-28T11:31:09.221" v="1114" actId="1076"/>
          <ac:spMkLst>
            <pc:docMk/>
            <pc:sldMk cId="1002104537" sldId="287"/>
            <ac:spMk id="252" creationId="{B03707F2-009D-94DF-3B29-E638F141C5EC}"/>
          </ac:spMkLst>
        </pc:spChg>
        <pc:spChg chg="add mod">
          <ac:chgData name="Gastbenutzer" userId="" providerId="Windows Live" clId="Web-{FBCA911C-7E9B-4238-85D0-D5E575AE94B7}" dt="2022-08-28T11:31:18.112" v="1117" actId="1076"/>
          <ac:spMkLst>
            <pc:docMk/>
            <pc:sldMk cId="1002104537" sldId="287"/>
            <ac:spMk id="254" creationId="{480B0575-04B7-289E-C3E5-E8CB6C14B48F}"/>
          </ac:spMkLst>
        </pc:spChg>
        <pc:picChg chg="del">
          <ac:chgData name="Gastbenutzer" userId="" providerId="Windows Live" clId="Web-{FBCA911C-7E9B-4238-85D0-D5E575AE94B7}" dt="2022-08-28T11:14:34.708" v="619"/>
          <ac:picMkLst>
            <pc:docMk/>
            <pc:sldMk cId="1002104537" sldId="287"/>
            <ac:picMk id="12" creationId="{82151256-E971-374D-B4E9-69A3E32C1EFE}"/>
          </ac:picMkLst>
        </pc:picChg>
        <pc:picChg chg="del">
          <ac:chgData name="Gastbenutzer" userId="" providerId="Windows Live" clId="Web-{FBCA911C-7E9B-4238-85D0-D5E575AE94B7}" dt="2022-08-28T11:14:34.708" v="618"/>
          <ac:picMkLst>
            <pc:docMk/>
            <pc:sldMk cId="1002104537" sldId="287"/>
            <ac:picMk id="13" creationId="{A2929D6E-1D0A-CD47-A6C7-4793A98CF3CE}"/>
          </ac:picMkLst>
        </pc:picChg>
        <pc:picChg chg="del">
          <ac:chgData name="Gastbenutzer" userId="" providerId="Windows Live" clId="Web-{FBCA911C-7E9B-4238-85D0-D5E575AE94B7}" dt="2022-08-28T11:14:34.708" v="617"/>
          <ac:picMkLst>
            <pc:docMk/>
            <pc:sldMk cId="1002104537" sldId="287"/>
            <ac:picMk id="14" creationId="{C44D2846-F915-FE4B-A590-BA7A90006425}"/>
          </ac:picMkLst>
        </pc:picChg>
        <pc:picChg chg="del">
          <ac:chgData name="Gastbenutzer" userId="" providerId="Windows Live" clId="Web-{FBCA911C-7E9B-4238-85D0-D5E575AE94B7}" dt="2022-08-28T11:14:34.708" v="616"/>
          <ac:picMkLst>
            <pc:docMk/>
            <pc:sldMk cId="1002104537" sldId="287"/>
            <ac:picMk id="15" creationId="{24B83570-6F87-574F-A0C8-9300703C63A0}"/>
          </ac:picMkLst>
        </pc:picChg>
        <pc:cxnChg chg="del">
          <ac:chgData name="Gastbenutzer" userId="" providerId="Windows Live" clId="Web-{FBCA911C-7E9B-4238-85D0-D5E575AE94B7}" dt="2022-08-28T11:14:34.692" v="543"/>
          <ac:cxnSpMkLst>
            <pc:docMk/>
            <pc:sldMk cId="1002104537" sldId="287"/>
            <ac:cxnSpMk id="98" creationId="{AEC438AD-B575-C763-B665-44BB5888C573}"/>
          </ac:cxnSpMkLst>
        </pc:cxnChg>
        <pc:cxnChg chg="del">
          <ac:chgData name="Gastbenutzer" userId="" providerId="Windows Live" clId="Web-{FBCA911C-7E9B-4238-85D0-D5E575AE94B7}" dt="2022-08-28T11:14:34.677" v="540"/>
          <ac:cxnSpMkLst>
            <pc:docMk/>
            <pc:sldMk cId="1002104537" sldId="287"/>
            <ac:cxnSpMk id="104" creationId="{75837445-7E0B-F222-90B8-43E636C5C671}"/>
          </ac:cxnSpMkLst>
        </pc:cxnChg>
        <pc:cxnChg chg="del">
          <ac:chgData name="Gastbenutzer" userId="" providerId="Windows Live" clId="Web-{FBCA911C-7E9B-4238-85D0-D5E575AE94B7}" dt="2022-08-28T11:14:34.677" v="537"/>
          <ac:cxnSpMkLst>
            <pc:docMk/>
            <pc:sldMk cId="1002104537" sldId="287"/>
            <ac:cxnSpMk id="110" creationId="{413F6B7C-5CE8-C4DE-B753-6DA4708E5705}"/>
          </ac:cxnSpMkLst>
        </pc:cxnChg>
        <pc:cxnChg chg="del">
          <ac:chgData name="Gastbenutzer" userId="" providerId="Windows Live" clId="Web-{FBCA911C-7E9B-4238-85D0-D5E575AE94B7}" dt="2022-08-28T11:14:34.677" v="534"/>
          <ac:cxnSpMkLst>
            <pc:docMk/>
            <pc:sldMk cId="1002104537" sldId="287"/>
            <ac:cxnSpMk id="116" creationId="{08DA3D8D-803B-9AF9-6C62-F0990D954F86}"/>
          </ac:cxnSpMkLst>
        </pc:cxnChg>
        <pc:cxnChg chg="add">
          <ac:chgData name="Gastbenutzer" userId="" providerId="Windows Live" clId="Web-{FBCA911C-7E9B-4238-85D0-D5E575AE94B7}" dt="2022-08-28T11:14:37.614" v="679"/>
          <ac:cxnSpMkLst>
            <pc:docMk/>
            <pc:sldMk cId="1002104537" sldId="287"/>
            <ac:cxnSpMk id="206" creationId="{65780DD4-59FB-E55A-2F42-CFBE587AA081}"/>
          </ac:cxnSpMkLst>
        </pc:cxnChg>
        <pc:cxnChg chg="add">
          <ac:chgData name="Gastbenutzer" userId="" providerId="Windows Live" clId="Web-{FBCA911C-7E9B-4238-85D0-D5E575AE94B7}" dt="2022-08-28T11:14:37.661" v="682"/>
          <ac:cxnSpMkLst>
            <pc:docMk/>
            <pc:sldMk cId="1002104537" sldId="287"/>
            <ac:cxnSpMk id="212" creationId="{B9C32109-50C8-49FF-A882-32CABC7A5499}"/>
          </ac:cxnSpMkLst>
        </pc:cxnChg>
        <pc:cxnChg chg="add">
          <ac:chgData name="Gastbenutzer" userId="" providerId="Windows Live" clId="Web-{FBCA911C-7E9B-4238-85D0-D5E575AE94B7}" dt="2022-08-28T11:14:37.708" v="685"/>
          <ac:cxnSpMkLst>
            <pc:docMk/>
            <pc:sldMk cId="1002104537" sldId="287"/>
            <ac:cxnSpMk id="218" creationId="{85C0B49A-D763-ABFB-4447-389C69E75F4C}"/>
          </ac:cxnSpMkLst>
        </pc:cxnChg>
      </pc:sldChg>
      <pc:sldChg chg="modSp">
        <pc:chgData name="Gastbenutzer" userId="" providerId="Windows Live" clId="Web-{FBCA911C-7E9B-4238-85D0-D5E575AE94B7}" dt="2022-08-28T11:10:03.756" v="277" actId="20577"/>
        <pc:sldMkLst>
          <pc:docMk/>
          <pc:sldMk cId="2326604098" sldId="292"/>
        </pc:sldMkLst>
        <pc:spChg chg="mod">
          <ac:chgData name="Gastbenutzer" userId="" providerId="Windows Live" clId="Web-{FBCA911C-7E9B-4238-85D0-D5E575AE94B7}" dt="2022-08-28T11:10:03.756" v="277" actId="20577"/>
          <ac:spMkLst>
            <pc:docMk/>
            <pc:sldMk cId="2326604098" sldId="292"/>
            <ac:spMk id="11" creationId="{3B7EAD1B-06E5-8ED6-6EF7-8B0CB76CFDDD}"/>
          </ac:spMkLst>
        </pc:spChg>
      </pc:sldChg>
      <pc:sldChg chg="addSp modSp">
        <pc:chgData name="Gastbenutzer" userId="" providerId="Windows Live" clId="Web-{FBCA911C-7E9B-4238-85D0-D5E575AE94B7}" dt="2022-08-28T11:18:27.324" v="921" actId="1076"/>
        <pc:sldMkLst>
          <pc:docMk/>
          <pc:sldMk cId="165547410" sldId="293"/>
        </pc:sldMkLst>
        <pc:spChg chg="add mod">
          <ac:chgData name="Gastbenutzer" userId="" providerId="Windows Live" clId="Web-{FBCA911C-7E9B-4238-85D0-D5E575AE94B7}" dt="2022-08-28T11:18:27.262" v="919" actId="1076"/>
          <ac:spMkLst>
            <pc:docMk/>
            <pc:sldMk cId="165547410" sldId="293"/>
            <ac:spMk id="4" creationId="{11175784-A278-3ACF-C8C5-D7EEA9BB0608}"/>
          </ac:spMkLst>
        </pc:spChg>
        <pc:spChg chg="add mod">
          <ac:chgData name="Gastbenutzer" userId="" providerId="Windows Live" clId="Web-{FBCA911C-7E9B-4238-85D0-D5E575AE94B7}" dt="2022-08-28T11:18:27.308" v="920" actId="1076"/>
          <ac:spMkLst>
            <pc:docMk/>
            <pc:sldMk cId="165547410" sldId="293"/>
            <ac:spMk id="15" creationId="{9A226DC7-8384-F849-A6E6-FB90BE68B483}"/>
          </ac:spMkLst>
        </pc:spChg>
        <pc:spChg chg="add mod">
          <ac:chgData name="Gastbenutzer" userId="" providerId="Windows Live" clId="Web-{FBCA911C-7E9B-4238-85D0-D5E575AE94B7}" dt="2022-08-28T11:18:27.324" v="921" actId="1076"/>
          <ac:spMkLst>
            <pc:docMk/>
            <pc:sldMk cId="165547410" sldId="293"/>
            <ac:spMk id="19" creationId="{3F593BAE-FBD3-E44C-8B6B-0F9BC078551A}"/>
          </ac:spMkLst>
        </pc:spChg>
        <pc:spChg chg="mod">
          <ac:chgData name="Gastbenutzer" userId="" providerId="Windows Live" clId="Web-{FBCA911C-7E9B-4238-85D0-D5E575AE94B7}" dt="2022-08-28T11:17:42.245" v="908" actId="20577"/>
          <ac:spMkLst>
            <pc:docMk/>
            <pc:sldMk cId="165547410" sldId="293"/>
            <ac:spMk id="63" creationId="{CCCAC398-8D0E-0846-9BB5-18058A2B184F}"/>
          </ac:spMkLst>
        </pc:spChg>
      </pc:sldChg>
      <pc:sldChg chg="addSp delSp modSp">
        <pc:chgData name="Gastbenutzer" userId="" providerId="Windows Live" clId="Web-{FBCA911C-7E9B-4238-85D0-D5E575AE94B7}" dt="2022-08-28T11:26:35.104" v="1038" actId="1076"/>
        <pc:sldMkLst>
          <pc:docMk/>
          <pc:sldMk cId="70284974" sldId="295"/>
        </pc:sldMkLst>
        <pc:spChg chg="del">
          <ac:chgData name="Gastbenutzer" userId="" providerId="Windows Live" clId="Web-{FBCA911C-7E9B-4238-85D0-D5E575AE94B7}" dt="2022-08-28T11:17:13.978" v="845"/>
          <ac:spMkLst>
            <pc:docMk/>
            <pc:sldMk cId="70284974" sldId="295"/>
            <ac:spMk id="3" creationId="{394363F9-D46D-F241-8F6B-FC627835ADA5}"/>
          </ac:spMkLst>
        </pc:spChg>
        <pc:spChg chg="del">
          <ac:chgData name="Gastbenutzer" userId="" providerId="Windows Live" clId="Web-{FBCA911C-7E9B-4238-85D0-D5E575AE94B7}" dt="2022-08-28T11:17:13.978" v="844"/>
          <ac:spMkLst>
            <pc:docMk/>
            <pc:sldMk cId="70284974" sldId="295"/>
            <ac:spMk id="4" creationId="{AAF86DE5-E5C3-304B-BCB2-A67A38F3C8D5}"/>
          </ac:spMkLst>
        </pc:spChg>
        <pc:spChg chg="del">
          <ac:chgData name="Gastbenutzer" userId="" providerId="Windows Live" clId="Web-{FBCA911C-7E9B-4238-85D0-D5E575AE94B7}" dt="2022-08-28T11:17:13.978" v="843"/>
          <ac:spMkLst>
            <pc:docMk/>
            <pc:sldMk cId="70284974" sldId="295"/>
            <ac:spMk id="5" creationId="{ADF602FA-E3D5-0442-A2AA-DFB6770971F3}"/>
          </ac:spMkLst>
        </pc:spChg>
        <pc:spChg chg="del">
          <ac:chgData name="Gastbenutzer" userId="" providerId="Windows Live" clId="Web-{FBCA911C-7E9B-4238-85D0-D5E575AE94B7}" dt="2022-08-28T11:17:13.978" v="842"/>
          <ac:spMkLst>
            <pc:docMk/>
            <pc:sldMk cId="70284974" sldId="295"/>
            <ac:spMk id="6" creationId="{ADCE2EF5-6288-7D47-9B80-AC9D4578E918}"/>
          </ac:spMkLst>
        </pc:spChg>
        <pc:spChg chg="del">
          <ac:chgData name="Gastbenutzer" userId="" providerId="Windows Live" clId="Web-{FBCA911C-7E9B-4238-85D0-D5E575AE94B7}" dt="2022-08-28T11:17:13.978" v="841"/>
          <ac:spMkLst>
            <pc:docMk/>
            <pc:sldMk cId="70284974" sldId="295"/>
            <ac:spMk id="7" creationId="{46996A79-C67D-CA41-87BF-98648B06D6C8}"/>
          </ac:spMkLst>
        </pc:spChg>
        <pc:spChg chg="del">
          <ac:chgData name="Gastbenutzer" userId="" providerId="Windows Live" clId="Web-{FBCA911C-7E9B-4238-85D0-D5E575AE94B7}" dt="2022-08-28T11:17:13.978" v="840"/>
          <ac:spMkLst>
            <pc:docMk/>
            <pc:sldMk cId="70284974" sldId="295"/>
            <ac:spMk id="8" creationId="{3F2ECB87-4730-F448-BA0E-E122FF953C4B}"/>
          </ac:spMkLst>
        </pc:spChg>
        <pc:spChg chg="del">
          <ac:chgData name="Gastbenutzer" userId="" providerId="Windows Live" clId="Web-{FBCA911C-7E9B-4238-85D0-D5E575AE94B7}" dt="2022-08-28T11:17:13.978" v="839"/>
          <ac:spMkLst>
            <pc:docMk/>
            <pc:sldMk cId="70284974" sldId="295"/>
            <ac:spMk id="9" creationId="{57C81203-839C-8D40-B778-A2E6C18C16CF}"/>
          </ac:spMkLst>
        </pc:spChg>
        <pc:spChg chg="del">
          <ac:chgData name="Gastbenutzer" userId="" providerId="Windows Live" clId="Web-{FBCA911C-7E9B-4238-85D0-D5E575AE94B7}" dt="2022-08-28T11:17:13.978" v="838"/>
          <ac:spMkLst>
            <pc:docMk/>
            <pc:sldMk cId="70284974" sldId="295"/>
            <ac:spMk id="10" creationId="{6A4349EC-5859-324D-B797-3D1F9701CC66}"/>
          </ac:spMkLst>
        </pc:spChg>
        <pc:spChg chg="del">
          <ac:chgData name="Gastbenutzer" userId="" providerId="Windows Live" clId="Web-{FBCA911C-7E9B-4238-85D0-D5E575AE94B7}" dt="2022-08-28T11:17:13.978" v="837"/>
          <ac:spMkLst>
            <pc:docMk/>
            <pc:sldMk cId="70284974" sldId="295"/>
            <ac:spMk id="11" creationId="{C942BE63-B3C7-0946-8629-22B086111162}"/>
          </ac:spMkLst>
        </pc:spChg>
        <pc:spChg chg="del">
          <ac:chgData name="Gastbenutzer" userId="" providerId="Windows Live" clId="Web-{FBCA911C-7E9B-4238-85D0-D5E575AE94B7}" dt="2022-08-28T11:17:13.962" v="832"/>
          <ac:spMkLst>
            <pc:docMk/>
            <pc:sldMk cId="70284974" sldId="295"/>
            <ac:spMk id="16" creationId="{CB70AE59-1E75-704C-9C02-85FFCA827587}"/>
          </ac:spMkLst>
        </pc:spChg>
        <pc:spChg chg="mod">
          <ac:chgData name="Gastbenutzer" userId="" providerId="Windows Live" clId="Web-{FBCA911C-7E9B-4238-85D0-D5E575AE94B7}" dt="2022-08-28T11:12:11.860" v="486" actId="20577"/>
          <ac:spMkLst>
            <pc:docMk/>
            <pc:sldMk cId="70284974" sldId="295"/>
            <ac:spMk id="17" creationId="{50C892F9-C7F0-9A49-8988-26BC756346B0}"/>
          </ac:spMkLst>
        </pc:spChg>
        <pc:spChg chg="mod">
          <ac:chgData name="Gastbenutzer" userId="" providerId="Windows Live" clId="Web-{FBCA911C-7E9B-4238-85D0-D5E575AE94B7}" dt="2022-08-28T11:16:26.602" v="731" actId="20577"/>
          <ac:spMkLst>
            <pc:docMk/>
            <pc:sldMk cId="70284974" sldId="295"/>
            <ac:spMk id="18" creationId="{BA4209EE-E0EC-1742-A870-32FDA1EADC4A}"/>
          </ac:spMkLst>
        </pc:spChg>
        <pc:spChg chg="mod">
          <ac:chgData name="Gastbenutzer" userId="" providerId="Windows Live" clId="Web-{FBCA911C-7E9B-4238-85D0-D5E575AE94B7}" dt="2022-08-28T11:17:05.572" v="746" actId="20577"/>
          <ac:spMkLst>
            <pc:docMk/>
            <pc:sldMk cId="70284974" sldId="295"/>
            <ac:spMk id="19" creationId="{3CB73D64-0FF0-CB4D-9816-4F97F993B03E}"/>
          </ac:spMkLst>
        </pc:spChg>
        <pc:spChg chg="del">
          <ac:chgData name="Gastbenutzer" userId="" providerId="Windows Live" clId="Web-{FBCA911C-7E9B-4238-85D0-D5E575AE94B7}" dt="2022-08-28T11:17:13.962" v="831"/>
          <ac:spMkLst>
            <pc:docMk/>
            <pc:sldMk cId="70284974" sldId="295"/>
            <ac:spMk id="20" creationId="{55BCA630-FFE3-C04B-9CF4-EB6CD86062D3}"/>
          </ac:spMkLst>
        </pc:spChg>
        <pc:spChg chg="del">
          <ac:chgData name="Gastbenutzer" userId="" providerId="Windows Live" clId="Web-{FBCA911C-7E9B-4238-85D0-D5E575AE94B7}" dt="2022-08-28T11:17:13.962" v="830"/>
          <ac:spMkLst>
            <pc:docMk/>
            <pc:sldMk cId="70284974" sldId="295"/>
            <ac:spMk id="21" creationId="{2B9AF7C9-4F30-0441-A0AE-3E814A8CFAE2}"/>
          </ac:spMkLst>
        </pc:spChg>
        <pc:spChg chg="add">
          <ac:chgData name="Gastbenutzer" userId="" providerId="Windows Live" clId="Web-{FBCA911C-7E9B-4238-85D0-D5E575AE94B7}" dt="2022-08-28T11:17:17.556" v="846"/>
          <ac:spMkLst>
            <pc:docMk/>
            <pc:sldMk cId="70284974" sldId="295"/>
            <ac:spMk id="22" creationId="{4697FBAD-51BA-C86D-E59D-BC887E5F1854}"/>
          </ac:spMkLst>
        </pc:spChg>
        <pc:spChg chg="add">
          <ac:chgData name="Gastbenutzer" userId="" providerId="Windows Live" clId="Web-{FBCA911C-7E9B-4238-85D0-D5E575AE94B7}" dt="2022-08-28T11:17:17.556" v="847"/>
          <ac:spMkLst>
            <pc:docMk/>
            <pc:sldMk cId="70284974" sldId="295"/>
            <ac:spMk id="24" creationId="{6D941FDB-E752-864A-EAE3-2A2E637C5F5B}"/>
          </ac:spMkLst>
        </pc:spChg>
        <pc:spChg chg="del">
          <ac:chgData name="Gastbenutzer" userId="" providerId="Windows Live" clId="Web-{FBCA911C-7E9B-4238-85D0-D5E575AE94B7}" dt="2022-08-28T11:17:13.962" v="829"/>
          <ac:spMkLst>
            <pc:docMk/>
            <pc:sldMk cId="70284974" sldId="295"/>
            <ac:spMk id="26" creationId="{7613A755-3FAD-5942-B024-3B0C377D4416}"/>
          </ac:spMkLst>
        </pc:spChg>
        <pc:spChg chg="del">
          <ac:chgData name="Gastbenutzer" userId="" providerId="Windows Live" clId="Web-{FBCA911C-7E9B-4238-85D0-D5E575AE94B7}" dt="2022-08-28T11:17:13.962" v="828"/>
          <ac:spMkLst>
            <pc:docMk/>
            <pc:sldMk cId="70284974" sldId="295"/>
            <ac:spMk id="27" creationId="{AE5C08EC-EAE1-464F-A740-5CCBB48765F4}"/>
          </ac:spMkLst>
        </pc:spChg>
        <pc:spChg chg="del">
          <ac:chgData name="Gastbenutzer" userId="" providerId="Windows Live" clId="Web-{FBCA911C-7E9B-4238-85D0-D5E575AE94B7}" dt="2022-08-28T11:17:13.962" v="827"/>
          <ac:spMkLst>
            <pc:docMk/>
            <pc:sldMk cId="70284974" sldId="295"/>
            <ac:spMk id="28" creationId="{93E77E72-F2E5-4546-83B9-4A9EBC19E3EA}"/>
          </ac:spMkLst>
        </pc:spChg>
        <pc:spChg chg="del">
          <ac:chgData name="Gastbenutzer" userId="" providerId="Windows Live" clId="Web-{FBCA911C-7E9B-4238-85D0-D5E575AE94B7}" dt="2022-08-28T11:17:13.962" v="826"/>
          <ac:spMkLst>
            <pc:docMk/>
            <pc:sldMk cId="70284974" sldId="295"/>
            <ac:spMk id="29" creationId="{BA22978D-34D6-604A-A36A-5437747E4E9C}"/>
          </ac:spMkLst>
        </pc:spChg>
        <pc:spChg chg="del">
          <ac:chgData name="Gastbenutzer" userId="" providerId="Windows Live" clId="Web-{FBCA911C-7E9B-4238-85D0-D5E575AE94B7}" dt="2022-08-28T11:17:13.962" v="825"/>
          <ac:spMkLst>
            <pc:docMk/>
            <pc:sldMk cId="70284974" sldId="295"/>
            <ac:spMk id="30" creationId="{E459E347-19D3-E542-8A48-B80EC8FD902C}"/>
          </ac:spMkLst>
        </pc:spChg>
        <pc:spChg chg="del">
          <ac:chgData name="Gastbenutzer" userId="" providerId="Windows Live" clId="Web-{FBCA911C-7E9B-4238-85D0-D5E575AE94B7}" dt="2022-08-28T11:17:13.962" v="824"/>
          <ac:spMkLst>
            <pc:docMk/>
            <pc:sldMk cId="70284974" sldId="295"/>
            <ac:spMk id="31" creationId="{FD73436E-5789-EE41-A18A-E45D0F361978}"/>
          </ac:spMkLst>
        </pc:spChg>
        <pc:spChg chg="del">
          <ac:chgData name="Gastbenutzer" userId="" providerId="Windows Live" clId="Web-{FBCA911C-7E9B-4238-85D0-D5E575AE94B7}" dt="2022-08-28T11:17:13.962" v="823"/>
          <ac:spMkLst>
            <pc:docMk/>
            <pc:sldMk cId="70284974" sldId="295"/>
            <ac:spMk id="32" creationId="{EF63C016-E2D7-8A45-8A67-771F4B612DD5}"/>
          </ac:spMkLst>
        </pc:spChg>
        <pc:spChg chg="del">
          <ac:chgData name="Gastbenutzer" userId="" providerId="Windows Live" clId="Web-{FBCA911C-7E9B-4238-85D0-D5E575AE94B7}" dt="2022-08-28T11:17:13.962" v="822"/>
          <ac:spMkLst>
            <pc:docMk/>
            <pc:sldMk cId="70284974" sldId="295"/>
            <ac:spMk id="33" creationId="{04CD216A-F4F4-B845-AD2D-A2BAC9E03064}"/>
          </ac:spMkLst>
        </pc:spChg>
        <pc:spChg chg="del">
          <ac:chgData name="Gastbenutzer" userId="" providerId="Windows Live" clId="Web-{FBCA911C-7E9B-4238-85D0-D5E575AE94B7}" dt="2022-08-28T11:17:13.962" v="821"/>
          <ac:spMkLst>
            <pc:docMk/>
            <pc:sldMk cId="70284974" sldId="295"/>
            <ac:spMk id="34" creationId="{2DBA5B93-EE75-664E-A629-CF1ED051C601}"/>
          </ac:spMkLst>
        </pc:spChg>
        <pc:spChg chg="del">
          <ac:chgData name="Gastbenutzer" userId="" providerId="Windows Live" clId="Web-{FBCA911C-7E9B-4238-85D0-D5E575AE94B7}" dt="2022-08-28T11:17:13.962" v="820"/>
          <ac:spMkLst>
            <pc:docMk/>
            <pc:sldMk cId="70284974" sldId="295"/>
            <ac:spMk id="35" creationId="{8257CAB8-CBB8-0C47-BBEE-6BBA3E7AE8D8}"/>
          </ac:spMkLst>
        </pc:spChg>
        <pc:spChg chg="del">
          <ac:chgData name="Gastbenutzer" userId="" providerId="Windows Live" clId="Web-{FBCA911C-7E9B-4238-85D0-D5E575AE94B7}" dt="2022-08-28T11:17:13.962" v="819"/>
          <ac:spMkLst>
            <pc:docMk/>
            <pc:sldMk cId="70284974" sldId="295"/>
            <ac:spMk id="36" creationId="{1C20A394-AF4A-4F40-BFC0-E14EFDFA383D}"/>
          </ac:spMkLst>
        </pc:spChg>
        <pc:spChg chg="del">
          <ac:chgData name="Gastbenutzer" userId="" providerId="Windows Live" clId="Web-{FBCA911C-7E9B-4238-85D0-D5E575AE94B7}" dt="2022-08-28T11:17:13.962" v="818"/>
          <ac:spMkLst>
            <pc:docMk/>
            <pc:sldMk cId="70284974" sldId="295"/>
            <ac:spMk id="37" creationId="{C2F931E1-1142-8046-8E9F-8E3B8FCDE007}"/>
          </ac:spMkLst>
        </pc:spChg>
        <pc:spChg chg="del">
          <ac:chgData name="Gastbenutzer" userId="" providerId="Windows Live" clId="Web-{FBCA911C-7E9B-4238-85D0-D5E575AE94B7}" dt="2022-08-28T11:17:13.962" v="817"/>
          <ac:spMkLst>
            <pc:docMk/>
            <pc:sldMk cId="70284974" sldId="295"/>
            <ac:spMk id="38" creationId="{90A32814-8616-6943-94E3-DD1FCDA42F76}"/>
          </ac:spMkLst>
        </pc:spChg>
        <pc:spChg chg="del">
          <ac:chgData name="Gastbenutzer" userId="" providerId="Windows Live" clId="Web-{FBCA911C-7E9B-4238-85D0-D5E575AE94B7}" dt="2022-08-28T11:17:13.962" v="816"/>
          <ac:spMkLst>
            <pc:docMk/>
            <pc:sldMk cId="70284974" sldId="295"/>
            <ac:spMk id="39" creationId="{813584D5-6D74-244D-8AAC-830F5E476E51}"/>
          </ac:spMkLst>
        </pc:spChg>
        <pc:spChg chg="del">
          <ac:chgData name="Gastbenutzer" userId="" providerId="Windows Live" clId="Web-{FBCA911C-7E9B-4238-85D0-D5E575AE94B7}" dt="2022-08-28T11:17:13.962" v="815"/>
          <ac:spMkLst>
            <pc:docMk/>
            <pc:sldMk cId="70284974" sldId="295"/>
            <ac:spMk id="40" creationId="{2E8AE7D3-83FE-4242-BD68-E5AD6135684F}"/>
          </ac:spMkLst>
        </pc:spChg>
        <pc:spChg chg="del">
          <ac:chgData name="Gastbenutzer" userId="" providerId="Windows Live" clId="Web-{FBCA911C-7E9B-4238-85D0-D5E575AE94B7}" dt="2022-08-28T11:17:13.962" v="814"/>
          <ac:spMkLst>
            <pc:docMk/>
            <pc:sldMk cId="70284974" sldId="295"/>
            <ac:spMk id="41" creationId="{8354D79E-BFD6-6043-A2AB-BF48D251B9A1}"/>
          </ac:spMkLst>
        </pc:spChg>
        <pc:spChg chg="del">
          <ac:chgData name="Gastbenutzer" userId="" providerId="Windows Live" clId="Web-{FBCA911C-7E9B-4238-85D0-D5E575AE94B7}" dt="2022-08-28T11:17:13.962" v="813"/>
          <ac:spMkLst>
            <pc:docMk/>
            <pc:sldMk cId="70284974" sldId="295"/>
            <ac:spMk id="42" creationId="{61ECAEF6-A176-E249-83FB-BDE8F4122383}"/>
          </ac:spMkLst>
        </pc:spChg>
        <pc:spChg chg="del">
          <ac:chgData name="Gastbenutzer" userId="" providerId="Windows Live" clId="Web-{FBCA911C-7E9B-4238-85D0-D5E575AE94B7}" dt="2022-08-28T11:17:13.962" v="812"/>
          <ac:spMkLst>
            <pc:docMk/>
            <pc:sldMk cId="70284974" sldId="295"/>
            <ac:spMk id="43" creationId="{B0B39E4D-ECF5-834D-B4C1-1C8B7D7D66B0}"/>
          </ac:spMkLst>
        </pc:spChg>
        <pc:spChg chg="del">
          <ac:chgData name="Gastbenutzer" userId="" providerId="Windows Live" clId="Web-{FBCA911C-7E9B-4238-85D0-D5E575AE94B7}" dt="2022-08-28T11:17:13.962" v="811"/>
          <ac:spMkLst>
            <pc:docMk/>
            <pc:sldMk cId="70284974" sldId="295"/>
            <ac:spMk id="44" creationId="{353C4B5A-FDCA-A949-9270-820126BAD884}"/>
          </ac:spMkLst>
        </pc:spChg>
        <pc:spChg chg="del">
          <ac:chgData name="Gastbenutzer" userId="" providerId="Windows Live" clId="Web-{FBCA911C-7E9B-4238-85D0-D5E575AE94B7}" dt="2022-08-28T11:17:13.962" v="810"/>
          <ac:spMkLst>
            <pc:docMk/>
            <pc:sldMk cId="70284974" sldId="295"/>
            <ac:spMk id="45" creationId="{9AF9AB37-5FBF-054C-AF35-4802DCE5BC11}"/>
          </ac:spMkLst>
        </pc:spChg>
        <pc:spChg chg="del">
          <ac:chgData name="Gastbenutzer" userId="" providerId="Windows Live" clId="Web-{FBCA911C-7E9B-4238-85D0-D5E575AE94B7}" dt="2022-08-28T11:17:13.962" v="809"/>
          <ac:spMkLst>
            <pc:docMk/>
            <pc:sldMk cId="70284974" sldId="295"/>
            <ac:spMk id="46" creationId="{304EA36F-E636-3A46-BE6B-AAAA5209F931}"/>
          </ac:spMkLst>
        </pc:spChg>
        <pc:spChg chg="del">
          <ac:chgData name="Gastbenutzer" userId="" providerId="Windows Live" clId="Web-{FBCA911C-7E9B-4238-85D0-D5E575AE94B7}" dt="2022-08-28T11:17:13.962" v="808"/>
          <ac:spMkLst>
            <pc:docMk/>
            <pc:sldMk cId="70284974" sldId="295"/>
            <ac:spMk id="47" creationId="{0D60BB87-2EFA-F645-AFDA-4CD3E0EF551D}"/>
          </ac:spMkLst>
        </pc:spChg>
        <pc:spChg chg="del">
          <ac:chgData name="Gastbenutzer" userId="" providerId="Windows Live" clId="Web-{FBCA911C-7E9B-4238-85D0-D5E575AE94B7}" dt="2022-08-28T11:17:13.962" v="807"/>
          <ac:spMkLst>
            <pc:docMk/>
            <pc:sldMk cId="70284974" sldId="295"/>
            <ac:spMk id="48" creationId="{F70778FC-EB25-0E4B-B858-E201484CCA40}"/>
          </ac:spMkLst>
        </pc:spChg>
        <pc:spChg chg="del">
          <ac:chgData name="Gastbenutzer" userId="" providerId="Windows Live" clId="Web-{FBCA911C-7E9B-4238-85D0-D5E575AE94B7}" dt="2022-08-28T11:17:13.962" v="806"/>
          <ac:spMkLst>
            <pc:docMk/>
            <pc:sldMk cId="70284974" sldId="295"/>
            <ac:spMk id="49" creationId="{B66968CE-C03D-5140-BAF9-11E7FDF3F031}"/>
          </ac:spMkLst>
        </pc:spChg>
        <pc:spChg chg="del">
          <ac:chgData name="Gastbenutzer" userId="" providerId="Windows Live" clId="Web-{FBCA911C-7E9B-4238-85D0-D5E575AE94B7}" dt="2022-08-28T11:17:13.962" v="805"/>
          <ac:spMkLst>
            <pc:docMk/>
            <pc:sldMk cId="70284974" sldId="295"/>
            <ac:spMk id="50" creationId="{7CD9C334-9675-4449-AB59-28B73D576C1A}"/>
          </ac:spMkLst>
        </pc:spChg>
        <pc:spChg chg="del">
          <ac:chgData name="Gastbenutzer" userId="" providerId="Windows Live" clId="Web-{FBCA911C-7E9B-4238-85D0-D5E575AE94B7}" dt="2022-08-28T11:17:13.962" v="804"/>
          <ac:spMkLst>
            <pc:docMk/>
            <pc:sldMk cId="70284974" sldId="295"/>
            <ac:spMk id="51" creationId="{82543993-26BB-904D-A3EA-09C301061D7C}"/>
          </ac:spMkLst>
        </pc:spChg>
        <pc:spChg chg="del">
          <ac:chgData name="Gastbenutzer" userId="" providerId="Windows Live" clId="Web-{FBCA911C-7E9B-4238-85D0-D5E575AE94B7}" dt="2022-08-28T11:17:13.962" v="803"/>
          <ac:spMkLst>
            <pc:docMk/>
            <pc:sldMk cId="70284974" sldId="295"/>
            <ac:spMk id="52" creationId="{65A37D76-B084-F041-8EDB-528256D9791D}"/>
          </ac:spMkLst>
        </pc:spChg>
        <pc:spChg chg="del">
          <ac:chgData name="Gastbenutzer" userId="" providerId="Windows Live" clId="Web-{FBCA911C-7E9B-4238-85D0-D5E575AE94B7}" dt="2022-08-28T11:17:13.962" v="802"/>
          <ac:spMkLst>
            <pc:docMk/>
            <pc:sldMk cId="70284974" sldId="295"/>
            <ac:spMk id="53" creationId="{0CE6F396-0CD7-D643-9AA7-54477ECDE1AF}"/>
          </ac:spMkLst>
        </pc:spChg>
        <pc:spChg chg="del">
          <ac:chgData name="Gastbenutzer" userId="" providerId="Windows Live" clId="Web-{FBCA911C-7E9B-4238-85D0-D5E575AE94B7}" dt="2022-08-28T11:17:13.962" v="801"/>
          <ac:spMkLst>
            <pc:docMk/>
            <pc:sldMk cId="70284974" sldId="295"/>
            <ac:spMk id="54" creationId="{75EA1CD1-584C-0A4D-9EEE-9A413CAEF3F7}"/>
          </ac:spMkLst>
        </pc:spChg>
        <pc:spChg chg="del">
          <ac:chgData name="Gastbenutzer" userId="" providerId="Windows Live" clId="Web-{FBCA911C-7E9B-4238-85D0-D5E575AE94B7}" dt="2022-08-28T11:17:13.962" v="800"/>
          <ac:spMkLst>
            <pc:docMk/>
            <pc:sldMk cId="70284974" sldId="295"/>
            <ac:spMk id="55" creationId="{B7B85F84-93B1-CE4B-A7CB-A42CFF182AB5}"/>
          </ac:spMkLst>
        </pc:spChg>
        <pc:spChg chg="del">
          <ac:chgData name="Gastbenutzer" userId="" providerId="Windows Live" clId="Web-{FBCA911C-7E9B-4238-85D0-D5E575AE94B7}" dt="2022-08-28T11:17:13.962" v="799"/>
          <ac:spMkLst>
            <pc:docMk/>
            <pc:sldMk cId="70284974" sldId="295"/>
            <ac:spMk id="56" creationId="{D1ADA52A-DE8F-7547-81ED-461825C76F89}"/>
          </ac:spMkLst>
        </pc:spChg>
        <pc:spChg chg="del">
          <ac:chgData name="Gastbenutzer" userId="" providerId="Windows Live" clId="Web-{FBCA911C-7E9B-4238-85D0-D5E575AE94B7}" dt="2022-08-28T11:17:13.962" v="798"/>
          <ac:spMkLst>
            <pc:docMk/>
            <pc:sldMk cId="70284974" sldId="295"/>
            <ac:spMk id="57" creationId="{ECB5DDF5-9126-1D40-8C8A-38FA6BAA3ED1}"/>
          </ac:spMkLst>
        </pc:spChg>
        <pc:spChg chg="del">
          <ac:chgData name="Gastbenutzer" userId="" providerId="Windows Live" clId="Web-{FBCA911C-7E9B-4238-85D0-D5E575AE94B7}" dt="2022-08-28T11:17:13.962" v="797"/>
          <ac:spMkLst>
            <pc:docMk/>
            <pc:sldMk cId="70284974" sldId="295"/>
            <ac:spMk id="58" creationId="{51C76CEC-C578-E34E-878D-482DC70CFD50}"/>
          </ac:spMkLst>
        </pc:spChg>
        <pc:spChg chg="del">
          <ac:chgData name="Gastbenutzer" userId="" providerId="Windows Live" clId="Web-{FBCA911C-7E9B-4238-85D0-D5E575AE94B7}" dt="2022-08-28T11:17:13.962" v="796"/>
          <ac:spMkLst>
            <pc:docMk/>
            <pc:sldMk cId="70284974" sldId="295"/>
            <ac:spMk id="59" creationId="{E7EF9C6D-B194-FD48-91B2-5507D3440DEC}"/>
          </ac:spMkLst>
        </pc:spChg>
        <pc:spChg chg="del">
          <ac:chgData name="Gastbenutzer" userId="" providerId="Windows Live" clId="Web-{FBCA911C-7E9B-4238-85D0-D5E575AE94B7}" dt="2022-08-28T11:17:13.962" v="795"/>
          <ac:spMkLst>
            <pc:docMk/>
            <pc:sldMk cId="70284974" sldId="295"/>
            <ac:spMk id="60" creationId="{9307E0A4-A206-184E-84BC-9E05C04A39C9}"/>
          </ac:spMkLst>
        </pc:spChg>
        <pc:spChg chg="del">
          <ac:chgData name="Gastbenutzer" userId="" providerId="Windows Live" clId="Web-{FBCA911C-7E9B-4238-85D0-D5E575AE94B7}" dt="2022-08-28T11:17:13.962" v="794"/>
          <ac:spMkLst>
            <pc:docMk/>
            <pc:sldMk cId="70284974" sldId="295"/>
            <ac:spMk id="61" creationId="{C3B3FD58-5508-7946-8F72-BF91A44817D1}"/>
          </ac:spMkLst>
        </pc:spChg>
        <pc:spChg chg="del">
          <ac:chgData name="Gastbenutzer" userId="" providerId="Windows Live" clId="Web-{FBCA911C-7E9B-4238-85D0-D5E575AE94B7}" dt="2022-08-28T11:17:13.962" v="793"/>
          <ac:spMkLst>
            <pc:docMk/>
            <pc:sldMk cId="70284974" sldId="295"/>
            <ac:spMk id="62" creationId="{8B001731-FDAE-5545-858B-571139C37B68}"/>
          </ac:spMkLst>
        </pc:spChg>
        <pc:spChg chg="del">
          <ac:chgData name="Gastbenutzer" userId="" providerId="Windows Live" clId="Web-{FBCA911C-7E9B-4238-85D0-D5E575AE94B7}" dt="2022-08-28T11:17:13.962" v="792"/>
          <ac:spMkLst>
            <pc:docMk/>
            <pc:sldMk cId="70284974" sldId="295"/>
            <ac:spMk id="63" creationId="{D47040A9-38AA-7645-96DF-20270BC88B5C}"/>
          </ac:spMkLst>
        </pc:spChg>
        <pc:spChg chg="del">
          <ac:chgData name="Gastbenutzer" userId="" providerId="Windows Live" clId="Web-{FBCA911C-7E9B-4238-85D0-D5E575AE94B7}" dt="2022-08-28T11:17:13.962" v="791"/>
          <ac:spMkLst>
            <pc:docMk/>
            <pc:sldMk cId="70284974" sldId="295"/>
            <ac:spMk id="64" creationId="{54B81B17-E704-B246-AFFB-E3A68D9D13BC}"/>
          </ac:spMkLst>
        </pc:spChg>
        <pc:spChg chg="del">
          <ac:chgData name="Gastbenutzer" userId="" providerId="Windows Live" clId="Web-{FBCA911C-7E9B-4238-85D0-D5E575AE94B7}" dt="2022-08-28T11:17:13.962" v="790"/>
          <ac:spMkLst>
            <pc:docMk/>
            <pc:sldMk cId="70284974" sldId="295"/>
            <ac:spMk id="65" creationId="{937C9C27-DB38-CB48-A240-1704588E06B9}"/>
          </ac:spMkLst>
        </pc:spChg>
        <pc:spChg chg="del">
          <ac:chgData name="Gastbenutzer" userId="" providerId="Windows Live" clId="Web-{FBCA911C-7E9B-4238-85D0-D5E575AE94B7}" dt="2022-08-28T11:17:13.947" v="789"/>
          <ac:spMkLst>
            <pc:docMk/>
            <pc:sldMk cId="70284974" sldId="295"/>
            <ac:spMk id="66" creationId="{CFBE38D9-3468-FD4F-AEF8-EDC172371BE3}"/>
          </ac:spMkLst>
        </pc:spChg>
        <pc:spChg chg="del">
          <ac:chgData name="Gastbenutzer" userId="" providerId="Windows Live" clId="Web-{FBCA911C-7E9B-4238-85D0-D5E575AE94B7}" dt="2022-08-28T11:17:13.947" v="788"/>
          <ac:spMkLst>
            <pc:docMk/>
            <pc:sldMk cId="70284974" sldId="295"/>
            <ac:spMk id="67" creationId="{FB1FB99C-C76C-FE43-AA37-662FEDE48AD8}"/>
          </ac:spMkLst>
        </pc:spChg>
        <pc:spChg chg="del">
          <ac:chgData name="Gastbenutzer" userId="" providerId="Windows Live" clId="Web-{FBCA911C-7E9B-4238-85D0-D5E575AE94B7}" dt="2022-08-28T11:17:13.947" v="787"/>
          <ac:spMkLst>
            <pc:docMk/>
            <pc:sldMk cId="70284974" sldId="295"/>
            <ac:spMk id="68" creationId="{CFD51003-5384-9A4B-94D3-5A5921BA7749}"/>
          </ac:spMkLst>
        </pc:spChg>
        <pc:spChg chg="del">
          <ac:chgData name="Gastbenutzer" userId="" providerId="Windows Live" clId="Web-{FBCA911C-7E9B-4238-85D0-D5E575AE94B7}" dt="2022-08-28T11:17:13.947" v="786"/>
          <ac:spMkLst>
            <pc:docMk/>
            <pc:sldMk cId="70284974" sldId="295"/>
            <ac:spMk id="69" creationId="{A93C4D5E-7E06-FA43-B01C-E03E3F21AE53}"/>
          </ac:spMkLst>
        </pc:spChg>
        <pc:spChg chg="del">
          <ac:chgData name="Gastbenutzer" userId="" providerId="Windows Live" clId="Web-{FBCA911C-7E9B-4238-85D0-D5E575AE94B7}" dt="2022-08-28T11:17:13.947" v="785"/>
          <ac:spMkLst>
            <pc:docMk/>
            <pc:sldMk cId="70284974" sldId="295"/>
            <ac:spMk id="70" creationId="{990D1D17-669C-7547-B482-E76F5BFA203A}"/>
          </ac:spMkLst>
        </pc:spChg>
        <pc:spChg chg="del">
          <ac:chgData name="Gastbenutzer" userId="" providerId="Windows Live" clId="Web-{FBCA911C-7E9B-4238-85D0-D5E575AE94B7}" dt="2022-08-28T11:17:13.947" v="784"/>
          <ac:spMkLst>
            <pc:docMk/>
            <pc:sldMk cId="70284974" sldId="295"/>
            <ac:spMk id="71" creationId="{E09D26BD-C790-6243-A3F4-49C7DD95606A}"/>
          </ac:spMkLst>
        </pc:spChg>
        <pc:spChg chg="del">
          <ac:chgData name="Gastbenutzer" userId="" providerId="Windows Live" clId="Web-{FBCA911C-7E9B-4238-85D0-D5E575AE94B7}" dt="2022-08-28T11:17:13.947" v="783"/>
          <ac:spMkLst>
            <pc:docMk/>
            <pc:sldMk cId="70284974" sldId="295"/>
            <ac:spMk id="72" creationId="{C705BE5C-921E-2840-885A-14FB77DEE30F}"/>
          </ac:spMkLst>
        </pc:spChg>
        <pc:spChg chg="del">
          <ac:chgData name="Gastbenutzer" userId="" providerId="Windows Live" clId="Web-{FBCA911C-7E9B-4238-85D0-D5E575AE94B7}" dt="2022-08-28T11:17:13.947" v="782"/>
          <ac:spMkLst>
            <pc:docMk/>
            <pc:sldMk cId="70284974" sldId="295"/>
            <ac:spMk id="73" creationId="{3CF5E3A5-C7BF-5646-91BB-0DDC6BB47094}"/>
          </ac:spMkLst>
        </pc:spChg>
        <pc:spChg chg="del">
          <ac:chgData name="Gastbenutzer" userId="" providerId="Windows Live" clId="Web-{FBCA911C-7E9B-4238-85D0-D5E575AE94B7}" dt="2022-08-28T11:17:13.947" v="781"/>
          <ac:spMkLst>
            <pc:docMk/>
            <pc:sldMk cId="70284974" sldId="295"/>
            <ac:spMk id="74" creationId="{A6DE2B53-6176-7C44-B4FD-E50F9D815C0F}"/>
          </ac:spMkLst>
        </pc:spChg>
        <pc:spChg chg="del">
          <ac:chgData name="Gastbenutzer" userId="" providerId="Windows Live" clId="Web-{FBCA911C-7E9B-4238-85D0-D5E575AE94B7}" dt="2022-08-28T11:17:13.947" v="780"/>
          <ac:spMkLst>
            <pc:docMk/>
            <pc:sldMk cId="70284974" sldId="295"/>
            <ac:spMk id="75" creationId="{62F6EBBC-C4D6-0A40-8473-5D0243060B65}"/>
          </ac:spMkLst>
        </pc:spChg>
        <pc:spChg chg="del">
          <ac:chgData name="Gastbenutzer" userId="" providerId="Windows Live" clId="Web-{FBCA911C-7E9B-4238-85D0-D5E575AE94B7}" dt="2022-08-28T11:17:13.947" v="779"/>
          <ac:spMkLst>
            <pc:docMk/>
            <pc:sldMk cId="70284974" sldId="295"/>
            <ac:spMk id="76" creationId="{1FD20794-9153-394B-9132-48B96DED447D}"/>
          </ac:spMkLst>
        </pc:spChg>
        <pc:spChg chg="del">
          <ac:chgData name="Gastbenutzer" userId="" providerId="Windows Live" clId="Web-{FBCA911C-7E9B-4238-85D0-D5E575AE94B7}" dt="2022-08-28T11:17:13.947" v="778"/>
          <ac:spMkLst>
            <pc:docMk/>
            <pc:sldMk cId="70284974" sldId="295"/>
            <ac:spMk id="77" creationId="{AD099C68-6A4E-214D-BC4B-8DFAED20BA25}"/>
          </ac:spMkLst>
        </pc:spChg>
        <pc:spChg chg="del">
          <ac:chgData name="Gastbenutzer" userId="" providerId="Windows Live" clId="Web-{FBCA911C-7E9B-4238-85D0-D5E575AE94B7}" dt="2022-08-28T11:17:13.947" v="777"/>
          <ac:spMkLst>
            <pc:docMk/>
            <pc:sldMk cId="70284974" sldId="295"/>
            <ac:spMk id="78" creationId="{3FFFC5EB-F73E-5B4E-9B27-D8A59C988661}"/>
          </ac:spMkLst>
        </pc:spChg>
        <pc:spChg chg="del">
          <ac:chgData name="Gastbenutzer" userId="" providerId="Windows Live" clId="Web-{FBCA911C-7E9B-4238-85D0-D5E575AE94B7}" dt="2022-08-28T11:17:13.947" v="776"/>
          <ac:spMkLst>
            <pc:docMk/>
            <pc:sldMk cId="70284974" sldId="295"/>
            <ac:spMk id="79" creationId="{F597830A-79CC-0249-BCD4-9092F100F575}"/>
          </ac:spMkLst>
        </pc:spChg>
        <pc:spChg chg="del">
          <ac:chgData name="Gastbenutzer" userId="" providerId="Windows Live" clId="Web-{FBCA911C-7E9B-4238-85D0-D5E575AE94B7}" dt="2022-08-28T11:17:13.947" v="775"/>
          <ac:spMkLst>
            <pc:docMk/>
            <pc:sldMk cId="70284974" sldId="295"/>
            <ac:spMk id="80" creationId="{3458859F-5CE7-E246-816E-16E35D7E61ED}"/>
          </ac:spMkLst>
        </pc:spChg>
        <pc:spChg chg="del">
          <ac:chgData name="Gastbenutzer" userId="" providerId="Windows Live" clId="Web-{FBCA911C-7E9B-4238-85D0-D5E575AE94B7}" dt="2022-08-28T11:17:13.947" v="774"/>
          <ac:spMkLst>
            <pc:docMk/>
            <pc:sldMk cId="70284974" sldId="295"/>
            <ac:spMk id="81" creationId="{033C03A0-9124-504C-9509-57F8896FBBA5}"/>
          </ac:spMkLst>
        </pc:spChg>
        <pc:spChg chg="del">
          <ac:chgData name="Gastbenutzer" userId="" providerId="Windows Live" clId="Web-{FBCA911C-7E9B-4238-85D0-D5E575AE94B7}" dt="2022-08-28T11:17:13.947" v="773"/>
          <ac:spMkLst>
            <pc:docMk/>
            <pc:sldMk cId="70284974" sldId="295"/>
            <ac:spMk id="82" creationId="{D92E31A2-4213-8C43-99DE-189533223116}"/>
          </ac:spMkLst>
        </pc:spChg>
        <pc:spChg chg="del">
          <ac:chgData name="Gastbenutzer" userId="" providerId="Windows Live" clId="Web-{FBCA911C-7E9B-4238-85D0-D5E575AE94B7}" dt="2022-08-28T11:17:13.947" v="772"/>
          <ac:spMkLst>
            <pc:docMk/>
            <pc:sldMk cId="70284974" sldId="295"/>
            <ac:spMk id="83" creationId="{30B58303-333F-DC43-A18A-A0DB4D735354}"/>
          </ac:spMkLst>
        </pc:spChg>
        <pc:spChg chg="del">
          <ac:chgData name="Gastbenutzer" userId="" providerId="Windows Live" clId="Web-{FBCA911C-7E9B-4238-85D0-D5E575AE94B7}" dt="2022-08-28T11:17:13.947" v="771"/>
          <ac:spMkLst>
            <pc:docMk/>
            <pc:sldMk cId="70284974" sldId="295"/>
            <ac:spMk id="84" creationId="{D8A13BC1-4A39-D44C-BACB-B2058E4AE9B9}"/>
          </ac:spMkLst>
        </pc:spChg>
        <pc:spChg chg="del">
          <ac:chgData name="Gastbenutzer" userId="" providerId="Windows Live" clId="Web-{FBCA911C-7E9B-4238-85D0-D5E575AE94B7}" dt="2022-08-28T11:17:13.947" v="770"/>
          <ac:spMkLst>
            <pc:docMk/>
            <pc:sldMk cId="70284974" sldId="295"/>
            <ac:spMk id="85" creationId="{16DC5FA9-817C-C040-8525-E49FBCC7F0EF}"/>
          </ac:spMkLst>
        </pc:spChg>
        <pc:spChg chg="del">
          <ac:chgData name="Gastbenutzer" userId="" providerId="Windows Live" clId="Web-{FBCA911C-7E9B-4238-85D0-D5E575AE94B7}" dt="2022-08-28T11:17:13.947" v="769"/>
          <ac:spMkLst>
            <pc:docMk/>
            <pc:sldMk cId="70284974" sldId="295"/>
            <ac:spMk id="86" creationId="{D16812FE-CF23-8141-9128-180DBDC984DC}"/>
          </ac:spMkLst>
        </pc:spChg>
        <pc:spChg chg="del">
          <ac:chgData name="Gastbenutzer" userId="" providerId="Windows Live" clId="Web-{FBCA911C-7E9B-4238-85D0-D5E575AE94B7}" dt="2022-08-28T11:17:13.947" v="768"/>
          <ac:spMkLst>
            <pc:docMk/>
            <pc:sldMk cId="70284974" sldId="295"/>
            <ac:spMk id="87" creationId="{083EBA89-7620-AE42-BCEF-106E3D38C3AC}"/>
          </ac:spMkLst>
        </pc:spChg>
        <pc:spChg chg="del">
          <ac:chgData name="Gastbenutzer" userId="" providerId="Windows Live" clId="Web-{FBCA911C-7E9B-4238-85D0-D5E575AE94B7}" dt="2022-08-28T11:17:13.947" v="767"/>
          <ac:spMkLst>
            <pc:docMk/>
            <pc:sldMk cId="70284974" sldId="295"/>
            <ac:spMk id="88" creationId="{EDFCED5C-48AA-8D4E-80C6-A44A378F8341}"/>
          </ac:spMkLst>
        </pc:spChg>
        <pc:spChg chg="del">
          <ac:chgData name="Gastbenutzer" userId="" providerId="Windows Live" clId="Web-{FBCA911C-7E9B-4238-85D0-D5E575AE94B7}" dt="2022-08-28T11:17:13.947" v="766"/>
          <ac:spMkLst>
            <pc:docMk/>
            <pc:sldMk cId="70284974" sldId="295"/>
            <ac:spMk id="89" creationId="{6AA4D6A6-F9BE-FE49-A45E-05E1C90FEE9A}"/>
          </ac:spMkLst>
        </pc:spChg>
        <pc:spChg chg="del">
          <ac:chgData name="Gastbenutzer" userId="" providerId="Windows Live" clId="Web-{FBCA911C-7E9B-4238-85D0-D5E575AE94B7}" dt="2022-08-28T11:17:13.947" v="765"/>
          <ac:spMkLst>
            <pc:docMk/>
            <pc:sldMk cId="70284974" sldId="295"/>
            <ac:spMk id="90" creationId="{70B55DE0-B468-CD4F-9DCE-C2AAF352CCBB}"/>
          </ac:spMkLst>
        </pc:spChg>
        <pc:spChg chg="del">
          <ac:chgData name="Gastbenutzer" userId="" providerId="Windows Live" clId="Web-{FBCA911C-7E9B-4238-85D0-D5E575AE94B7}" dt="2022-08-28T11:17:13.947" v="764"/>
          <ac:spMkLst>
            <pc:docMk/>
            <pc:sldMk cId="70284974" sldId="295"/>
            <ac:spMk id="91" creationId="{5BACD6E8-9A85-F347-8BDB-874BFCCEE2B2}"/>
          </ac:spMkLst>
        </pc:spChg>
        <pc:spChg chg="del">
          <ac:chgData name="Gastbenutzer" userId="" providerId="Windows Live" clId="Web-{FBCA911C-7E9B-4238-85D0-D5E575AE94B7}" dt="2022-08-28T11:17:13.947" v="763"/>
          <ac:spMkLst>
            <pc:docMk/>
            <pc:sldMk cId="70284974" sldId="295"/>
            <ac:spMk id="92" creationId="{D1CE7002-FCDB-1347-8FF7-5585BA140244}"/>
          </ac:spMkLst>
        </pc:spChg>
        <pc:spChg chg="add">
          <ac:chgData name="Gastbenutzer" userId="" providerId="Windows Live" clId="Web-{FBCA911C-7E9B-4238-85D0-D5E575AE94B7}" dt="2022-08-28T11:17:17.572" v="848"/>
          <ac:spMkLst>
            <pc:docMk/>
            <pc:sldMk cId="70284974" sldId="295"/>
            <ac:spMk id="93" creationId="{442F658C-7DDA-DEE0-5DD8-442A59035E4C}"/>
          </ac:spMkLst>
        </pc:spChg>
        <pc:spChg chg="del">
          <ac:chgData name="Gastbenutzer" userId="" providerId="Windows Live" clId="Web-{FBCA911C-7E9B-4238-85D0-D5E575AE94B7}" dt="2022-08-28T11:17:13.947" v="762"/>
          <ac:spMkLst>
            <pc:docMk/>
            <pc:sldMk cId="70284974" sldId="295"/>
            <ac:spMk id="95" creationId="{7F4B652D-A0D7-09A7-AAC3-ABB562B8C889}"/>
          </ac:spMkLst>
        </pc:spChg>
        <pc:spChg chg="del">
          <ac:chgData name="Gastbenutzer" userId="" providerId="Windows Live" clId="Web-{FBCA911C-7E9B-4238-85D0-D5E575AE94B7}" dt="2022-08-28T11:17:13.947" v="761"/>
          <ac:spMkLst>
            <pc:docMk/>
            <pc:sldMk cId="70284974" sldId="295"/>
            <ac:spMk id="97" creationId="{4124F5EF-56A8-CFAE-F012-2A59ED9D2FC4}"/>
          </ac:spMkLst>
        </pc:spChg>
        <pc:spChg chg="add">
          <ac:chgData name="Gastbenutzer" userId="" providerId="Windows Live" clId="Web-{FBCA911C-7E9B-4238-85D0-D5E575AE94B7}" dt="2022-08-28T11:17:17.572" v="849"/>
          <ac:spMkLst>
            <pc:docMk/>
            <pc:sldMk cId="70284974" sldId="295"/>
            <ac:spMk id="98" creationId="{7B20906B-8805-1625-F02E-19316615A19E}"/>
          </ac:spMkLst>
        </pc:spChg>
        <pc:spChg chg="del">
          <ac:chgData name="Gastbenutzer" userId="" providerId="Windows Live" clId="Web-{FBCA911C-7E9B-4238-85D0-D5E575AE94B7}" dt="2022-08-28T11:17:13.947" v="759"/>
          <ac:spMkLst>
            <pc:docMk/>
            <pc:sldMk cId="70284974" sldId="295"/>
            <ac:spMk id="101" creationId="{BE0BB6C0-A55E-DE35-D40E-354D7AE39127}"/>
          </ac:spMkLst>
        </pc:spChg>
        <pc:spChg chg="add">
          <ac:chgData name="Gastbenutzer" userId="" providerId="Windows Live" clId="Web-{FBCA911C-7E9B-4238-85D0-D5E575AE94B7}" dt="2022-08-28T11:17:17.588" v="850"/>
          <ac:spMkLst>
            <pc:docMk/>
            <pc:sldMk cId="70284974" sldId="295"/>
            <ac:spMk id="102" creationId="{DB91CE09-AEE7-E077-076F-3B64BA48AE67}"/>
          </ac:spMkLst>
        </pc:spChg>
        <pc:spChg chg="del">
          <ac:chgData name="Gastbenutzer" userId="" providerId="Windows Live" clId="Web-{FBCA911C-7E9B-4238-85D0-D5E575AE94B7}" dt="2022-08-28T11:17:13.947" v="758"/>
          <ac:spMkLst>
            <pc:docMk/>
            <pc:sldMk cId="70284974" sldId="295"/>
            <ac:spMk id="103" creationId="{01892A85-3C97-3E9B-BB79-BE96B5C56772}"/>
          </ac:spMkLst>
        </pc:spChg>
        <pc:spChg chg="add">
          <ac:chgData name="Gastbenutzer" userId="" providerId="Windows Live" clId="Web-{FBCA911C-7E9B-4238-85D0-D5E575AE94B7}" dt="2022-08-28T11:17:17.603" v="851"/>
          <ac:spMkLst>
            <pc:docMk/>
            <pc:sldMk cId="70284974" sldId="295"/>
            <ac:spMk id="106" creationId="{83DD1B60-1B15-0599-3322-3C9262E30533}"/>
          </ac:spMkLst>
        </pc:spChg>
        <pc:spChg chg="del">
          <ac:chgData name="Gastbenutzer" userId="" providerId="Windows Live" clId="Web-{FBCA911C-7E9B-4238-85D0-D5E575AE94B7}" dt="2022-08-28T11:17:13.947" v="756"/>
          <ac:spMkLst>
            <pc:docMk/>
            <pc:sldMk cId="70284974" sldId="295"/>
            <ac:spMk id="107" creationId="{A95B0568-C656-39D2-F2AA-9EC6BE783259}"/>
          </ac:spMkLst>
        </pc:spChg>
        <pc:spChg chg="del">
          <ac:chgData name="Gastbenutzer" userId="" providerId="Windows Live" clId="Web-{FBCA911C-7E9B-4238-85D0-D5E575AE94B7}" dt="2022-08-28T11:17:13.947" v="755"/>
          <ac:spMkLst>
            <pc:docMk/>
            <pc:sldMk cId="70284974" sldId="295"/>
            <ac:spMk id="109" creationId="{99CADB13-35AC-2D22-C72C-3ECFF6DA299A}"/>
          </ac:spMkLst>
        </pc:spChg>
        <pc:spChg chg="add">
          <ac:chgData name="Gastbenutzer" userId="" providerId="Windows Live" clId="Web-{FBCA911C-7E9B-4238-85D0-D5E575AE94B7}" dt="2022-08-28T11:17:17.603" v="852"/>
          <ac:spMkLst>
            <pc:docMk/>
            <pc:sldMk cId="70284974" sldId="295"/>
            <ac:spMk id="110" creationId="{7DA51984-3EE5-DAC3-D3EE-E13039ACFCD7}"/>
          </ac:spMkLst>
        </pc:spChg>
        <pc:spChg chg="del">
          <ac:chgData name="Gastbenutzer" userId="" providerId="Windows Live" clId="Web-{FBCA911C-7E9B-4238-85D0-D5E575AE94B7}" dt="2022-08-28T11:17:13.947" v="753"/>
          <ac:spMkLst>
            <pc:docMk/>
            <pc:sldMk cId="70284974" sldId="295"/>
            <ac:spMk id="113" creationId="{308A8432-30BA-D64A-A93B-B71C74C187D3}"/>
          </ac:spMkLst>
        </pc:spChg>
        <pc:spChg chg="add">
          <ac:chgData name="Gastbenutzer" userId="" providerId="Windows Live" clId="Web-{FBCA911C-7E9B-4238-85D0-D5E575AE94B7}" dt="2022-08-28T11:17:17.619" v="853"/>
          <ac:spMkLst>
            <pc:docMk/>
            <pc:sldMk cId="70284974" sldId="295"/>
            <ac:spMk id="114" creationId="{D52F9860-A32E-2DEA-4204-D65E6510B31E}"/>
          </ac:spMkLst>
        </pc:spChg>
        <pc:spChg chg="del">
          <ac:chgData name="Gastbenutzer" userId="" providerId="Windows Live" clId="Web-{FBCA911C-7E9B-4238-85D0-D5E575AE94B7}" dt="2022-08-28T11:17:13.947" v="752"/>
          <ac:spMkLst>
            <pc:docMk/>
            <pc:sldMk cId="70284974" sldId="295"/>
            <ac:spMk id="115" creationId="{C7106AEE-FDF0-2B7C-096B-33584D126EDC}"/>
          </ac:spMkLst>
        </pc:spChg>
        <pc:spChg chg="add">
          <ac:chgData name="Gastbenutzer" userId="" providerId="Windows Live" clId="Web-{FBCA911C-7E9B-4238-85D0-D5E575AE94B7}" dt="2022-08-28T11:17:17.634" v="854"/>
          <ac:spMkLst>
            <pc:docMk/>
            <pc:sldMk cId="70284974" sldId="295"/>
            <ac:spMk id="118" creationId="{0D4BB5B4-B86B-A5E2-0EB4-43DB2D72A002}"/>
          </ac:spMkLst>
        </pc:spChg>
        <pc:spChg chg="del">
          <ac:chgData name="Gastbenutzer" userId="" providerId="Windows Live" clId="Web-{FBCA911C-7E9B-4238-85D0-D5E575AE94B7}" dt="2022-08-28T11:17:13.947" v="750"/>
          <ac:spMkLst>
            <pc:docMk/>
            <pc:sldMk cId="70284974" sldId="295"/>
            <ac:spMk id="119" creationId="{018DA352-5904-7C8C-37DD-2CE31F8FE2C7}"/>
          </ac:spMkLst>
        </pc:spChg>
        <pc:spChg chg="del">
          <ac:chgData name="Gastbenutzer" userId="" providerId="Windows Live" clId="Web-{FBCA911C-7E9B-4238-85D0-D5E575AE94B7}" dt="2022-08-28T11:17:13.931" v="749"/>
          <ac:spMkLst>
            <pc:docMk/>
            <pc:sldMk cId="70284974" sldId="295"/>
            <ac:spMk id="121" creationId="{9B8C2CE2-E577-CD98-6FF0-9E194983A873}"/>
          </ac:spMkLst>
        </pc:spChg>
        <pc:spChg chg="add">
          <ac:chgData name="Gastbenutzer" userId="" providerId="Windows Live" clId="Web-{FBCA911C-7E9B-4238-85D0-D5E575AE94B7}" dt="2022-08-28T11:17:17.634" v="855"/>
          <ac:spMkLst>
            <pc:docMk/>
            <pc:sldMk cId="70284974" sldId="295"/>
            <ac:spMk id="122" creationId="{F560BA64-B1F2-A4ED-C63C-DDCE13234A47}"/>
          </ac:spMkLst>
        </pc:spChg>
        <pc:spChg chg="del">
          <ac:chgData name="Gastbenutzer" userId="" providerId="Windows Live" clId="Web-{FBCA911C-7E9B-4238-85D0-D5E575AE94B7}" dt="2022-08-28T11:17:13.931" v="748"/>
          <ac:spMkLst>
            <pc:docMk/>
            <pc:sldMk cId="70284974" sldId="295"/>
            <ac:spMk id="123" creationId="{82EFF086-E5E2-AD43-B4A5-B947A8F18EF6}"/>
          </ac:spMkLst>
        </pc:spChg>
        <pc:spChg chg="del">
          <ac:chgData name="Gastbenutzer" userId="" providerId="Windows Live" clId="Web-{FBCA911C-7E9B-4238-85D0-D5E575AE94B7}" dt="2022-08-28T11:17:13.931" v="747"/>
          <ac:spMkLst>
            <pc:docMk/>
            <pc:sldMk cId="70284974" sldId="295"/>
            <ac:spMk id="125" creationId="{580EB670-36E0-BC6E-0BD3-641D7277261B}"/>
          </ac:spMkLst>
        </pc:spChg>
        <pc:spChg chg="add">
          <ac:chgData name="Gastbenutzer" userId="" providerId="Windows Live" clId="Web-{FBCA911C-7E9B-4238-85D0-D5E575AE94B7}" dt="2022-08-28T11:17:17.650" v="856"/>
          <ac:spMkLst>
            <pc:docMk/>
            <pc:sldMk cId="70284974" sldId="295"/>
            <ac:spMk id="126" creationId="{8FCA1344-73EE-5D30-26A2-FFC194C9B93E}"/>
          </ac:spMkLst>
        </pc:spChg>
        <pc:spChg chg="add">
          <ac:chgData name="Gastbenutzer" userId="" providerId="Windows Live" clId="Web-{FBCA911C-7E9B-4238-85D0-D5E575AE94B7}" dt="2022-08-28T11:17:17.650" v="857"/>
          <ac:spMkLst>
            <pc:docMk/>
            <pc:sldMk cId="70284974" sldId="295"/>
            <ac:spMk id="128" creationId="{4FB63BEB-EA1B-3F14-407A-29D8965C4A40}"/>
          </ac:spMkLst>
        </pc:spChg>
        <pc:spChg chg="add">
          <ac:chgData name="Gastbenutzer" userId="" providerId="Windows Live" clId="Web-{FBCA911C-7E9B-4238-85D0-D5E575AE94B7}" dt="2022-08-28T11:17:17.666" v="858"/>
          <ac:spMkLst>
            <pc:docMk/>
            <pc:sldMk cId="70284974" sldId="295"/>
            <ac:spMk id="130" creationId="{004DD939-9C30-E433-63E5-34C647CF955C}"/>
          </ac:spMkLst>
        </pc:spChg>
        <pc:spChg chg="add">
          <ac:chgData name="Gastbenutzer" userId="" providerId="Windows Live" clId="Web-{FBCA911C-7E9B-4238-85D0-D5E575AE94B7}" dt="2022-08-28T11:17:17.666" v="859"/>
          <ac:spMkLst>
            <pc:docMk/>
            <pc:sldMk cId="70284974" sldId="295"/>
            <ac:spMk id="132" creationId="{5841605E-E722-DF8D-14BE-72D2E8E10713}"/>
          </ac:spMkLst>
        </pc:spChg>
        <pc:spChg chg="add">
          <ac:chgData name="Gastbenutzer" userId="" providerId="Windows Live" clId="Web-{FBCA911C-7E9B-4238-85D0-D5E575AE94B7}" dt="2022-08-28T11:17:17.681" v="860"/>
          <ac:spMkLst>
            <pc:docMk/>
            <pc:sldMk cId="70284974" sldId="295"/>
            <ac:spMk id="134" creationId="{1AAFD6DD-C2FF-4377-4F82-7AC58E787131}"/>
          </ac:spMkLst>
        </pc:spChg>
        <pc:spChg chg="add">
          <ac:chgData name="Gastbenutzer" userId="" providerId="Windows Live" clId="Web-{FBCA911C-7E9B-4238-85D0-D5E575AE94B7}" dt="2022-08-28T11:17:17.681" v="861"/>
          <ac:spMkLst>
            <pc:docMk/>
            <pc:sldMk cId="70284974" sldId="295"/>
            <ac:spMk id="136" creationId="{23925487-A18C-72CC-ACB1-82663B58270E}"/>
          </ac:spMkLst>
        </pc:spChg>
        <pc:spChg chg="add">
          <ac:chgData name="Gastbenutzer" userId="" providerId="Windows Live" clId="Web-{FBCA911C-7E9B-4238-85D0-D5E575AE94B7}" dt="2022-08-28T11:17:17.697" v="862"/>
          <ac:spMkLst>
            <pc:docMk/>
            <pc:sldMk cId="70284974" sldId="295"/>
            <ac:spMk id="138" creationId="{2B76987F-4A00-5040-FA03-61EF55CB1C66}"/>
          </ac:spMkLst>
        </pc:spChg>
        <pc:spChg chg="add">
          <ac:chgData name="Gastbenutzer" userId="" providerId="Windows Live" clId="Web-{FBCA911C-7E9B-4238-85D0-D5E575AE94B7}" dt="2022-08-28T11:17:17.713" v="863"/>
          <ac:spMkLst>
            <pc:docMk/>
            <pc:sldMk cId="70284974" sldId="295"/>
            <ac:spMk id="140" creationId="{92E6D63B-69FA-63A8-6A3F-47A66701FB73}"/>
          </ac:spMkLst>
        </pc:spChg>
        <pc:spChg chg="add">
          <ac:chgData name="Gastbenutzer" userId="" providerId="Windows Live" clId="Web-{FBCA911C-7E9B-4238-85D0-D5E575AE94B7}" dt="2022-08-28T11:17:17.728" v="864"/>
          <ac:spMkLst>
            <pc:docMk/>
            <pc:sldMk cId="70284974" sldId="295"/>
            <ac:spMk id="142" creationId="{7073D5B8-0AC2-1A85-E512-AF1FC1F1392B}"/>
          </ac:spMkLst>
        </pc:spChg>
        <pc:spChg chg="add">
          <ac:chgData name="Gastbenutzer" userId="" providerId="Windows Live" clId="Web-{FBCA911C-7E9B-4238-85D0-D5E575AE94B7}" dt="2022-08-28T11:17:17.728" v="865"/>
          <ac:spMkLst>
            <pc:docMk/>
            <pc:sldMk cId="70284974" sldId="295"/>
            <ac:spMk id="144" creationId="{97A8EEB9-A94B-2558-5A93-AA816B811254}"/>
          </ac:spMkLst>
        </pc:spChg>
        <pc:spChg chg="add">
          <ac:chgData name="Gastbenutzer" userId="" providerId="Windows Live" clId="Web-{FBCA911C-7E9B-4238-85D0-D5E575AE94B7}" dt="2022-08-28T11:17:17.744" v="866"/>
          <ac:spMkLst>
            <pc:docMk/>
            <pc:sldMk cId="70284974" sldId="295"/>
            <ac:spMk id="146" creationId="{3DF1F823-AF9B-0DF1-8A1E-5BE0418F2B93}"/>
          </ac:spMkLst>
        </pc:spChg>
        <pc:spChg chg="add del">
          <ac:chgData name="Gastbenutzer" userId="" providerId="Windows Live" clId="Web-{FBCA911C-7E9B-4238-85D0-D5E575AE94B7}" dt="2022-08-28T11:25:39.555" v="1020"/>
          <ac:spMkLst>
            <pc:docMk/>
            <pc:sldMk cId="70284974" sldId="295"/>
            <ac:spMk id="148" creationId="{A2CA2FFE-A729-02C8-8110-08D1C5D89523}"/>
          </ac:spMkLst>
        </pc:spChg>
        <pc:spChg chg="add del">
          <ac:chgData name="Gastbenutzer" userId="" providerId="Windows Live" clId="Web-{FBCA911C-7E9B-4238-85D0-D5E575AE94B7}" dt="2022-08-28T11:25:38.821" v="1019"/>
          <ac:spMkLst>
            <pc:docMk/>
            <pc:sldMk cId="70284974" sldId="295"/>
            <ac:spMk id="150" creationId="{B99C8ACD-6D17-397F-685F-59639DA8D275}"/>
          </ac:spMkLst>
        </pc:spChg>
        <pc:spChg chg="add del">
          <ac:chgData name="Gastbenutzer" userId="" providerId="Windows Live" clId="Web-{FBCA911C-7E9B-4238-85D0-D5E575AE94B7}" dt="2022-08-28T11:25:37.993" v="1018"/>
          <ac:spMkLst>
            <pc:docMk/>
            <pc:sldMk cId="70284974" sldId="295"/>
            <ac:spMk id="152" creationId="{4947DA34-C0A6-8D7B-6AC5-C7D76D4C9BD2}"/>
          </ac:spMkLst>
        </pc:spChg>
        <pc:spChg chg="add">
          <ac:chgData name="Gastbenutzer" userId="" providerId="Windows Live" clId="Web-{FBCA911C-7E9B-4238-85D0-D5E575AE94B7}" dt="2022-08-28T11:17:17.775" v="870"/>
          <ac:spMkLst>
            <pc:docMk/>
            <pc:sldMk cId="70284974" sldId="295"/>
            <ac:spMk id="154" creationId="{2CC907C0-01AB-184B-3B7F-307C068A9F3F}"/>
          </ac:spMkLst>
        </pc:spChg>
        <pc:spChg chg="add">
          <ac:chgData name="Gastbenutzer" userId="" providerId="Windows Live" clId="Web-{FBCA911C-7E9B-4238-85D0-D5E575AE94B7}" dt="2022-08-28T11:17:17.791" v="871"/>
          <ac:spMkLst>
            <pc:docMk/>
            <pc:sldMk cId="70284974" sldId="295"/>
            <ac:spMk id="156" creationId="{C7D2A0C8-1884-119C-4FFD-B1A32DAD809D}"/>
          </ac:spMkLst>
        </pc:spChg>
        <pc:spChg chg="add">
          <ac:chgData name="Gastbenutzer" userId="" providerId="Windows Live" clId="Web-{FBCA911C-7E9B-4238-85D0-D5E575AE94B7}" dt="2022-08-28T11:17:17.806" v="872"/>
          <ac:spMkLst>
            <pc:docMk/>
            <pc:sldMk cId="70284974" sldId="295"/>
            <ac:spMk id="158" creationId="{4ABD85F3-051E-36A6-52E9-FCFBDBCD271C}"/>
          </ac:spMkLst>
        </pc:spChg>
        <pc:spChg chg="add">
          <ac:chgData name="Gastbenutzer" userId="" providerId="Windows Live" clId="Web-{FBCA911C-7E9B-4238-85D0-D5E575AE94B7}" dt="2022-08-28T11:17:17.806" v="873"/>
          <ac:spMkLst>
            <pc:docMk/>
            <pc:sldMk cId="70284974" sldId="295"/>
            <ac:spMk id="160" creationId="{7F28A8E1-E7F1-F82E-EB85-FB7F4BA8BB20}"/>
          </ac:spMkLst>
        </pc:spChg>
        <pc:spChg chg="add">
          <ac:chgData name="Gastbenutzer" userId="" providerId="Windows Live" clId="Web-{FBCA911C-7E9B-4238-85D0-D5E575AE94B7}" dt="2022-08-28T11:17:17.822" v="874"/>
          <ac:spMkLst>
            <pc:docMk/>
            <pc:sldMk cId="70284974" sldId="295"/>
            <ac:spMk id="162" creationId="{DA5C229A-2AA3-AF70-92D6-FFA905D22A91}"/>
          </ac:spMkLst>
        </pc:spChg>
        <pc:spChg chg="add">
          <ac:chgData name="Gastbenutzer" userId="" providerId="Windows Live" clId="Web-{FBCA911C-7E9B-4238-85D0-D5E575AE94B7}" dt="2022-08-28T11:17:17.838" v="875"/>
          <ac:spMkLst>
            <pc:docMk/>
            <pc:sldMk cId="70284974" sldId="295"/>
            <ac:spMk id="164" creationId="{67926DFB-05C9-3728-76DC-252B22413C21}"/>
          </ac:spMkLst>
        </pc:spChg>
        <pc:spChg chg="add">
          <ac:chgData name="Gastbenutzer" userId="" providerId="Windows Live" clId="Web-{FBCA911C-7E9B-4238-85D0-D5E575AE94B7}" dt="2022-08-28T11:17:17.853" v="876"/>
          <ac:spMkLst>
            <pc:docMk/>
            <pc:sldMk cId="70284974" sldId="295"/>
            <ac:spMk id="166" creationId="{4A4CE1A9-056C-DC63-40B3-96EDB7E6F893}"/>
          </ac:spMkLst>
        </pc:spChg>
        <pc:spChg chg="add">
          <ac:chgData name="Gastbenutzer" userId="" providerId="Windows Live" clId="Web-{FBCA911C-7E9B-4238-85D0-D5E575AE94B7}" dt="2022-08-28T11:17:17.869" v="877"/>
          <ac:spMkLst>
            <pc:docMk/>
            <pc:sldMk cId="70284974" sldId="295"/>
            <ac:spMk id="168" creationId="{71B550FA-FEE4-E5BA-5A09-E0D1EDA1F6BF}"/>
          </ac:spMkLst>
        </pc:spChg>
        <pc:spChg chg="add">
          <ac:chgData name="Gastbenutzer" userId="" providerId="Windows Live" clId="Web-{FBCA911C-7E9B-4238-85D0-D5E575AE94B7}" dt="2022-08-28T11:17:17.869" v="878"/>
          <ac:spMkLst>
            <pc:docMk/>
            <pc:sldMk cId="70284974" sldId="295"/>
            <ac:spMk id="170" creationId="{ACF37C73-CD0E-40C8-5A3F-63BEB6CD9416}"/>
          </ac:spMkLst>
        </pc:spChg>
        <pc:spChg chg="add">
          <ac:chgData name="Gastbenutzer" userId="" providerId="Windows Live" clId="Web-{FBCA911C-7E9B-4238-85D0-D5E575AE94B7}" dt="2022-08-28T11:17:17.884" v="879"/>
          <ac:spMkLst>
            <pc:docMk/>
            <pc:sldMk cId="70284974" sldId="295"/>
            <ac:spMk id="172" creationId="{22647A31-676E-6B5A-0F08-E66A988858F4}"/>
          </ac:spMkLst>
        </pc:spChg>
        <pc:spChg chg="add">
          <ac:chgData name="Gastbenutzer" userId="" providerId="Windows Live" clId="Web-{FBCA911C-7E9B-4238-85D0-D5E575AE94B7}" dt="2022-08-28T11:17:17.900" v="880"/>
          <ac:spMkLst>
            <pc:docMk/>
            <pc:sldMk cId="70284974" sldId="295"/>
            <ac:spMk id="174" creationId="{6D56F313-12E4-3DD4-9FB1-1D88F6BBB792}"/>
          </ac:spMkLst>
        </pc:spChg>
        <pc:spChg chg="add">
          <ac:chgData name="Gastbenutzer" userId="" providerId="Windows Live" clId="Web-{FBCA911C-7E9B-4238-85D0-D5E575AE94B7}" dt="2022-08-28T11:17:17.916" v="881"/>
          <ac:spMkLst>
            <pc:docMk/>
            <pc:sldMk cId="70284974" sldId="295"/>
            <ac:spMk id="176" creationId="{EA789CC0-D30A-968F-7AC3-404FA1B49DC3}"/>
          </ac:spMkLst>
        </pc:spChg>
        <pc:spChg chg="add">
          <ac:chgData name="Gastbenutzer" userId="" providerId="Windows Live" clId="Web-{FBCA911C-7E9B-4238-85D0-D5E575AE94B7}" dt="2022-08-28T11:17:17.916" v="882"/>
          <ac:spMkLst>
            <pc:docMk/>
            <pc:sldMk cId="70284974" sldId="295"/>
            <ac:spMk id="178" creationId="{FF2A763D-E51D-5070-A08A-7A26BEB4EF94}"/>
          </ac:spMkLst>
        </pc:spChg>
        <pc:spChg chg="add">
          <ac:chgData name="Gastbenutzer" userId="" providerId="Windows Live" clId="Web-{FBCA911C-7E9B-4238-85D0-D5E575AE94B7}" dt="2022-08-28T11:17:17.931" v="883"/>
          <ac:spMkLst>
            <pc:docMk/>
            <pc:sldMk cId="70284974" sldId="295"/>
            <ac:spMk id="180" creationId="{9B449097-507A-9C82-D857-633603A728F8}"/>
          </ac:spMkLst>
        </pc:spChg>
        <pc:spChg chg="add">
          <ac:chgData name="Gastbenutzer" userId="" providerId="Windows Live" clId="Web-{FBCA911C-7E9B-4238-85D0-D5E575AE94B7}" dt="2022-08-28T11:17:17.947" v="884"/>
          <ac:spMkLst>
            <pc:docMk/>
            <pc:sldMk cId="70284974" sldId="295"/>
            <ac:spMk id="182" creationId="{BFD830FF-150F-BD4C-38C9-7857A9C96775}"/>
          </ac:spMkLst>
        </pc:spChg>
        <pc:spChg chg="add">
          <ac:chgData name="Gastbenutzer" userId="" providerId="Windows Live" clId="Web-{FBCA911C-7E9B-4238-85D0-D5E575AE94B7}" dt="2022-08-28T11:17:17.963" v="885"/>
          <ac:spMkLst>
            <pc:docMk/>
            <pc:sldMk cId="70284974" sldId="295"/>
            <ac:spMk id="184" creationId="{4B84D09B-77E0-216B-8DFF-8437579E5F9E}"/>
          </ac:spMkLst>
        </pc:spChg>
        <pc:spChg chg="add">
          <ac:chgData name="Gastbenutzer" userId="" providerId="Windows Live" clId="Web-{FBCA911C-7E9B-4238-85D0-D5E575AE94B7}" dt="2022-08-28T11:17:17.978" v="886"/>
          <ac:spMkLst>
            <pc:docMk/>
            <pc:sldMk cId="70284974" sldId="295"/>
            <ac:spMk id="186" creationId="{CE5CE142-D79D-A2C1-1C96-0746CA018AC0}"/>
          </ac:spMkLst>
        </pc:spChg>
        <pc:spChg chg="add">
          <ac:chgData name="Gastbenutzer" userId="" providerId="Windows Live" clId="Web-{FBCA911C-7E9B-4238-85D0-D5E575AE94B7}" dt="2022-08-28T11:17:17.978" v="887"/>
          <ac:spMkLst>
            <pc:docMk/>
            <pc:sldMk cId="70284974" sldId="295"/>
            <ac:spMk id="188" creationId="{46C04712-7CA0-2D6D-C9B7-373EFE0B132C}"/>
          </ac:spMkLst>
        </pc:spChg>
        <pc:spChg chg="add">
          <ac:chgData name="Gastbenutzer" userId="" providerId="Windows Live" clId="Web-{FBCA911C-7E9B-4238-85D0-D5E575AE94B7}" dt="2022-08-28T11:17:17.994" v="888"/>
          <ac:spMkLst>
            <pc:docMk/>
            <pc:sldMk cId="70284974" sldId="295"/>
            <ac:spMk id="190" creationId="{8CF21BB5-F453-7CA4-A0C0-90161C480FDF}"/>
          </ac:spMkLst>
        </pc:spChg>
        <pc:spChg chg="add">
          <ac:chgData name="Gastbenutzer" userId="" providerId="Windows Live" clId="Web-{FBCA911C-7E9B-4238-85D0-D5E575AE94B7}" dt="2022-08-28T11:17:18.009" v="889"/>
          <ac:spMkLst>
            <pc:docMk/>
            <pc:sldMk cId="70284974" sldId="295"/>
            <ac:spMk id="192" creationId="{5AC1DBAD-3CE2-5BF8-75F3-1F78956CA5E8}"/>
          </ac:spMkLst>
        </pc:spChg>
        <pc:spChg chg="add">
          <ac:chgData name="Gastbenutzer" userId="" providerId="Windows Live" clId="Web-{FBCA911C-7E9B-4238-85D0-D5E575AE94B7}" dt="2022-08-28T11:17:18.025" v="890"/>
          <ac:spMkLst>
            <pc:docMk/>
            <pc:sldMk cId="70284974" sldId="295"/>
            <ac:spMk id="194" creationId="{D6B5381A-CB7C-593E-9ED3-1687F8B27323}"/>
          </ac:spMkLst>
        </pc:spChg>
        <pc:spChg chg="add del">
          <ac:chgData name="Gastbenutzer" userId="" providerId="Windows Live" clId="Web-{FBCA911C-7E9B-4238-85D0-D5E575AE94B7}" dt="2022-08-28T11:25:43.993" v="1022"/>
          <ac:spMkLst>
            <pc:docMk/>
            <pc:sldMk cId="70284974" sldId="295"/>
            <ac:spMk id="196" creationId="{F6B401CD-8DD5-74CB-9B31-210C2F480DD7}"/>
          </ac:spMkLst>
        </pc:spChg>
        <pc:spChg chg="add del">
          <ac:chgData name="Gastbenutzer" userId="" providerId="Windows Live" clId="Web-{FBCA911C-7E9B-4238-85D0-D5E575AE94B7}" dt="2022-08-28T11:25:42.196" v="1021"/>
          <ac:spMkLst>
            <pc:docMk/>
            <pc:sldMk cId="70284974" sldId="295"/>
            <ac:spMk id="198" creationId="{D1FF6BC5-D1CB-C797-4158-CE84F1714655}"/>
          </ac:spMkLst>
        </pc:spChg>
        <pc:spChg chg="add">
          <ac:chgData name="Gastbenutzer" userId="" providerId="Windows Live" clId="Web-{FBCA911C-7E9B-4238-85D0-D5E575AE94B7}" dt="2022-08-28T11:17:18.072" v="893"/>
          <ac:spMkLst>
            <pc:docMk/>
            <pc:sldMk cId="70284974" sldId="295"/>
            <ac:spMk id="200" creationId="{C2D015D7-57AF-C85D-F623-BDE4C6E0B963}"/>
          </ac:spMkLst>
        </pc:spChg>
        <pc:spChg chg="add">
          <ac:chgData name="Gastbenutzer" userId="" providerId="Windows Live" clId="Web-{FBCA911C-7E9B-4238-85D0-D5E575AE94B7}" dt="2022-08-28T11:17:18.088" v="894"/>
          <ac:spMkLst>
            <pc:docMk/>
            <pc:sldMk cId="70284974" sldId="295"/>
            <ac:spMk id="202" creationId="{70859A39-04BB-014A-EDFE-AD2921389A3F}"/>
          </ac:spMkLst>
        </pc:spChg>
        <pc:spChg chg="add">
          <ac:chgData name="Gastbenutzer" userId="" providerId="Windows Live" clId="Web-{FBCA911C-7E9B-4238-85D0-D5E575AE94B7}" dt="2022-08-28T11:17:18.103" v="895"/>
          <ac:spMkLst>
            <pc:docMk/>
            <pc:sldMk cId="70284974" sldId="295"/>
            <ac:spMk id="204" creationId="{CBE63149-129E-569B-6271-67E412814D6E}"/>
          </ac:spMkLst>
        </pc:spChg>
        <pc:spChg chg="add">
          <ac:chgData name="Gastbenutzer" userId="" providerId="Windows Live" clId="Web-{FBCA911C-7E9B-4238-85D0-D5E575AE94B7}" dt="2022-08-28T11:17:18.119" v="897"/>
          <ac:spMkLst>
            <pc:docMk/>
            <pc:sldMk cId="70284974" sldId="295"/>
            <ac:spMk id="208" creationId="{79FBDE35-2F0B-0759-5E9D-405E20E5D1DB}"/>
          </ac:spMkLst>
        </pc:spChg>
        <pc:spChg chg="add">
          <ac:chgData name="Gastbenutzer" userId="" providerId="Windows Live" clId="Web-{FBCA911C-7E9B-4238-85D0-D5E575AE94B7}" dt="2022-08-28T11:17:18.134" v="898"/>
          <ac:spMkLst>
            <pc:docMk/>
            <pc:sldMk cId="70284974" sldId="295"/>
            <ac:spMk id="210" creationId="{1F525FB9-67B7-CB53-2A0B-1169C852FCFC}"/>
          </ac:spMkLst>
        </pc:spChg>
        <pc:spChg chg="add">
          <ac:chgData name="Gastbenutzer" userId="" providerId="Windows Live" clId="Web-{FBCA911C-7E9B-4238-85D0-D5E575AE94B7}" dt="2022-08-28T11:17:18.181" v="900"/>
          <ac:spMkLst>
            <pc:docMk/>
            <pc:sldMk cId="70284974" sldId="295"/>
            <ac:spMk id="214" creationId="{BE789A4D-CE35-525D-8F81-B8E6B5CDDF01}"/>
          </ac:spMkLst>
        </pc:spChg>
        <pc:spChg chg="add">
          <ac:chgData name="Gastbenutzer" userId="" providerId="Windows Live" clId="Web-{FBCA911C-7E9B-4238-85D0-D5E575AE94B7}" dt="2022-08-28T11:17:18.197" v="901"/>
          <ac:spMkLst>
            <pc:docMk/>
            <pc:sldMk cId="70284974" sldId="295"/>
            <ac:spMk id="216" creationId="{72DFB317-C308-9458-1624-BCFE2C5BCB70}"/>
          </ac:spMkLst>
        </pc:spChg>
        <pc:spChg chg="add mod">
          <ac:chgData name="Gastbenutzer" userId="" providerId="Windows Live" clId="Web-{FBCA911C-7E9B-4238-85D0-D5E575AE94B7}" dt="2022-08-28T11:26:35.104" v="1038" actId="1076"/>
          <ac:spMkLst>
            <pc:docMk/>
            <pc:sldMk cId="70284974" sldId="295"/>
            <ac:spMk id="220" creationId="{37F06AB7-00C0-11E6-ACF1-01F140A6A192}"/>
          </ac:spMkLst>
        </pc:spChg>
        <pc:spChg chg="add mod">
          <ac:chgData name="Gastbenutzer" userId="" providerId="Windows Live" clId="Web-{FBCA911C-7E9B-4238-85D0-D5E575AE94B7}" dt="2022-08-28T11:26:29.041" v="1037" actId="1076"/>
          <ac:spMkLst>
            <pc:docMk/>
            <pc:sldMk cId="70284974" sldId="295"/>
            <ac:spMk id="222" creationId="{3D1B4696-1D98-F064-9789-93ED8E5A8991}"/>
          </ac:spMkLst>
        </pc:spChg>
        <pc:spChg chg="add mod">
          <ac:chgData name="Gastbenutzer" userId="" providerId="Windows Live" clId="Web-{FBCA911C-7E9B-4238-85D0-D5E575AE94B7}" dt="2022-08-28T11:26:24.307" v="1036" actId="1076"/>
          <ac:spMkLst>
            <pc:docMk/>
            <pc:sldMk cId="70284974" sldId="295"/>
            <ac:spMk id="224" creationId="{364BC63A-88CA-FBB2-40B2-4B9CA6724885}"/>
          </ac:spMkLst>
        </pc:spChg>
        <pc:spChg chg="add mod">
          <ac:chgData name="Gastbenutzer" userId="" providerId="Windows Live" clId="Web-{FBCA911C-7E9B-4238-85D0-D5E575AE94B7}" dt="2022-08-28T11:25:49.806" v="1024" actId="1076"/>
          <ac:spMkLst>
            <pc:docMk/>
            <pc:sldMk cId="70284974" sldId="295"/>
            <ac:spMk id="226" creationId="{2CFDCE7D-B802-81B2-C89A-EFB0E646AF6A}"/>
          </ac:spMkLst>
        </pc:spChg>
        <pc:spChg chg="add mod">
          <ac:chgData name="Gastbenutzer" userId="" providerId="Windows Live" clId="Web-{FBCA911C-7E9B-4238-85D0-D5E575AE94B7}" dt="2022-08-28T11:25:54.165" v="1026" actId="1076"/>
          <ac:spMkLst>
            <pc:docMk/>
            <pc:sldMk cId="70284974" sldId="295"/>
            <ac:spMk id="228" creationId="{787B816E-15B5-4D51-C6F4-3E386E8E7CC6}"/>
          </ac:spMkLst>
        </pc:spChg>
        <pc:spChg chg="add mod">
          <ac:chgData name="Gastbenutzer" userId="" providerId="Windows Live" clId="Web-{FBCA911C-7E9B-4238-85D0-D5E575AE94B7}" dt="2022-08-28T11:26:04.337" v="1030" actId="1076"/>
          <ac:spMkLst>
            <pc:docMk/>
            <pc:sldMk cId="70284974" sldId="295"/>
            <ac:spMk id="230" creationId="{435C558E-FE3B-2796-3540-312A213ABCF3}"/>
          </ac:spMkLst>
        </pc:spChg>
        <pc:spChg chg="add mod">
          <ac:chgData name="Gastbenutzer" userId="" providerId="Windows Live" clId="Web-{FBCA911C-7E9B-4238-85D0-D5E575AE94B7}" dt="2022-08-28T11:26:04.947" v="1031" actId="1076"/>
          <ac:spMkLst>
            <pc:docMk/>
            <pc:sldMk cId="70284974" sldId="295"/>
            <ac:spMk id="232" creationId="{5A9D4502-4CC2-4308-9C71-ECA0264D4FFB}"/>
          </ac:spMkLst>
        </pc:spChg>
        <pc:spChg chg="add mod">
          <ac:chgData name="Gastbenutzer" userId="" providerId="Windows Live" clId="Web-{FBCA911C-7E9B-4238-85D0-D5E575AE94B7}" dt="2022-08-28T11:26:18.619" v="1035" actId="1076"/>
          <ac:spMkLst>
            <pc:docMk/>
            <pc:sldMk cId="70284974" sldId="295"/>
            <ac:spMk id="234" creationId="{87A6F703-CA83-DC13-0D86-10ECDE8BD1FE}"/>
          </ac:spMkLst>
        </pc:spChg>
        <pc:picChg chg="del">
          <ac:chgData name="Gastbenutzer" userId="" providerId="Windows Live" clId="Web-{FBCA911C-7E9B-4238-85D0-D5E575AE94B7}" dt="2022-08-28T11:17:13.962" v="836"/>
          <ac:picMkLst>
            <pc:docMk/>
            <pc:sldMk cId="70284974" sldId="295"/>
            <ac:picMk id="12" creationId="{82151256-E971-374D-B4E9-69A3E32C1EFE}"/>
          </ac:picMkLst>
        </pc:picChg>
        <pc:picChg chg="del">
          <ac:chgData name="Gastbenutzer" userId="" providerId="Windows Live" clId="Web-{FBCA911C-7E9B-4238-85D0-D5E575AE94B7}" dt="2022-08-28T11:17:13.962" v="835"/>
          <ac:picMkLst>
            <pc:docMk/>
            <pc:sldMk cId="70284974" sldId="295"/>
            <ac:picMk id="13" creationId="{A2929D6E-1D0A-CD47-A6C7-4793A98CF3CE}"/>
          </ac:picMkLst>
        </pc:picChg>
        <pc:picChg chg="del">
          <ac:chgData name="Gastbenutzer" userId="" providerId="Windows Live" clId="Web-{FBCA911C-7E9B-4238-85D0-D5E575AE94B7}" dt="2022-08-28T11:17:13.962" v="834"/>
          <ac:picMkLst>
            <pc:docMk/>
            <pc:sldMk cId="70284974" sldId="295"/>
            <ac:picMk id="14" creationId="{C44D2846-F915-FE4B-A590-BA7A90006425}"/>
          </ac:picMkLst>
        </pc:picChg>
        <pc:picChg chg="del">
          <ac:chgData name="Gastbenutzer" userId="" providerId="Windows Live" clId="Web-{FBCA911C-7E9B-4238-85D0-D5E575AE94B7}" dt="2022-08-28T11:17:13.962" v="833"/>
          <ac:picMkLst>
            <pc:docMk/>
            <pc:sldMk cId="70284974" sldId="295"/>
            <ac:picMk id="15" creationId="{24B83570-6F87-574F-A0C8-9300703C63A0}"/>
          </ac:picMkLst>
        </pc:picChg>
        <pc:cxnChg chg="del">
          <ac:chgData name="Gastbenutzer" userId="" providerId="Windows Live" clId="Web-{FBCA911C-7E9B-4238-85D0-D5E575AE94B7}" dt="2022-08-28T11:17:13.947" v="760"/>
          <ac:cxnSpMkLst>
            <pc:docMk/>
            <pc:sldMk cId="70284974" sldId="295"/>
            <ac:cxnSpMk id="99" creationId="{E23B2EE9-E092-E599-1387-8CE4AC170082}"/>
          </ac:cxnSpMkLst>
        </pc:cxnChg>
        <pc:cxnChg chg="del">
          <ac:chgData name="Gastbenutzer" userId="" providerId="Windows Live" clId="Web-{FBCA911C-7E9B-4238-85D0-D5E575AE94B7}" dt="2022-08-28T11:17:13.947" v="757"/>
          <ac:cxnSpMkLst>
            <pc:docMk/>
            <pc:sldMk cId="70284974" sldId="295"/>
            <ac:cxnSpMk id="105" creationId="{EA6F1D6C-A01F-F02E-D503-C92B97A796E5}"/>
          </ac:cxnSpMkLst>
        </pc:cxnChg>
        <pc:cxnChg chg="del">
          <ac:chgData name="Gastbenutzer" userId="" providerId="Windows Live" clId="Web-{FBCA911C-7E9B-4238-85D0-D5E575AE94B7}" dt="2022-08-28T11:17:13.947" v="754"/>
          <ac:cxnSpMkLst>
            <pc:docMk/>
            <pc:sldMk cId="70284974" sldId="295"/>
            <ac:cxnSpMk id="111" creationId="{5D71297C-5B64-D841-7FD3-1E431FB9B754}"/>
          </ac:cxnSpMkLst>
        </pc:cxnChg>
        <pc:cxnChg chg="del">
          <ac:chgData name="Gastbenutzer" userId="" providerId="Windows Live" clId="Web-{FBCA911C-7E9B-4238-85D0-D5E575AE94B7}" dt="2022-08-28T11:17:13.947" v="751"/>
          <ac:cxnSpMkLst>
            <pc:docMk/>
            <pc:sldMk cId="70284974" sldId="295"/>
            <ac:cxnSpMk id="117" creationId="{406F3E91-FD0A-D9D4-7C16-D45B903F0BEE}"/>
          </ac:cxnSpMkLst>
        </pc:cxnChg>
        <pc:cxnChg chg="add">
          <ac:chgData name="Gastbenutzer" userId="" providerId="Windows Live" clId="Web-{FBCA911C-7E9B-4238-85D0-D5E575AE94B7}" dt="2022-08-28T11:17:18.103" v="896"/>
          <ac:cxnSpMkLst>
            <pc:docMk/>
            <pc:sldMk cId="70284974" sldId="295"/>
            <ac:cxnSpMk id="206" creationId="{1E855016-B625-2847-70D6-0C7CCF2DF545}"/>
          </ac:cxnSpMkLst>
        </pc:cxnChg>
        <pc:cxnChg chg="add">
          <ac:chgData name="Gastbenutzer" userId="" providerId="Windows Live" clId="Web-{FBCA911C-7E9B-4238-85D0-D5E575AE94B7}" dt="2022-08-28T11:17:18.166" v="899"/>
          <ac:cxnSpMkLst>
            <pc:docMk/>
            <pc:sldMk cId="70284974" sldId="295"/>
            <ac:cxnSpMk id="212" creationId="{2D0E685F-26DE-211B-F5D1-B1AC72D9269D}"/>
          </ac:cxnSpMkLst>
        </pc:cxnChg>
        <pc:cxnChg chg="add">
          <ac:chgData name="Gastbenutzer" userId="" providerId="Windows Live" clId="Web-{FBCA911C-7E9B-4238-85D0-D5E575AE94B7}" dt="2022-08-28T11:17:18.213" v="902"/>
          <ac:cxnSpMkLst>
            <pc:docMk/>
            <pc:sldMk cId="70284974" sldId="295"/>
            <ac:cxnSpMk id="218" creationId="{BFAC0856-5376-35D2-8D7F-D591D6B92E78}"/>
          </ac:cxnSpMkLst>
        </pc:cxnChg>
      </pc:sldChg>
      <pc:sldChg chg="modSp">
        <pc:chgData name="Gastbenutzer" userId="" providerId="Windows Live" clId="Web-{FBCA911C-7E9B-4238-85D0-D5E575AE94B7}" dt="2022-08-28T11:26:58.167" v="1046" actId="20577"/>
        <pc:sldMkLst>
          <pc:docMk/>
          <pc:sldMk cId="160913343" sldId="296"/>
        </pc:sldMkLst>
        <pc:spChg chg="mod">
          <ac:chgData name="Gastbenutzer" userId="" providerId="Windows Live" clId="Web-{FBCA911C-7E9B-4238-85D0-D5E575AE94B7}" dt="2022-08-28T11:12:51.064" v="502" actId="20577"/>
          <ac:spMkLst>
            <pc:docMk/>
            <pc:sldMk cId="160913343" sldId="296"/>
            <ac:spMk id="2" creationId="{9A9F9E15-45C7-35CE-DF0A-6B85CBC3B607}"/>
          </ac:spMkLst>
        </pc:spChg>
        <pc:spChg chg="mod">
          <ac:chgData name="Gastbenutzer" userId="" providerId="Windows Live" clId="Web-{FBCA911C-7E9B-4238-85D0-D5E575AE94B7}" dt="2022-08-28T11:15:02.709" v="698" actId="20577"/>
          <ac:spMkLst>
            <pc:docMk/>
            <pc:sldMk cId="160913343" sldId="296"/>
            <ac:spMk id="4" creationId="{A2E03F83-35B4-08F5-A1F0-21FFE02C8A0F}"/>
          </ac:spMkLst>
        </pc:spChg>
        <pc:spChg chg="mod">
          <ac:chgData name="Gastbenutzer" userId="" providerId="Windows Live" clId="Web-{FBCA911C-7E9B-4238-85D0-D5E575AE94B7}" dt="2022-08-28T11:13:31.284" v="510" actId="20577"/>
          <ac:spMkLst>
            <pc:docMk/>
            <pc:sldMk cId="160913343" sldId="296"/>
            <ac:spMk id="9" creationId="{A1E2B414-3710-88B5-6FB5-858642C15B2A}"/>
          </ac:spMkLst>
        </pc:spChg>
        <pc:spChg chg="mod">
          <ac:chgData name="Gastbenutzer" userId="" providerId="Windows Live" clId="Web-{FBCA911C-7E9B-4238-85D0-D5E575AE94B7}" dt="2022-08-28T11:14:53.099" v="690" actId="20577"/>
          <ac:spMkLst>
            <pc:docMk/>
            <pc:sldMk cId="160913343" sldId="296"/>
            <ac:spMk id="63" creationId="{CCCAC398-8D0E-0846-9BB5-18058A2B184F}"/>
          </ac:spMkLst>
        </pc:spChg>
        <pc:spChg chg="mod">
          <ac:chgData name="Gastbenutzer" userId="" providerId="Windows Live" clId="Web-{FBCA911C-7E9B-4238-85D0-D5E575AE94B7}" dt="2022-08-28T11:26:58.167" v="1046" actId="20577"/>
          <ac:spMkLst>
            <pc:docMk/>
            <pc:sldMk cId="160913343" sldId="296"/>
            <ac:spMk id="94" creationId="{1E0DCF2A-2437-E048-9A10-A76204FD7838}"/>
          </ac:spMkLst>
        </pc:spChg>
        <pc:cxnChg chg="mod">
          <ac:chgData name="Gastbenutzer" userId="" providerId="Windows Live" clId="Web-{FBCA911C-7E9B-4238-85D0-D5E575AE94B7}" dt="2022-08-28T11:15:23.209" v="709" actId="14100"/>
          <ac:cxnSpMkLst>
            <pc:docMk/>
            <pc:sldMk cId="160913343" sldId="296"/>
            <ac:cxnSpMk id="40" creationId="{DA5C595A-266A-C360-F47C-4947A2D46A72}"/>
          </ac:cxnSpMkLst>
        </pc:cxnChg>
        <pc:cxnChg chg="mod">
          <ac:chgData name="Gastbenutzer" userId="" providerId="Windows Live" clId="Web-{FBCA911C-7E9B-4238-85D0-D5E575AE94B7}" dt="2022-08-28T11:15:31.616" v="710" actId="14100"/>
          <ac:cxnSpMkLst>
            <pc:docMk/>
            <pc:sldMk cId="160913343" sldId="296"/>
            <ac:cxnSpMk id="42" creationId="{AA8A9B50-3608-1074-4C39-0AD8E7F97D6E}"/>
          </ac:cxnSpMkLst>
        </pc:cxnChg>
      </pc:sldChg>
      <pc:sldChg chg="add">
        <pc:chgData name="Gastbenutzer" userId="" providerId="Windows Live" clId="Web-{FBCA911C-7E9B-4238-85D0-D5E575AE94B7}" dt="2022-08-28T11:37:44.317" v="1126"/>
        <pc:sldMkLst>
          <pc:docMk/>
          <pc:sldMk cId="2618389585" sldId="297"/>
        </pc:sldMkLst>
      </pc:sldChg>
      <pc:sldChg chg="delSp modSp add">
        <pc:chgData name="Gastbenutzer" userId="" providerId="Windows Live" clId="Web-{FBCA911C-7E9B-4238-85D0-D5E575AE94B7}" dt="2022-08-28T11:38:13.818" v="1134"/>
        <pc:sldMkLst>
          <pc:docMk/>
          <pc:sldMk cId="3034169072" sldId="298"/>
        </pc:sldMkLst>
        <pc:spChg chg="del">
          <ac:chgData name="Gastbenutzer" userId="" providerId="Windows Live" clId="Web-{FBCA911C-7E9B-4238-85D0-D5E575AE94B7}" dt="2022-08-28T11:38:13.818" v="1134"/>
          <ac:spMkLst>
            <pc:docMk/>
            <pc:sldMk cId="3034169072" sldId="298"/>
            <ac:spMk id="6" creationId="{8AA53575-3FC6-0C8A-0962-6F504339E3DB}"/>
          </ac:spMkLst>
        </pc:spChg>
        <pc:spChg chg="mod">
          <ac:chgData name="Gastbenutzer" userId="" providerId="Windows Live" clId="Web-{FBCA911C-7E9B-4238-85D0-D5E575AE94B7}" dt="2022-08-28T11:38:12.833" v="1133" actId="20577"/>
          <ac:spMkLst>
            <pc:docMk/>
            <pc:sldMk cId="3034169072" sldId="298"/>
            <ac:spMk id="3075" creationId="{7399502A-1A33-6251-ECEC-30C11BC164B0}"/>
          </ac:spMkLst>
        </pc:spChg>
      </pc:sldChg>
      <pc:sldMasterChg chg="add addSldLayout">
        <pc:chgData name="Gastbenutzer" userId="" providerId="Windows Live" clId="Web-{FBCA911C-7E9B-4238-85D0-D5E575AE94B7}" dt="2022-08-28T11:37:44.317" v="1126"/>
        <pc:sldMasterMkLst>
          <pc:docMk/>
          <pc:sldMasterMk cId="0" sldId="2147483648"/>
        </pc:sldMasterMkLst>
        <pc:sldLayoutChg chg="add">
          <pc:chgData name="Gastbenutzer" userId="" providerId="Windows Live" clId="Web-{FBCA911C-7E9B-4238-85D0-D5E575AE94B7}" dt="2022-08-28T11:37:44.317" v="1126"/>
          <pc:sldLayoutMkLst>
            <pc:docMk/>
            <pc:sldMasterMk cId="0" sldId="2147483648"/>
            <pc:sldLayoutMk cId="2427186955" sldId="2147483776"/>
          </pc:sldLayoutMkLst>
        </pc:sldLayoutChg>
        <pc:sldLayoutChg chg="add">
          <pc:chgData name="Gastbenutzer" userId="" providerId="Windows Live" clId="Web-{FBCA911C-7E9B-4238-85D0-D5E575AE94B7}" dt="2022-08-28T11:37:44.317" v="1126"/>
          <pc:sldLayoutMkLst>
            <pc:docMk/>
            <pc:sldMasterMk cId="0" sldId="2147483648"/>
            <pc:sldLayoutMk cId="1922515623" sldId="2147483777"/>
          </pc:sldLayoutMkLst>
        </pc:sldLayoutChg>
        <pc:sldLayoutChg chg="add">
          <pc:chgData name="Gastbenutzer" userId="" providerId="Windows Live" clId="Web-{FBCA911C-7E9B-4238-85D0-D5E575AE94B7}" dt="2022-08-28T11:37:44.317" v="1126"/>
          <pc:sldLayoutMkLst>
            <pc:docMk/>
            <pc:sldMasterMk cId="0" sldId="2147483648"/>
            <pc:sldLayoutMk cId="3145041247" sldId="2147483778"/>
          </pc:sldLayoutMkLst>
        </pc:sldLayoutChg>
        <pc:sldLayoutChg chg="add">
          <pc:chgData name="Gastbenutzer" userId="" providerId="Windows Live" clId="Web-{FBCA911C-7E9B-4238-85D0-D5E575AE94B7}" dt="2022-08-28T11:37:44.317" v="1126"/>
          <pc:sldLayoutMkLst>
            <pc:docMk/>
            <pc:sldMasterMk cId="0" sldId="2147483648"/>
            <pc:sldLayoutMk cId="2800764453" sldId="2147483779"/>
          </pc:sldLayoutMkLst>
        </pc:sldLayoutChg>
        <pc:sldLayoutChg chg="add">
          <pc:chgData name="Gastbenutzer" userId="" providerId="Windows Live" clId="Web-{FBCA911C-7E9B-4238-85D0-D5E575AE94B7}" dt="2022-08-28T11:37:44.317" v="1126"/>
          <pc:sldLayoutMkLst>
            <pc:docMk/>
            <pc:sldMasterMk cId="0" sldId="2147483648"/>
            <pc:sldLayoutMk cId="1300776129" sldId="2147483780"/>
          </pc:sldLayoutMkLst>
        </pc:sldLayoutChg>
        <pc:sldLayoutChg chg="add">
          <pc:chgData name="Gastbenutzer" userId="" providerId="Windows Live" clId="Web-{FBCA911C-7E9B-4238-85D0-D5E575AE94B7}" dt="2022-08-28T11:37:44.317" v="1126"/>
          <pc:sldLayoutMkLst>
            <pc:docMk/>
            <pc:sldMasterMk cId="0" sldId="2147483648"/>
            <pc:sldLayoutMk cId="1507054965" sldId="2147483781"/>
          </pc:sldLayoutMkLst>
        </pc:sldLayoutChg>
        <pc:sldLayoutChg chg="add">
          <pc:chgData name="Gastbenutzer" userId="" providerId="Windows Live" clId="Web-{FBCA911C-7E9B-4238-85D0-D5E575AE94B7}" dt="2022-08-28T11:37:44.317" v="1126"/>
          <pc:sldLayoutMkLst>
            <pc:docMk/>
            <pc:sldMasterMk cId="0" sldId="2147483648"/>
            <pc:sldLayoutMk cId="3880563865" sldId="2147483782"/>
          </pc:sldLayoutMkLst>
        </pc:sldLayoutChg>
        <pc:sldLayoutChg chg="add">
          <pc:chgData name="Gastbenutzer" userId="" providerId="Windows Live" clId="Web-{FBCA911C-7E9B-4238-85D0-D5E575AE94B7}" dt="2022-08-28T11:37:44.317" v="1126"/>
          <pc:sldLayoutMkLst>
            <pc:docMk/>
            <pc:sldMasterMk cId="0" sldId="2147483648"/>
            <pc:sldLayoutMk cId="3079040776" sldId="2147483783"/>
          </pc:sldLayoutMkLst>
        </pc:sldLayoutChg>
        <pc:sldLayoutChg chg="add">
          <pc:chgData name="Gastbenutzer" userId="" providerId="Windows Live" clId="Web-{FBCA911C-7E9B-4238-85D0-D5E575AE94B7}" dt="2022-08-28T11:37:44.317" v="1126"/>
          <pc:sldLayoutMkLst>
            <pc:docMk/>
            <pc:sldMasterMk cId="0" sldId="2147483648"/>
            <pc:sldLayoutMk cId="3179733895" sldId="2147483784"/>
          </pc:sldLayoutMkLst>
        </pc:sldLayoutChg>
        <pc:sldLayoutChg chg="add">
          <pc:chgData name="Gastbenutzer" userId="" providerId="Windows Live" clId="Web-{FBCA911C-7E9B-4238-85D0-D5E575AE94B7}" dt="2022-08-28T11:37:44.317" v="1126"/>
          <pc:sldLayoutMkLst>
            <pc:docMk/>
            <pc:sldMasterMk cId="0" sldId="2147483648"/>
            <pc:sldLayoutMk cId="2708509092" sldId="2147483785"/>
          </pc:sldLayoutMkLst>
        </pc:sldLayoutChg>
        <pc:sldLayoutChg chg="add">
          <pc:chgData name="Gastbenutzer" userId="" providerId="Windows Live" clId="Web-{FBCA911C-7E9B-4238-85D0-D5E575AE94B7}" dt="2022-08-28T11:37:44.317" v="1126"/>
          <pc:sldLayoutMkLst>
            <pc:docMk/>
            <pc:sldMasterMk cId="0" sldId="2147483648"/>
            <pc:sldLayoutMk cId="1091855393" sldId="2147483786"/>
          </pc:sldLayoutMkLst>
        </pc:sldLayoutChg>
        <pc:sldLayoutChg chg="add">
          <pc:chgData name="Gastbenutzer" userId="" providerId="Windows Live" clId="Web-{FBCA911C-7E9B-4238-85D0-D5E575AE94B7}" dt="2022-08-28T11:37:44.317" v="1126"/>
          <pc:sldLayoutMkLst>
            <pc:docMk/>
            <pc:sldMasterMk cId="0" sldId="2147483648"/>
            <pc:sldLayoutMk cId="2691487285" sldId="2147483787"/>
          </pc:sldLayoutMkLst>
        </pc:sldLayoutChg>
        <pc:sldLayoutChg chg="add">
          <pc:chgData name="Gastbenutzer" userId="" providerId="Windows Live" clId="Web-{FBCA911C-7E9B-4238-85D0-D5E575AE94B7}" dt="2022-08-28T11:37:44.317" v="1126"/>
          <pc:sldLayoutMkLst>
            <pc:docMk/>
            <pc:sldMasterMk cId="0" sldId="2147483648"/>
            <pc:sldLayoutMk cId="521447258" sldId="2147483788"/>
          </pc:sldLayoutMkLst>
        </pc:sldLayoutChg>
        <pc:sldLayoutChg chg="add">
          <pc:chgData name="Gastbenutzer" userId="" providerId="Windows Live" clId="Web-{FBCA911C-7E9B-4238-85D0-D5E575AE94B7}" dt="2022-08-28T11:37:44.317" v="1126"/>
          <pc:sldLayoutMkLst>
            <pc:docMk/>
            <pc:sldMasterMk cId="0" sldId="2147483648"/>
            <pc:sldLayoutMk cId="2743711126" sldId="2147483789"/>
          </pc:sldLayoutMkLst>
        </pc:sldLayoutChg>
        <pc:sldLayoutChg chg="add">
          <pc:chgData name="Gastbenutzer" userId="" providerId="Windows Live" clId="Web-{FBCA911C-7E9B-4238-85D0-D5E575AE94B7}" dt="2022-08-28T11:37:44.317" v="1126"/>
          <pc:sldLayoutMkLst>
            <pc:docMk/>
            <pc:sldMasterMk cId="0" sldId="2147483648"/>
            <pc:sldLayoutMk cId="2590107765" sldId="2147483790"/>
          </pc:sldLayoutMkLst>
        </pc:sldLayoutChg>
        <pc:sldLayoutChg chg="add">
          <pc:chgData name="Gastbenutzer" userId="" providerId="Windows Live" clId="Web-{FBCA911C-7E9B-4238-85D0-D5E575AE94B7}" dt="2022-08-28T11:37:44.317" v="1126"/>
          <pc:sldLayoutMkLst>
            <pc:docMk/>
            <pc:sldMasterMk cId="0" sldId="2147483648"/>
            <pc:sldLayoutMk cId="323072974" sldId="2147483791"/>
          </pc:sldLayoutMkLst>
        </pc:sldLayoutChg>
        <pc:sldLayoutChg chg="add">
          <pc:chgData name="Gastbenutzer" userId="" providerId="Windows Live" clId="Web-{FBCA911C-7E9B-4238-85D0-D5E575AE94B7}" dt="2022-08-28T11:37:44.317" v="1126"/>
          <pc:sldLayoutMkLst>
            <pc:docMk/>
            <pc:sldMasterMk cId="0" sldId="2147483648"/>
            <pc:sldLayoutMk cId="2679303069" sldId="2147483792"/>
          </pc:sldLayoutMkLst>
        </pc:sldLayoutChg>
        <pc:sldLayoutChg chg="add">
          <pc:chgData name="Gastbenutzer" userId="" providerId="Windows Live" clId="Web-{FBCA911C-7E9B-4238-85D0-D5E575AE94B7}" dt="2022-08-28T11:37:44.317" v="1126"/>
          <pc:sldLayoutMkLst>
            <pc:docMk/>
            <pc:sldMasterMk cId="0" sldId="2147483648"/>
            <pc:sldLayoutMk cId="297414146" sldId="2147483793"/>
          </pc:sldLayoutMkLst>
        </pc:sldLayoutChg>
        <pc:sldLayoutChg chg="add">
          <pc:chgData name="Gastbenutzer" userId="" providerId="Windows Live" clId="Web-{FBCA911C-7E9B-4238-85D0-D5E575AE94B7}" dt="2022-08-28T11:37:44.317" v="1126"/>
          <pc:sldLayoutMkLst>
            <pc:docMk/>
            <pc:sldMasterMk cId="0" sldId="2147483648"/>
            <pc:sldLayoutMk cId="1849077108" sldId="2147483794"/>
          </pc:sldLayoutMkLst>
        </pc:sldLayoutChg>
        <pc:sldLayoutChg chg="add">
          <pc:chgData name="Gastbenutzer" userId="" providerId="Windows Live" clId="Web-{FBCA911C-7E9B-4238-85D0-D5E575AE94B7}" dt="2022-08-28T11:37:44.317" v="1126"/>
          <pc:sldLayoutMkLst>
            <pc:docMk/>
            <pc:sldMasterMk cId="0" sldId="2147483648"/>
            <pc:sldLayoutMk cId="1417993760" sldId="2147483795"/>
          </pc:sldLayoutMkLst>
        </pc:sldLayoutChg>
        <pc:sldLayoutChg chg="add">
          <pc:chgData name="Gastbenutzer" userId="" providerId="Windows Live" clId="Web-{FBCA911C-7E9B-4238-85D0-D5E575AE94B7}" dt="2022-08-28T11:37:44.317" v="1126"/>
          <pc:sldLayoutMkLst>
            <pc:docMk/>
            <pc:sldMasterMk cId="0" sldId="2147483648"/>
            <pc:sldLayoutMk cId="3710069664" sldId="2147483796"/>
          </pc:sldLayoutMkLst>
        </pc:sldLayoutChg>
        <pc:sldLayoutChg chg="add">
          <pc:chgData name="Gastbenutzer" userId="" providerId="Windows Live" clId="Web-{FBCA911C-7E9B-4238-85D0-D5E575AE94B7}" dt="2022-08-28T11:37:44.317" v="1126"/>
          <pc:sldLayoutMkLst>
            <pc:docMk/>
            <pc:sldMasterMk cId="0" sldId="2147483648"/>
            <pc:sldLayoutMk cId="1674494894" sldId="2147483797"/>
          </pc:sldLayoutMkLst>
        </pc:sldLayoutChg>
        <pc:sldLayoutChg chg="add">
          <pc:chgData name="Gastbenutzer" userId="" providerId="Windows Live" clId="Web-{FBCA911C-7E9B-4238-85D0-D5E575AE94B7}" dt="2022-08-28T11:37:44.317" v="1126"/>
          <pc:sldLayoutMkLst>
            <pc:docMk/>
            <pc:sldMasterMk cId="0" sldId="2147483648"/>
            <pc:sldLayoutMk cId="6093619" sldId="2147483798"/>
          </pc:sldLayoutMkLst>
        </pc:sldLayoutChg>
        <pc:sldLayoutChg chg="add">
          <pc:chgData name="Gastbenutzer" userId="" providerId="Windows Live" clId="Web-{FBCA911C-7E9B-4238-85D0-D5E575AE94B7}" dt="2022-08-28T11:37:44.317" v="1126"/>
          <pc:sldLayoutMkLst>
            <pc:docMk/>
            <pc:sldMasterMk cId="0" sldId="2147483648"/>
            <pc:sldLayoutMk cId="119566007" sldId="2147483799"/>
          </pc:sldLayoutMkLst>
        </pc:sldLayoutChg>
        <pc:sldLayoutChg chg="add">
          <pc:chgData name="Gastbenutzer" userId="" providerId="Windows Live" clId="Web-{FBCA911C-7E9B-4238-85D0-D5E575AE94B7}" dt="2022-08-28T11:37:44.317" v="1126"/>
          <pc:sldLayoutMkLst>
            <pc:docMk/>
            <pc:sldMasterMk cId="0" sldId="2147483648"/>
            <pc:sldLayoutMk cId="1174295400" sldId="2147483800"/>
          </pc:sldLayoutMkLst>
        </pc:sldLayoutChg>
        <pc:sldLayoutChg chg="add">
          <pc:chgData name="Gastbenutzer" userId="" providerId="Windows Live" clId="Web-{FBCA911C-7E9B-4238-85D0-D5E575AE94B7}" dt="2022-08-28T11:37:44.317" v="1126"/>
          <pc:sldLayoutMkLst>
            <pc:docMk/>
            <pc:sldMasterMk cId="0" sldId="2147483648"/>
            <pc:sldLayoutMk cId="1118406705" sldId="2147483801"/>
          </pc:sldLayoutMkLst>
        </pc:sldLayoutChg>
        <pc:sldLayoutChg chg="add">
          <pc:chgData name="Gastbenutzer" userId="" providerId="Windows Live" clId="Web-{FBCA911C-7E9B-4238-85D0-D5E575AE94B7}" dt="2022-08-28T11:37:44.317" v="1126"/>
          <pc:sldLayoutMkLst>
            <pc:docMk/>
            <pc:sldMasterMk cId="0" sldId="2147483648"/>
            <pc:sldLayoutMk cId="1664022425" sldId="2147483802"/>
          </pc:sldLayoutMkLst>
        </pc:sldLayoutChg>
        <pc:sldLayoutChg chg="add">
          <pc:chgData name="Gastbenutzer" userId="" providerId="Windows Live" clId="Web-{FBCA911C-7E9B-4238-85D0-D5E575AE94B7}" dt="2022-08-28T11:37:44.317" v="1126"/>
          <pc:sldLayoutMkLst>
            <pc:docMk/>
            <pc:sldMasterMk cId="0" sldId="2147483648"/>
            <pc:sldLayoutMk cId="3219784435" sldId="2147483803"/>
          </pc:sldLayoutMkLst>
        </pc:sldLayoutChg>
        <pc:sldLayoutChg chg="add">
          <pc:chgData name="Gastbenutzer" userId="" providerId="Windows Live" clId="Web-{FBCA911C-7E9B-4238-85D0-D5E575AE94B7}" dt="2022-08-28T11:37:44.317" v="1126"/>
          <pc:sldLayoutMkLst>
            <pc:docMk/>
            <pc:sldMasterMk cId="0" sldId="2147483648"/>
            <pc:sldLayoutMk cId="3888680373" sldId="2147483804"/>
          </pc:sldLayoutMkLst>
        </pc:sldLayoutChg>
        <pc:sldLayoutChg chg="add">
          <pc:chgData name="Gastbenutzer" userId="" providerId="Windows Live" clId="Web-{FBCA911C-7E9B-4238-85D0-D5E575AE94B7}" dt="2022-08-28T11:37:44.317" v="1126"/>
          <pc:sldLayoutMkLst>
            <pc:docMk/>
            <pc:sldMasterMk cId="0" sldId="2147483648"/>
            <pc:sldLayoutMk cId="1994734546" sldId="2147483805"/>
          </pc:sldLayoutMkLst>
        </pc:sldLayoutChg>
      </pc:sldMasterChg>
      <pc:sldMasterChg chg="replId">
        <pc:chgData name="Gastbenutzer" userId="" providerId="Windows Live" clId="Web-{FBCA911C-7E9B-4238-85D0-D5E575AE94B7}" dt="2022-08-28T11:37:44.317" v="1126"/>
        <pc:sldMasterMkLst>
          <pc:docMk/>
          <pc:sldMasterMk cId="3914225784" sldId="2147483806"/>
        </pc:sldMasterMkLst>
      </pc:sldMasterChg>
    </pc:docChg>
  </pc:docChgLst>
  <pc:docChgLst>
    <pc:chgData name="Gastbenutzer" providerId="Windows Live" clId="Web-{AD203C0B-EA3E-4789-9F0C-E4B85A2A29E6}"/>
    <pc:docChg chg="modSld sldOrd">
      <pc:chgData name="Gastbenutzer" userId="" providerId="Windows Live" clId="Web-{AD203C0B-EA3E-4789-9F0C-E4B85A2A29E6}" dt="2022-09-13T16:51:43.544" v="701" actId="20577"/>
      <pc:docMkLst>
        <pc:docMk/>
      </pc:docMkLst>
      <pc:sldChg chg="modSp">
        <pc:chgData name="Gastbenutzer" userId="" providerId="Windows Live" clId="Web-{AD203C0B-EA3E-4789-9F0C-E4B85A2A29E6}" dt="2022-09-13T16:32:19.544" v="33" actId="20577"/>
        <pc:sldMkLst>
          <pc:docMk/>
          <pc:sldMk cId="2227642434" sldId="301"/>
        </pc:sldMkLst>
        <pc:spChg chg="mod">
          <ac:chgData name="Gastbenutzer" userId="" providerId="Windows Live" clId="Web-{AD203C0B-EA3E-4789-9F0C-E4B85A2A29E6}" dt="2022-09-13T16:32:19.544" v="33" actId="20577"/>
          <ac:spMkLst>
            <pc:docMk/>
            <pc:sldMk cId="2227642434" sldId="301"/>
            <ac:spMk id="8" creationId="{7D773DF5-98AE-2067-080A-26BAC4BDD2C9}"/>
          </ac:spMkLst>
        </pc:spChg>
      </pc:sldChg>
      <pc:sldChg chg="modSp">
        <pc:chgData name="Gastbenutzer" userId="" providerId="Windows Live" clId="Web-{AD203C0B-EA3E-4789-9F0C-E4B85A2A29E6}" dt="2022-09-13T16:35:11.158" v="123" actId="20577"/>
        <pc:sldMkLst>
          <pc:docMk/>
          <pc:sldMk cId="277699481" sldId="302"/>
        </pc:sldMkLst>
        <pc:spChg chg="mod">
          <ac:chgData name="Gastbenutzer" userId="" providerId="Windows Live" clId="Web-{AD203C0B-EA3E-4789-9F0C-E4B85A2A29E6}" dt="2022-09-13T16:35:11.158" v="123" actId="20577"/>
          <ac:spMkLst>
            <pc:docMk/>
            <pc:sldMk cId="277699481" sldId="302"/>
            <ac:spMk id="8" creationId="{7D773DF5-98AE-2067-080A-26BAC4BDD2C9}"/>
          </ac:spMkLst>
        </pc:spChg>
      </pc:sldChg>
      <pc:sldChg chg="modSp">
        <pc:chgData name="Gastbenutzer" userId="" providerId="Windows Live" clId="Web-{AD203C0B-EA3E-4789-9F0C-E4B85A2A29E6}" dt="2022-09-13T16:35:24.753" v="131" actId="20577"/>
        <pc:sldMkLst>
          <pc:docMk/>
          <pc:sldMk cId="3659173651" sldId="303"/>
        </pc:sldMkLst>
        <pc:spChg chg="mod">
          <ac:chgData name="Gastbenutzer" userId="" providerId="Windows Live" clId="Web-{AD203C0B-EA3E-4789-9F0C-E4B85A2A29E6}" dt="2022-09-13T16:35:24.753" v="131" actId="20577"/>
          <ac:spMkLst>
            <pc:docMk/>
            <pc:sldMk cId="3659173651" sldId="303"/>
            <ac:spMk id="8196" creationId="{42C3E8F5-6B68-F7C9-CCBD-E53F82015C76}"/>
          </ac:spMkLst>
        </pc:spChg>
      </pc:sldChg>
      <pc:sldChg chg="modSp">
        <pc:chgData name="Gastbenutzer" userId="" providerId="Windows Live" clId="Web-{AD203C0B-EA3E-4789-9F0C-E4B85A2A29E6}" dt="2022-09-13T16:32:33.326" v="41" actId="20577"/>
        <pc:sldMkLst>
          <pc:docMk/>
          <pc:sldMk cId="3393583845" sldId="304"/>
        </pc:sldMkLst>
        <pc:spChg chg="mod">
          <ac:chgData name="Gastbenutzer" userId="" providerId="Windows Live" clId="Web-{AD203C0B-EA3E-4789-9F0C-E4B85A2A29E6}" dt="2022-09-13T16:32:33.326" v="41" actId="20577"/>
          <ac:spMkLst>
            <pc:docMk/>
            <pc:sldMk cId="3393583845" sldId="304"/>
            <ac:spMk id="8196" creationId="{42C3E8F5-6B68-F7C9-CCBD-E53F82015C76}"/>
          </ac:spMkLst>
        </pc:spChg>
      </pc:sldChg>
      <pc:sldChg chg="modSp">
        <pc:chgData name="Gastbenutzer" userId="" providerId="Windows Live" clId="Web-{AD203C0B-EA3E-4789-9F0C-E4B85A2A29E6}" dt="2022-09-13T16:41:09.137" v="301" actId="20577"/>
        <pc:sldMkLst>
          <pc:docMk/>
          <pc:sldMk cId="2270451774" sldId="306"/>
        </pc:sldMkLst>
        <pc:spChg chg="mod">
          <ac:chgData name="Gastbenutzer" userId="" providerId="Windows Live" clId="Web-{AD203C0B-EA3E-4789-9F0C-E4B85A2A29E6}" dt="2022-09-13T16:41:09.137" v="301" actId="20577"/>
          <ac:spMkLst>
            <pc:docMk/>
            <pc:sldMk cId="2270451774" sldId="306"/>
            <ac:spMk id="8" creationId="{7D773DF5-98AE-2067-080A-26BAC4BDD2C9}"/>
          </ac:spMkLst>
        </pc:spChg>
      </pc:sldChg>
      <pc:sldChg chg="modSp">
        <pc:chgData name="Gastbenutzer" userId="" providerId="Windows Live" clId="Web-{AD203C0B-EA3E-4789-9F0C-E4B85A2A29E6}" dt="2022-09-13T16:41:28.309" v="303" actId="20577"/>
        <pc:sldMkLst>
          <pc:docMk/>
          <pc:sldMk cId="3695869593" sldId="308"/>
        </pc:sldMkLst>
        <pc:spChg chg="mod">
          <ac:chgData name="Gastbenutzer" userId="" providerId="Windows Live" clId="Web-{AD203C0B-EA3E-4789-9F0C-E4B85A2A29E6}" dt="2022-09-13T16:41:28.309" v="303" actId="20577"/>
          <ac:spMkLst>
            <pc:docMk/>
            <pc:sldMk cId="3695869593" sldId="308"/>
            <ac:spMk id="8" creationId="{7D773DF5-98AE-2067-080A-26BAC4BDD2C9}"/>
          </ac:spMkLst>
        </pc:spChg>
      </pc:sldChg>
      <pc:sldChg chg="modSp">
        <pc:chgData name="Gastbenutzer" userId="" providerId="Windows Live" clId="Web-{AD203C0B-EA3E-4789-9F0C-E4B85A2A29E6}" dt="2022-09-13T16:43:17.250" v="334" actId="20577"/>
        <pc:sldMkLst>
          <pc:docMk/>
          <pc:sldMk cId="4158084683" sldId="310"/>
        </pc:sldMkLst>
        <pc:spChg chg="mod">
          <ac:chgData name="Gastbenutzer" userId="" providerId="Windows Live" clId="Web-{AD203C0B-EA3E-4789-9F0C-E4B85A2A29E6}" dt="2022-09-13T16:43:17.250" v="334" actId="20577"/>
          <ac:spMkLst>
            <pc:docMk/>
            <pc:sldMk cId="4158084683" sldId="310"/>
            <ac:spMk id="8" creationId="{7D773DF5-98AE-2067-080A-26BAC4BDD2C9}"/>
          </ac:spMkLst>
        </pc:spChg>
      </pc:sldChg>
      <pc:sldChg chg="modSp ord">
        <pc:chgData name="Gastbenutzer" userId="" providerId="Windows Live" clId="Web-{AD203C0B-EA3E-4789-9F0C-E4B85A2A29E6}" dt="2022-09-13T16:44:59.346" v="404"/>
        <pc:sldMkLst>
          <pc:docMk/>
          <pc:sldMk cId="3646392079" sldId="312"/>
        </pc:sldMkLst>
        <pc:spChg chg="mod">
          <ac:chgData name="Gastbenutzer" userId="" providerId="Windows Live" clId="Web-{AD203C0B-EA3E-4789-9F0C-E4B85A2A29E6}" dt="2022-09-13T16:44:56.846" v="403" actId="20577"/>
          <ac:spMkLst>
            <pc:docMk/>
            <pc:sldMk cId="3646392079" sldId="312"/>
            <ac:spMk id="8196" creationId="{42C3E8F5-6B68-F7C9-CCBD-E53F82015C76}"/>
          </ac:spMkLst>
        </pc:spChg>
      </pc:sldChg>
      <pc:sldChg chg="modSp">
        <pc:chgData name="Gastbenutzer" userId="" providerId="Windows Live" clId="Web-{AD203C0B-EA3E-4789-9F0C-E4B85A2A29E6}" dt="2022-09-13T16:44:21.189" v="388" actId="20577"/>
        <pc:sldMkLst>
          <pc:docMk/>
          <pc:sldMk cId="4190206624" sldId="773"/>
        </pc:sldMkLst>
        <pc:spChg chg="mod">
          <ac:chgData name="Gastbenutzer" userId="" providerId="Windows Live" clId="Web-{AD203C0B-EA3E-4789-9F0C-E4B85A2A29E6}" dt="2022-09-13T16:44:21.189" v="388" actId="20577"/>
          <ac:spMkLst>
            <pc:docMk/>
            <pc:sldMk cId="4190206624" sldId="773"/>
            <ac:spMk id="8" creationId="{7D773DF5-98AE-2067-080A-26BAC4BDD2C9}"/>
          </ac:spMkLst>
        </pc:spChg>
      </pc:sldChg>
      <pc:sldChg chg="modSp">
        <pc:chgData name="Gastbenutzer" userId="" providerId="Windows Live" clId="Web-{AD203C0B-EA3E-4789-9F0C-E4B85A2A29E6}" dt="2022-09-13T16:51:43.544" v="701" actId="20577"/>
        <pc:sldMkLst>
          <pc:docMk/>
          <pc:sldMk cId="3384063111" sldId="774"/>
        </pc:sldMkLst>
        <pc:spChg chg="mod">
          <ac:chgData name="Gastbenutzer" userId="" providerId="Windows Live" clId="Web-{AD203C0B-EA3E-4789-9F0C-E4B85A2A29E6}" dt="2022-09-13T16:51:43.544" v="701" actId="20577"/>
          <ac:spMkLst>
            <pc:docMk/>
            <pc:sldMk cId="3384063111" sldId="774"/>
            <ac:spMk id="8" creationId="{7D773DF5-98AE-2067-080A-26BAC4BDD2C9}"/>
          </ac:spMkLst>
        </pc:spChg>
      </pc:sldChg>
    </pc:docChg>
  </pc:docChgLst>
  <pc:docChgLst>
    <pc:chgData name="Gastbenutzer" providerId="Windows Live" clId="Web-{8820FC2B-A9DF-410D-B1A5-AC2FBDAE7E10}"/>
    <pc:docChg chg="addSld delSld modSld sldOrd">
      <pc:chgData name="Gastbenutzer" userId="" providerId="Windows Live" clId="Web-{8820FC2B-A9DF-410D-B1A5-AC2FBDAE7E10}" dt="2022-08-27T14:48:29.838" v="1651" actId="14100"/>
      <pc:docMkLst>
        <pc:docMk/>
      </pc:docMkLst>
      <pc:sldChg chg="modSp">
        <pc:chgData name="Gastbenutzer" userId="" providerId="Windows Live" clId="Web-{8820FC2B-A9DF-410D-B1A5-AC2FBDAE7E10}" dt="2022-08-27T12:38:37.639" v="0" actId="20577"/>
        <pc:sldMkLst>
          <pc:docMk/>
          <pc:sldMk cId="504978166" sldId="257"/>
        </pc:sldMkLst>
        <pc:spChg chg="mod">
          <ac:chgData name="Gastbenutzer" userId="" providerId="Windows Live" clId="Web-{8820FC2B-A9DF-410D-B1A5-AC2FBDAE7E10}" dt="2022-08-27T12:38:37.639" v="0" actId="20577"/>
          <ac:spMkLst>
            <pc:docMk/>
            <pc:sldMk cId="504978166" sldId="257"/>
            <ac:spMk id="5" creationId="{4B572E7E-0311-7748-A98F-BA933A95FC67}"/>
          </ac:spMkLst>
        </pc:spChg>
      </pc:sldChg>
      <pc:sldChg chg="delSp modSp">
        <pc:chgData name="Gastbenutzer" userId="" providerId="Windows Live" clId="Web-{8820FC2B-A9DF-410D-B1A5-AC2FBDAE7E10}" dt="2022-08-27T13:45:44.922" v="208" actId="20577"/>
        <pc:sldMkLst>
          <pc:docMk/>
          <pc:sldMk cId="3420275170" sldId="278"/>
        </pc:sldMkLst>
        <pc:spChg chg="mod">
          <ac:chgData name="Gastbenutzer" userId="" providerId="Windows Live" clId="Web-{8820FC2B-A9DF-410D-B1A5-AC2FBDAE7E10}" dt="2022-08-27T13:37:23.218" v="100" actId="20577"/>
          <ac:spMkLst>
            <pc:docMk/>
            <pc:sldMk cId="3420275170" sldId="278"/>
            <ac:spMk id="73" creationId="{82F637C3-5EBB-BF43-8833-5391ACC6C8C0}"/>
          </ac:spMkLst>
        </pc:spChg>
        <pc:spChg chg="mod">
          <ac:chgData name="Gastbenutzer" userId="" providerId="Windows Live" clId="Web-{8820FC2B-A9DF-410D-B1A5-AC2FBDAE7E10}" dt="2022-08-27T13:38:30.642" v="104" actId="20577"/>
          <ac:spMkLst>
            <pc:docMk/>
            <pc:sldMk cId="3420275170" sldId="278"/>
            <ac:spMk id="74" creationId="{7A1DB1BD-5849-634B-ABD2-2FF66CACFD5D}"/>
          </ac:spMkLst>
        </pc:spChg>
        <pc:spChg chg="mod">
          <ac:chgData name="Gastbenutzer" userId="" providerId="Windows Live" clId="Web-{8820FC2B-A9DF-410D-B1A5-AC2FBDAE7E10}" dt="2022-08-27T13:38:38.173" v="114" actId="20577"/>
          <ac:spMkLst>
            <pc:docMk/>
            <pc:sldMk cId="3420275170" sldId="278"/>
            <ac:spMk id="75" creationId="{69106AEC-5B15-1144-B0CD-3CB19692FDA1}"/>
          </ac:spMkLst>
        </pc:spChg>
        <pc:spChg chg="mod">
          <ac:chgData name="Gastbenutzer" userId="" providerId="Windows Live" clId="Web-{8820FC2B-A9DF-410D-B1A5-AC2FBDAE7E10}" dt="2022-08-27T13:44:27.654" v="183" actId="20577"/>
          <ac:spMkLst>
            <pc:docMk/>
            <pc:sldMk cId="3420275170" sldId="278"/>
            <ac:spMk id="76" creationId="{CA5A949B-4345-C840-9C0E-E1C6DFFE7D13}"/>
          </ac:spMkLst>
        </pc:spChg>
        <pc:spChg chg="mod">
          <ac:chgData name="Gastbenutzer" userId="" providerId="Windows Live" clId="Web-{8820FC2B-A9DF-410D-B1A5-AC2FBDAE7E10}" dt="2022-08-27T13:44:13.575" v="176" actId="20577"/>
          <ac:spMkLst>
            <pc:docMk/>
            <pc:sldMk cId="3420275170" sldId="278"/>
            <ac:spMk id="77" creationId="{731C792C-B768-7C45-9B7E-0EAEA3466124}"/>
          </ac:spMkLst>
        </pc:spChg>
        <pc:spChg chg="mod">
          <ac:chgData name="Gastbenutzer" userId="" providerId="Windows Live" clId="Web-{8820FC2B-A9DF-410D-B1A5-AC2FBDAE7E10}" dt="2022-08-27T13:39:36.019" v="145" actId="20577"/>
          <ac:spMkLst>
            <pc:docMk/>
            <pc:sldMk cId="3420275170" sldId="278"/>
            <ac:spMk id="78" creationId="{1773FFD3-0DF5-354E-B2BF-3B844011A0CC}"/>
          </ac:spMkLst>
        </pc:spChg>
        <pc:spChg chg="mod">
          <ac:chgData name="Gastbenutzer" userId="" providerId="Windows Live" clId="Web-{8820FC2B-A9DF-410D-B1A5-AC2FBDAE7E10}" dt="2022-08-27T13:45:39.031" v="207" actId="20577"/>
          <ac:spMkLst>
            <pc:docMk/>
            <pc:sldMk cId="3420275170" sldId="278"/>
            <ac:spMk id="93" creationId="{BA00D0F0-4496-D44A-AEE3-013BF18FB67A}"/>
          </ac:spMkLst>
        </pc:spChg>
        <pc:spChg chg="mod">
          <ac:chgData name="Gastbenutzer" userId="" providerId="Windows Live" clId="Web-{8820FC2B-A9DF-410D-B1A5-AC2FBDAE7E10}" dt="2022-08-27T13:45:44.922" v="208" actId="20577"/>
          <ac:spMkLst>
            <pc:docMk/>
            <pc:sldMk cId="3420275170" sldId="278"/>
            <ac:spMk id="95" creationId="{5F385476-5B25-904B-A735-7E8DA3DD35AF}"/>
          </ac:spMkLst>
        </pc:spChg>
        <pc:spChg chg="mod">
          <ac:chgData name="Gastbenutzer" userId="" providerId="Windows Live" clId="Web-{8820FC2B-A9DF-410D-B1A5-AC2FBDAE7E10}" dt="2022-08-27T13:45:27.734" v="186" actId="20577"/>
          <ac:spMkLst>
            <pc:docMk/>
            <pc:sldMk cId="3420275170" sldId="278"/>
            <ac:spMk id="97" creationId="{1695ACB6-27FA-8440-A43E-BEB401CD229B}"/>
          </ac:spMkLst>
        </pc:spChg>
        <pc:spChg chg="mod">
          <ac:chgData name="Gastbenutzer" userId="" providerId="Windows Live" clId="Web-{8820FC2B-A9DF-410D-B1A5-AC2FBDAE7E10}" dt="2022-08-27T13:34:50.260" v="34" actId="20577"/>
          <ac:spMkLst>
            <pc:docMk/>
            <pc:sldMk cId="3420275170" sldId="278"/>
            <ac:spMk id="98" creationId="{CC605073-5880-034D-B475-B7531363F1C7}"/>
          </ac:spMkLst>
        </pc:spChg>
        <pc:spChg chg="mod">
          <ac:chgData name="Gastbenutzer" userId="" providerId="Windows Live" clId="Web-{8820FC2B-A9DF-410D-B1A5-AC2FBDAE7E10}" dt="2022-08-27T13:45:35.046" v="202" actId="20577"/>
          <ac:spMkLst>
            <pc:docMk/>
            <pc:sldMk cId="3420275170" sldId="278"/>
            <ac:spMk id="99" creationId="{E63670DC-71BB-B040-A04B-BE635506EEAE}"/>
          </ac:spMkLst>
        </pc:spChg>
        <pc:spChg chg="mod">
          <ac:chgData name="Gastbenutzer" userId="" providerId="Windows Live" clId="Web-{8820FC2B-A9DF-410D-B1A5-AC2FBDAE7E10}" dt="2022-08-27T13:34:55.822" v="35" actId="20577"/>
          <ac:spMkLst>
            <pc:docMk/>
            <pc:sldMk cId="3420275170" sldId="278"/>
            <ac:spMk id="100" creationId="{79D9861D-2015-3C44-AB9B-DFBD0E98BE5C}"/>
          </ac:spMkLst>
        </pc:spChg>
        <pc:spChg chg="del">
          <ac:chgData name="Gastbenutzer" userId="" providerId="Windows Live" clId="Web-{8820FC2B-A9DF-410D-B1A5-AC2FBDAE7E10}" dt="2022-08-27T13:35:03.229" v="36"/>
          <ac:spMkLst>
            <pc:docMk/>
            <pc:sldMk cId="3420275170" sldId="278"/>
            <ac:spMk id="103" creationId="{51E177BD-E8DA-4C4A-9AD3-93BAC22B57DD}"/>
          </ac:spMkLst>
        </pc:spChg>
        <pc:spChg chg="mod">
          <ac:chgData name="Gastbenutzer" userId="" providerId="Windows Live" clId="Web-{8820FC2B-A9DF-410D-B1A5-AC2FBDAE7E10}" dt="2022-08-27T13:35:27.245" v="54" actId="20577"/>
          <ac:spMkLst>
            <pc:docMk/>
            <pc:sldMk cId="3420275170" sldId="278"/>
            <ac:spMk id="104" creationId="{E1DBA2D5-DD6E-114A-86B6-AFF173A6E468}"/>
          </ac:spMkLst>
        </pc:spChg>
        <pc:spChg chg="mod">
          <ac:chgData name="Gastbenutzer" userId="" providerId="Windows Live" clId="Web-{8820FC2B-A9DF-410D-B1A5-AC2FBDAE7E10}" dt="2022-08-27T13:35:41.605" v="65" actId="20577"/>
          <ac:spMkLst>
            <pc:docMk/>
            <pc:sldMk cId="3420275170" sldId="278"/>
            <ac:spMk id="105" creationId="{8F0B2DB2-5D81-A140-B09E-F9984420C736}"/>
          </ac:spMkLst>
        </pc:spChg>
        <pc:spChg chg="mod">
          <ac:chgData name="Gastbenutzer" userId="" providerId="Windows Live" clId="Web-{8820FC2B-A9DF-410D-B1A5-AC2FBDAE7E10}" dt="2022-08-27T13:35:47.340" v="73" actId="20577"/>
          <ac:spMkLst>
            <pc:docMk/>
            <pc:sldMk cId="3420275170" sldId="278"/>
            <ac:spMk id="106" creationId="{A04FB147-8EE8-7640-BAC2-987A94470021}"/>
          </ac:spMkLst>
        </pc:spChg>
        <pc:spChg chg="mod">
          <ac:chgData name="Gastbenutzer" userId="" providerId="Windows Live" clId="Web-{8820FC2B-A9DF-410D-B1A5-AC2FBDAE7E10}" dt="2022-08-27T13:35:58.012" v="78" actId="20577"/>
          <ac:spMkLst>
            <pc:docMk/>
            <pc:sldMk cId="3420275170" sldId="278"/>
            <ac:spMk id="107" creationId="{18596B1B-A36F-E947-A8A8-69EF8805159D}"/>
          </ac:spMkLst>
        </pc:spChg>
        <pc:spChg chg="del mod">
          <ac:chgData name="Gastbenutzer" userId="" providerId="Windows Live" clId="Web-{8820FC2B-A9DF-410D-B1A5-AC2FBDAE7E10}" dt="2022-08-27T13:36:02.356" v="79"/>
          <ac:spMkLst>
            <pc:docMk/>
            <pc:sldMk cId="3420275170" sldId="278"/>
            <ac:spMk id="108" creationId="{012BCF35-6673-9648-846B-6F35389FA9AC}"/>
          </ac:spMkLst>
        </pc:spChg>
        <pc:spChg chg="del">
          <ac:chgData name="Gastbenutzer" userId="" providerId="Windows Live" clId="Web-{8820FC2B-A9DF-410D-B1A5-AC2FBDAE7E10}" dt="2022-08-27T13:36:05.215" v="80"/>
          <ac:spMkLst>
            <pc:docMk/>
            <pc:sldMk cId="3420275170" sldId="278"/>
            <ac:spMk id="109" creationId="{E77389A1-ACE8-DE47-842A-2A7839B0430F}"/>
          </ac:spMkLst>
        </pc:spChg>
        <pc:spChg chg="del">
          <ac:chgData name="Gastbenutzer" userId="" providerId="Windows Live" clId="Web-{8820FC2B-A9DF-410D-B1A5-AC2FBDAE7E10}" dt="2022-08-27T13:36:07.606" v="81"/>
          <ac:spMkLst>
            <pc:docMk/>
            <pc:sldMk cId="3420275170" sldId="278"/>
            <ac:spMk id="110" creationId="{B539CD7E-A075-064C-BBA5-1D02DCDA78EF}"/>
          </ac:spMkLst>
        </pc:spChg>
        <pc:spChg chg="del">
          <ac:chgData name="Gastbenutzer" userId="" providerId="Windows Live" clId="Web-{8820FC2B-A9DF-410D-B1A5-AC2FBDAE7E10}" dt="2022-08-27T13:36:09.294" v="82"/>
          <ac:spMkLst>
            <pc:docMk/>
            <pc:sldMk cId="3420275170" sldId="278"/>
            <ac:spMk id="111" creationId="{39956E45-19FB-FE43-94D0-D4745C8E579D}"/>
          </ac:spMkLst>
        </pc:spChg>
        <pc:spChg chg="del">
          <ac:chgData name="Gastbenutzer" userId="" providerId="Windows Live" clId="Web-{8820FC2B-A9DF-410D-B1A5-AC2FBDAE7E10}" dt="2022-08-27T13:36:15.591" v="83"/>
          <ac:spMkLst>
            <pc:docMk/>
            <pc:sldMk cId="3420275170" sldId="278"/>
            <ac:spMk id="112" creationId="{971D6ABE-069D-0F4A-AF51-C6849CA4CDBF}"/>
          </ac:spMkLst>
        </pc:spChg>
        <pc:spChg chg="del">
          <ac:chgData name="Gastbenutzer" userId="" providerId="Windows Live" clId="Web-{8820FC2B-A9DF-410D-B1A5-AC2FBDAE7E10}" dt="2022-08-27T13:34:07.211" v="31"/>
          <ac:spMkLst>
            <pc:docMk/>
            <pc:sldMk cId="3420275170" sldId="278"/>
            <ac:spMk id="113" creationId="{0B4925F8-74CC-9F4C-B96B-6DB6FC25DE0F}"/>
          </ac:spMkLst>
        </pc:spChg>
        <pc:cxnChg chg="mod">
          <ac:chgData name="Gastbenutzer" userId="" providerId="Windows Live" clId="Web-{8820FC2B-A9DF-410D-B1A5-AC2FBDAE7E10}" dt="2022-08-27T13:39:57.426" v="147" actId="14100"/>
          <ac:cxnSpMkLst>
            <pc:docMk/>
            <pc:sldMk cId="3420275170" sldId="278"/>
            <ac:cxnSpMk id="84" creationId="{0B92011C-DD75-ED4F-B873-802E4791851E}"/>
          </ac:cxnSpMkLst>
        </pc:cxnChg>
        <pc:cxnChg chg="mod">
          <ac:chgData name="Gastbenutzer" userId="" providerId="Windows Live" clId="Web-{8820FC2B-A9DF-410D-B1A5-AC2FBDAE7E10}" dt="2022-08-27T13:40:17.177" v="149" actId="14100"/>
          <ac:cxnSpMkLst>
            <pc:docMk/>
            <pc:sldMk cId="3420275170" sldId="278"/>
            <ac:cxnSpMk id="85" creationId="{BB203B9A-AA0A-8E4F-8239-7E0E08E25599}"/>
          </ac:cxnSpMkLst>
        </pc:cxnChg>
        <pc:cxnChg chg="mod">
          <ac:chgData name="Gastbenutzer" userId="" providerId="Windows Live" clId="Web-{8820FC2B-A9DF-410D-B1A5-AC2FBDAE7E10}" dt="2022-08-27T13:44:57.576" v="185" actId="14100"/>
          <ac:cxnSpMkLst>
            <pc:docMk/>
            <pc:sldMk cId="3420275170" sldId="278"/>
            <ac:cxnSpMk id="86" creationId="{1DF17B7D-B259-D24A-BBB6-4B5F654B09AC}"/>
          </ac:cxnSpMkLst>
        </pc:cxnChg>
        <pc:cxnChg chg="mod">
          <ac:chgData name="Gastbenutzer" userId="" providerId="Windows Live" clId="Web-{8820FC2B-A9DF-410D-B1A5-AC2FBDAE7E10}" dt="2022-08-27T13:40:32.302" v="152" actId="14100"/>
          <ac:cxnSpMkLst>
            <pc:docMk/>
            <pc:sldMk cId="3420275170" sldId="278"/>
            <ac:cxnSpMk id="87" creationId="{2B653E81-8E36-D747-B9D6-2C279580A008}"/>
          </ac:cxnSpMkLst>
        </pc:cxnChg>
        <pc:cxnChg chg="mod">
          <ac:chgData name="Gastbenutzer" userId="" providerId="Windows Live" clId="Web-{8820FC2B-A9DF-410D-B1A5-AC2FBDAE7E10}" dt="2022-08-27T13:40:37.912" v="153" actId="14100"/>
          <ac:cxnSpMkLst>
            <pc:docMk/>
            <pc:sldMk cId="3420275170" sldId="278"/>
            <ac:cxnSpMk id="88" creationId="{ED22240A-8958-5642-95F0-873AB8AABB5E}"/>
          </ac:cxnSpMkLst>
        </pc:cxnChg>
      </pc:sldChg>
      <pc:sldChg chg="delSp modSp">
        <pc:chgData name="Gastbenutzer" userId="" providerId="Windows Live" clId="Web-{8820FC2B-A9DF-410D-B1A5-AC2FBDAE7E10}" dt="2022-08-27T14:48:29.838" v="1651" actId="14100"/>
        <pc:sldMkLst>
          <pc:docMk/>
          <pc:sldMk cId="300263616" sldId="279"/>
        </pc:sldMkLst>
        <pc:spChg chg="mod">
          <ac:chgData name="Gastbenutzer" userId="" providerId="Windows Live" clId="Web-{8820FC2B-A9DF-410D-B1A5-AC2FBDAE7E10}" dt="2022-08-27T14:43:18.119" v="1611" actId="1076"/>
          <ac:spMkLst>
            <pc:docMk/>
            <pc:sldMk cId="300263616" sldId="279"/>
            <ac:spMk id="3" creationId="{394363F9-D46D-F241-8F6B-FC627835ADA5}"/>
          </ac:spMkLst>
        </pc:spChg>
        <pc:spChg chg="mod">
          <ac:chgData name="Gastbenutzer" userId="" providerId="Windows Live" clId="Web-{8820FC2B-A9DF-410D-B1A5-AC2FBDAE7E10}" dt="2022-08-27T14:43:26.869" v="1613" actId="1076"/>
          <ac:spMkLst>
            <pc:docMk/>
            <pc:sldMk cId="300263616" sldId="279"/>
            <ac:spMk id="4" creationId="{AAF86DE5-E5C3-304B-BCB2-A67A38F3C8D5}"/>
          </ac:spMkLst>
        </pc:spChg>
        <pc:spChg chg="mod">
          <ac:chgData name="Gastbenutzer" userId="" providerId="Windows Live" clId="Web-{8820FC2B-A9DF-410D-B1A5-AC2FBDAE7E10}" dt="2022-08-27T14:48:29.838" v="1651" actId="14100"/>
          <ac:spMkLst>
            <pc:docMk/>
            <pc:sldMk cId="300263616" sldId="279"/>
            <ac:spMk id="5" creationId="{ADF602FA-E3D5-0442-A2AA-DFB6770971F3}"/>
          </ac:spMkLst>
        </pc:spChg>
        <pc:spChg chg="mod">
          <ac:chgData name="Gastbenutzer" userId="" providerId="Windows Live" clId="Web-{8820FC2B-A9DF-410D-B1A5-AC2FBDAE7E10}" dt="2022-08-27T14:48:24.072" v="1650" actId="14100"/>
          <ac:spMkLst>
            <pc:docMk/>
            <pc:sldMk cId="300263616" sldId="279"/>
            <ac:spMk id="6" creationId="{ADCE2EF5-6288-7D47-9B80-AC9D4578E918}"/>
          </ac:spMkLst>
        </pc:spChg>
        <pc:spChg chg="del mod">
          <ac:chgData name="Gastbenutzer" userId="" providerId="Windows Live" clId="Web-{8820FC2B-A9DF-410D-B1A5-AC2FBDAE7E10}" dt="2022-08-27T13:46:46.736" v="215"/>
          <ac:spMkLst>
            <pc:docMk/>
            <pc:sldMk cId="300263616" sldId="279"/>
            <ac:spMk id="22" creationId="{0082B0AA-80DC-2641-8746-6CBA9E6DEC68}"/>
          </ac:spMkLst>
        </pc:spChg>
        <pc:spChg chg="mod">
          <ac:chgData name="Gastbenutzer" userId="" providerId="Windows Live" clId="Web-{8820FC2B-A9DF-410D-B1A5-AC2FBDAE7E10}" dt="2022-08-27T14:43:42.541" v="1614" actId="1076"/>
          <ac:spMkLst>
            <pc:docMk/>
            <pc:sldMk cId="300263616" sldId="279"/>
            <ac:spMk id="26" creationId="{7613A755-3FAD-5942-B024-3B0C377D4416}"/>
          </ac:spMkLst>
        </pc:spChg>
        <pc:spChg chg="mod">
          <ac:chgData name="Gastbenutzer" userId="" providerId="Windows Live" clId="Web-{8820FC2B-A9DF-410D-B1A5-AC2FBDAE7E10}" dt="2022-08-27T14:42:53.462" v="1605" actId="20577"/>
          <ac:spMkLst>
            <pc:docMk/>
            <pc:sldMk cId="300263616" sldId="279"/>
            <ac:spMk id="60" creationId="{9307E0A4-A206-184E-84BC-9E05C04A39C9}"/>
          </ac:spMkLst>
        </pc:spChg>
        <pc:spChg chg="del">
          <ac:chgData name="Gastbenutzer" userId="" providerId="Windows Live" clId="Web-{8820FC2B-A9DF-410D-B1A5-AC2FBDAE7E10}" dt="2022-08-27T14:42:57.602" v="1606"/>
          <ac:spMkLst>
            <pc:docMk/>
            <pc:sldMk cId="300263616" sldId="279"/>
            <ac:spMk id="71" creationId="{E09D26BD-C790-6243-A3F4-49C7DD95606A}"/>
          </ac:spMkLst>
        </pc:spChg>
        <pc:spChg chg="del mod">
          <ac:chgData name="Gastbenutzer" userId="" providerId="Windows Live" clId="Web-{8820FC2B-A9DF-410D-B1A5-AC2FBDAE7E10}" dt="2022-08-27T14:43:46.323" v="1649"/>
          <ac:spMkLst>
            <pc:docMk/>
            <pc:sldMk cId="300263616" sldId="279"/>
            <ac:spMk id="72" creationId="{C705BE5C-921E-2840-885A-14FB77DEE30F}"/>
          </ac:spMkLst>
        </pc:spChg>
        <pc:spChg chg="del mod">
          <ac:chgData name="Gastbenutzer" userId="" providerId="Windows Live" clId="Web-{8820FC2B-A9DF-410D-B1A5-AC2FBDAE7E10}" dt="2022-08-27T14:43:46.323" v="1648"/>
          <ac:spMkLst>
            <pc:docMk/>
            <pc:sldMk cId="300263616" sldId="279"/>
            <ac:spMk id="73" creationId="{3CF5E3A5-C7BF-5646-91BB-0DDC6BB47094}"/>
          </ac:spMkLst>
        </pc:spChg>
        <pc:spChg chg="del mod">
          <ac:chgData name="Gastbenutzer" userId="" providerId="Windows Live" clId="Web-{8820FC2B-A9DF-410D-B1A5-AC2FBDAE7E10}" dt="2022-08-27T14:43:46.323" v="1647"/>
          <ac:spMkLst>
            <pc:docMk/>
            <pc:sldMk cId="300263616" sldId="279"/>
            <ac:spMk id="74" creationId="{A6DE2B53-6176-7C44-B4FD-E50F9D815C0F}"/>
          </ac:spMkLst>
        </pc:spChg>
        <pc:spChg chg="del mod">
          <ac:chgData name="Gastbenutzer" userId="" providerId="Windows Live" clId="Web-{8820FC2B-A9DF-410D-B1A5-AC2FBDAE7E10}" dt="2022-08-27T14:43:46.323" v="1646"/>
          <ac:spMkLst>
            <pc:docMk/>
            <pc:sldMk cId="300263616" sldId="279"/>
            <ac:spMk id="75" creationId="{62F6EBBC-C4D6-0A40-8473-5D0243060B65}"/>
          </ac:spMkLst>
        </pc:spChg>
        <pc:spChg chg="del mod">
          <ac:chgData name="Gastbenutzer" userId="" providerId="Windows Live" clId="Web-{8820FC2B-A9DF-410D-B1A5-AC2FBDAE7E10}" dt="2022-08-27T14:43:46.323" v="1645"/>
          <ac:spMkLst>
            <pc:docMk/>
            <pc:sldMk cId="300263616" sldId="279"/>
            <ac:spMk id="76" creationId="{1FD20794-9153-394B-9132-48B96DED447D}"/>
          </ac:spMkLst>
        </pc:spChg>
        <pc:spChg chg="del mod">
          <ac:chgData name="Gastbenutzer" userId="" providerId="Windows Live" clId="Web-{8820FC2B-A9DF-410D-B1A5-AC2FBDAE7E10}" dt="2022-08-27T14:43:46.323" v="1644"/>
          <ac:spMkLst>
            <pc:docMk/>
            <pc:sldMk cId="300263616" sldId="279"/>
            <ac:spMk id="77" creationId="{AD099C68-6A4E-214D-BC4B-8DFAED20BA25}"/>
          </ac:spMkLst>
        </pc:spChg>
        <pc:spChg chg="del mod">
          <ac:chgData name="Gastbenutzer" userId="" providerId="Windows Live" clId="Web-{8820FC2B-A9DF-410D-B1A5-AC2FBDAE7E10}" dt="2022-08-27T14:43:46.323" v="1643"/>
          <ac:spMkLst>
            <pc:docMk/>
            <pc:sldMk cId="300263616" sldId="279"/>
            <ac:spMk id="78" creationId="{3FFFC5EB-F73E-5B4E-9B27-D8A59C988661}"/>
          </ac:spMkLst>
        </pc:spChg>
        <pc:spChg chg="del">
          <ac:chgData name="Gastbenutzer" userId="" providerId="Windows Live" clId="Web-{8820FC2B-A9DF-410D-B1A5-AC2FBDAE7E10}" dt="2022-08-27T14:43:46.323" v="1642"/>
          <ac:spMkLst>
            <pc:docMk/>
            <pc:sldMk cId="300263616" sldId="279"/>
            <ac:spMk id="79" creationId="{F597830A-79CC-0249-BCD4-9092F100F575}"/>
          </ac:spMkLst>
        </pc:spChg>
        <pc:spChg chg="del">
          <ac:chgData name="Gastbenutzer" userId="" providerId="Windows Live" clId="Web-{8820FC2B-A9DF-410D-B1A5-AC2FBDAE7E10}" dt="2022-08-27T14:43:46.323" v="1641"/>
          <ac:spMkLst>
            <pc:docMk/>
            <pc:sldMk cId="300263616" sldId="279"/>
            <ac:spMk id="80" creationId="{3458859F-5CE7-E246-816E-16E35D7E61ED}"/>
          </ac:spMkLst>
        </pc:spChg>
        <pc:spChg chg="del">
          <ac:chgData name="Gastbenutzer" userId="" providerId="Windows Live" clId="Web-{8820FC2B-A9DF-410D-B1A5-AC2FBDAE7E10}" dt="2022-08-27T14:43:46.323" v="1640"/>
          <ac:spMkLst>
            <pc:docMk/>
            <pc:sldMk cId="300263616" sldId="279"/>
            <ac:spMk id="81" creationId="{033C03A0-9124-504C-9509-57F8896FBBA5}"/>
          </ac:spMkLst>
        </pc:spChg>
        <pc:spChg chg="del">
          <ac:chgData name="Gastbenutzer" userId="" providerId="Windows Live" clId="Web-{8820FC2B-A9DF-410D-B1A5-AC2FBDAE7E10}" dt="2022-08-27T14:43:02.977" v="1607"/>
          <ac:spMkLst>
            <pc:docMk/>
            <pc:sldMk cId="300263616" sldId="279"/>
            <ac:spMk id="82" creationId="{D92E31A2-4213-8C43-99DE-189533223116}"/>
          </ac:spMkLst>
        </pc:spChg>
        <pc:spChg chg="del mod">
          <ac:chgData name="Gastbenutzer" userId="" providerId="Windows Live" clId="Web-{8820FC2B-A9DF-410D-B1A5-AC2FBDAE7E10}" dt="2022-08-27T14:43:46.323" v="1639"/>
          <ac:spMkLst>
            <pc:docMk/>
            <pc:sldMk cId="300263616" sldId="279"/>
            <ac:spMk id="83" creationId="{30B58303-333F-DC43-A18A-A0DB4D735354}"/>
          </ac:spMkLst>
        </pc:spChg>
        <pc:spChg chg="del mod">
          <ac:chgData name="Gastbenutzer" userId="" providerId="Windows Live" clId="Web-{8820FC2B-A9DF-410D-B1A5-AC2FBDAE7E10}" dt="2022-08-27T14:43:46.323" v="1638"/>
          <ac:spMkLst>
            <pc:docMk/>
            <pc:sldMk cId="300263616" sldId="279"/>
            <ac:spMk id="84" creationId="{D8A13BC1-4A39-D44C-BACB-B2058E4AE9B9}"/>
          </ac:spMkLst>
        </pc:spChg>
        <pc:spChg chg="del mod">
          <ac:chgData name="Gastbenutzer" userId="" providerId="Windows Live" clId="Web-{8820FC2B-A9DF-410D-B1A5-AC2FBDAE7E10}" dt="2022-08-27T14:43:46.323" v="1637"/>
          <ac:spMkLst>
            <pc:docMk/>
            <pc:sldMk cId="300263616" sldId="279"/>
            <ac:spMk id="85" creationId="{16DC5FA9-817C-C040-8525-E49FBCC7F0EF}"/>
          </ac:spMkLst>
        </pc:spChg>
        <pc:spChg chg="del mod">
          <ac:chgData name="Gastbenutzer" userId="" providerId="Windows Live" clId="Web-{8820FC2B-A9DF-410D-B1A5-AC2FBDAE7E10}" dt="2022-08-27T14:43:46.307" v="1636"/>
          <ac:spMkLst>
            <pc:docMk/>
            <pc:sldMk cId="300263616" sldId="279"/>
            <ac:spMk id="86" creationId="{D16812FE-CF23-8141-9128-180DBDC984DC}"/>
          </ac:spMkLst>
        </pc:spChg>
        <pc:spChg chg="del mod">
          <ac:chgData name="Gastbenutzer" userId="" providerId="Windows Live" clId="Web-{8820FC2B-A9DF-410D-B1A5-AC2FBDAE7E10}" dt="2022-08-27T14:43:46.307" v="1635"/>
          <ac:spMkLst>
            <pc:docMk/>
            <pc:sldMk cId="300263616" sldId="279"/>
            <ac:spMk id="87" creationId="{083EBA89-7620-AE42-BCEF-106E3D38C3AC}"/>
          </ac:spMkLst>
        </pc:spChg>
        <pc:spChg chg="del mod">
          <ac:chgData name="Gastbenutzer" userId="" providerId="Windows Live" clId="Web-{8820FC2B-A9DF-410D-B1A5-AC2FBDAE7E10}" dt="2022-08-27T14:43:46.307" v="1634"/>
          <ac:spMkLst>
            <pc:docMk/>
            <pc:sldMk cId="300263616" sldId="279"/>
            <ac:spMk id="88" creationId="{EDFCED5C-48AA-8D4E-80C6-A44A378F8341}"/>
          </ac:spMkLst>
        </pc:spChg>
        <pc:spChg chg="del mod">
          <ac:chgData name="Gastbenutzer" userId="" providerId="Windows Live" clId="Web-{8820FC2B-A9DF-410D-B1A5-AC2FBDAE7E10}" dt="2022-08-27T14:43:46.307" v="1633"/>
          <ac:spMkLst>
            <pc:docMk/>
            <pc:sldMk cId="300263616" sldId="279"/>
            <ac:spMk id="89" creationId="{6AA4D6A6-F9BE-FE49-A45E-05E1C90FEE9A}"/>
          </ac:spMkLst>
        </pc:spChg>
        <pc:spChg chg="del mod">
          <ac:chgData name="Gastbenutzer" userId="" providerId="Windows Live" clId="Web-{8820FC2B-A9DF-410D-B1A5-AC2FBDAE7E10}" dt="2022-08-27T14:43:46.307" v="1632"/>
          <ac:spMkLst>
            <pc:docMk/>
            <pc:sldMk cId="300263616" sldId="279"/>
            <ac:spMk id="90" creationId="{70B55DE0-B468-CD4F-9DCE-C2AAF352CCBB}"/>
          </ac:spMkLst>
        </pc:spChg>
        <pc:spChg chg="del">
          <ac:chgData name="Gastbenutzer" userId="" providerId="Windows Live" clId="Web-{8820FC2B-A9DF-410D-B1A5-AC2FBDAE7E10}" dt="2022-08-27T14:43:46.307" v="1631"/>
          <ac:spMkLst>
            <pc:docMk/>
            <pc:sldMk cId="300263616" sldId="279"/>
            <ac:spMk id="91" creationId="{5BACD6E8-9A85-F347-8BDB-874BFCCEE2B2}"/>
          </ac:spMkLst>
        </pc:spChg>
        <pc:spChg chg="del">
          <ac:chgData name="Gastbenutzer" userId="" providerId="Windows Live" clId="Web-{8820FC2B-A9DF-410D-B1A5-AC2FBDAE7E10}" dt="2022-08-27T14:43:46.307" v="1630"/>
          <ac:spMkLst>
            <pc:docMk/>
            <pc:sldMk cId="300263616" sldId="279"/>
            <ac:spMk id="92" creationId="{D1CE7002-FCDB-1347-8FF7-5585BA140244}"/>
          </ac:spMkLst>
        </pc:spChg>
        <pc:spChg chg="mod">
          <ac:chgData name="Gastbenutzer" userId="" providerId="Windows Live" clId="Web-{8820FC2B-A9DF-410D-B1A5-AC2FBDAE7E10}" dt="2022-08-27T14:37:00.167" v="1497" actId="20577"/>
          <ac:spMkLst>
            <pc:docMk/>
            <pc:sldMk cId="300263616" sldId="279"/>
            <ac:spMk id="95" creationId="{A419E86F-0D9E-4A61-A57C-6FFE12C1F9C2}"/>
          </ac:spMkLst>
        </pc:spChg>
        <pc:spChg chg="mod">
          <ac:chgData name="Gastbenutzer" userId="" providerId="Windows Live" clId="Web-{8820FC2B-A9DF-410D-B1A5-AC2FBDAE7E10}" dt="2022-08-27T14:37:06.792" v="1508" actId="20577"/>
          <ac:spMkLst>
            <pc:docMk/>
            <pc:sldMk cId="300263616" sldId="279"/>
            <ac:spMk id="96" creationId="{017BC5C0-DC50-C28F-46D6-43AA03EE5B6B}"/>
          </ac:spMkLst>
        </pc:spChg>
        <pc:spChg chg="mod">
          <ac:chgData name="Gastbenutzer" userId="" providerId="Windows Live" clId="Web-{8820FC2B-A9DF-410D-B1A5-AC2FBDAE7E10}" dt="2022-08-27T14:41:32.489" v="1563" actId="20577"/>
          <ac:spMkLst>
            <pc:docMk/>
            <pc:sldMk cId="300263616" sldId="279"/>
            <ac:spMk id="98" creationId="{51857F9D-7987-116C-D23B-410E179929F4}"/>
          </ac:spMkLst>
        </pc:spChg>
        <pc:spChg chg="mod">
          <ac:chgData name="Gastbenutzer" userId="" providerId="Windows Live" clId="Web-{8820FC2B-A9DF-410D-B1A5-AC2FBDAE7E10}" dt="2022-08-27T14:42:08.927" v="1602" actId="20577"/>
          <ac:spMkLst>
            <pc:docMk/>
            <pc:sldMk cId="300263616" sldId="279"/>
            <ac:spMk id="99" creationId="{999D878F-B8B9-DAC0-4E75-B6104135F8F8}"/>
          </ac:spMkLst>
        </pc:spChg>
        <pc:spChg chg="mod">
          <ac:chgData name="Gastbenutzer" userId="" providerId="Windows Live" clId="Web-{8820FC2B-A9DF-410D-B1A5-AC2FBDAE7E10}" dt="2022-08-27T14:41:39.848" v="1580" actId="20577"/>
          <ac:spMkLst>
            <pc:docMk/>
            <pc:sldMk cId="300263616" sldId="279"/>
            <ac:spMk id="101" creationId="{2F309C21-330C-03CD-7628-F2D49B0CFEAE}"/>
          </ac:spMkLst>
        </pc:spChg>
        <pc:spChg chg="mod">
          <ac:chgData name="Gastbenutzer" userId="" providerId="Windows Live" clId="Web-{8820FC2B-A9DF-410D-B1A5-AC2FBDAE7E10}" dt="2022-08-27T14:42:00.786" v="1596" actId="20577"/>
          <ac:spMkLst>
            <pc:docMk/>
            <pc:sldMk cId="300263616" sldId="279"/>
            <ac:spMk id="102" creationId="{40EC4A2F-02CA-29C6-BA07-D40FA0D76B57}"/>
          </ac:spMkLst>
        </pc:spChg>
        <pc:spChg chg="mod">
          <ac:chgData name="Gastbenutzer" userId="" providerId="Windows Live" clId="Web-{8820FC2B-A9DF-410D-B1A5-AC2FBDAE7E10}" dt="2022-08-27T14:39:40.469" v="1553" actId="20577"/>
          <ac:spMkLst>
            <pc:docMk/>
            <pc:sldMk cId="300263616" sldId="279"/>
            <ac:spMk id="104" creationId="{E0ECFC28-5679-C677-9C66-0D4EE261C941}"/>
          </ac:spMkLst>
        </pc:spChg>
        <pc:spChg chg="mod">
          <ac:chgData name="Gastbenutzer" userId="" providerId="Windows Live" clId="Web-{8820FC2B-A9DF-410D-B1A5-AC2FBDAE7E10}" dt="2022-08-27T14:39:49.923" v="1555" actId="20577"/>
          <ac:spMkLst>
            <pc:docMk/>
            <pc:sldMk cId="300263616" sldId="279"/>
            <ac:spMk id="105" creationId="{4F824C8B-60B1-45CC-C375-3CC2B3752921}"/>
          </ac:spMkLst>
        </pc:spChg>
        <pc:spChg chg="del">
          <ac:chgData name="Gastbenutzer" userId="" providerId="Windows Live" clId="Web-{8820FC2B-A9DF-410D-B1A5-AC2FBDAE7E10}" dt="2022-08-27T14:43:04.962" v="1608"/>
          <ac:spMkLst>
            <pc:docMk/>
            <pc:sldMk cId="300263616" sldId="279"/>
            <ac:spMk id="110" creationId="{126BF5F4-22FA-62E9-2F4E-FC0F2528E25C}"/>
          </ac:spMkLst>
        </pc:spChg>
        <pc:spChg chg="del">
          <ac:chgData name="Gastbenutzer" userId="" providerId="Windows Live" clId="Web-{8820FC2B-A9DF-410D-B1A5-AC2FBDAE7E10}" dt="2022-08-27T13:46:59.752" v="216"/>
          <ac:spMkLst>
            <pc:docMk/>
            <pc:sldMk cId="300263616" sldId="279"/>
            <ac:spMk id="111" creationId="{059DD725-71F0-2661-8A1B-8F88DE31C50A}"/>
          </ac:spMkLst>
        </pc:spChg>
        <pc:cxnChg chg="del">
          <ac:chgData name="Gastbenutzer" userId="" providerId="Windows Live" clId="Web-{8820FC2B-A9DF-410D-B1A5-AC2FBDAE7E10}" dt="2022-08-27T14:43:06.587" v="1609"/>
          <ac:cxnSpMkLst>
            <pc:docMk/>
            <pc:sldMk cId="300263616" sldId="279"/>
            <ac:cxnSpMk id="106" creationId="{BFFAB476-4972-9611-EB5B-54E4C056BA50}"/>
          </ac:cxnSpMkLst>
        </pc:cxnChg>
      </pc:sldChg>
      <pc:sldChg chg="modSp add del replId">
        <pc:chgData name="Gastbenutzer" userId="" providerId="Windows Live" clId="Web-{8820FC2B-A9DF-410D-B1A5-AC2FBDAE7E10}" dt="2022-08-27T14:04:34.912" v="713"/>
        <pc:sldMkLst>
          <pc:docMk/>
          <pc:sldMk cId="3016464552" sldId="280"/>
        </pc:sldMkLst>
        <pc:spChg chg="mod">
          <ac:chgData name="Gastbenutzer" userId="" providerId="Windows Live" clId="Web-{8820FC2B-A9DF-410D-B1A5-AC2FBDAE7E10}" dt="2022-08-27T13:50:38.213" v="398" actId="20577"/>
          <ac:spMkLst>
            <pc:docMk/>
            <pc:sldMk cId="3016464552" sldId="280"/>
            <ac:spMk id="73" creationId="{82F637C3-5EBB-BF43-8833-5391ACC6C8C0}"/>
          </ac:spMkLst>
        </pc:spChg>
        <pc:spChg chg="mod">
          <ac:chgData name="Gastbenutzer" userId="" providerId="Windows Live" clId="Web-{8820FC2B-A9DF-410D-B1A5-AC2FBDAE7E10}" dt="2022-08-27T14:03:28.878" v="689" actId="20577"/>
          <ac:spMkLst>
            <pc:docMk/>
            <pc:sldMk cId="3016464552" sldId="280"/>
            <ac:spMk id="74" creationId="{7A1DB1BD-5849-634B-ABD2-2FF66CACFD5D}"/>
          </ac:spMkLst>
        </pc:spChg>
        <pc:spChg chg="mod">
          <ac:chgData name="Gastbenutzer" userId="" providerId="Windows Live" clId="Web-{8820FC2B-A9DF-410D-B1A5-AC2FBDAE7E10}" dt="2022-08-27T14:03:33.488" v="690" actId="20577"/>
          <ac:spMkLst>
            <pc:docMk/>
            <pc:sldMk cId="3016464552" sldId="280"/>
            <ac:spMk id="75" creationId="{69106AEC-5B15-1144-B0CD-3CB19692FDA1}"/>
          </ac:spMkLst>
        </pc:spChg>
        <pc:spChg chg="mod">
          <ac:chgData name="Gastbenutzer" userId="" providerId="Windows Live" clId="Web-{8820FC2B-A9DF-410D-B1A5-AC2FBDAE7E10}" dt="2022-08-27T14:03:39.363" v="697" actId="20577"/>
          <ac:spMkLst>
            <pc:docMk/>
            <pc:sldMk cId="3016464552" sldId="280"/>
            <ac:spMk id="76" creationId="{CA5A949B-4345-C840-9C0E-E1C6DFFE7D13}"/>
          </ac:spMkLst>
        </pc:spChg>
        <pc:spChg chg="mod">
          <ac:chgData name="Gastbenutzer" userId="" providerId="Windows Live" clId="Web-{8820FC2B-A9DF-410D-B1A5-AC2FBDAE7E10}" dt="2022-08-27T14:03:44.660" v="706" actId="20577"/>
          <ac:spMkLst>
            <pc:docMk/>
            <pc:sldMk cId="3016464552" sldId="280"/>
            <ac:spMk id="77" creationId="{731C792C-B768-7C45-9B7E-0EAEA3466124}"/>
          </ac:spMkLst>
        </pc:spChg>
        <pc:spChg chg="mod">
          <ac:chgData name="Gastbenutzer" userId="" providerId="Windows Live" clId="Web-{8820FC2B-A9DF-410D-B1A5-AC2FBDAE7E10}" dt="2022-08-27T14:04:04.083" v="712" actId="20577"/>
          <ac:spMkLst>
            <pc:docMk/>
            <pc:sldMk cId="3016464552" sldId="280"/>
            <ac:spMk id="78" creationId="{1773FFD3-0DF5-354E-B2BF-3B844011A0CC}"/>
          </ac:spMkLst>
        </pc:spChg>
        <pc:spChg chg="mod">
          <ac:chgData name="Gastbenutzer" userId="" providerId="Windows Live" clId="Web-{8820FC2B-A9DF-410D-B1A5-AC2FBDAE7E10}" dt="2022-08-27T13:50:01.727" v="356" actId="20577"/>
          <ac:spMkLst>
            <pc:docMk/>
            <pc:sldMk cId="3016464552" sldId="280"/>
            <ac:spMk id="93" creationId="{BA00D0F0-4496-D44A-AEE3-013BF18FB67A}"/>
          </ac:spMkLst>
        </pc:spChg>
        <pc:spChg chg="mod">
          <ac:chgData name="Gastbenutzer" userId="" providerId="Windows Live" clId="Web-{8820FC2B-A9DF-410D-B1A5-AC2FBDAE7E10}" dt="2022-08-27T13:50:16.821" v="368" actId="20577"/>
          <ac:spMkLst>
            <pc:docMk/>
            <pc:sldMk cId="3016464552" sldId="280"/>
            <ac:spMk id="95" creationId="{5F385476-5B25-904B-A735-7E8DA3DD35AF}"/>
          </ac:spMkLst>
        </pc:spChg>
        <pc:spChg chg="mod">
          <ac:chgData name="Gastbenutzer" userId="" providerId="Windows Live" clId="Web-{8820FC2B-A9DF-410D-B1A5-AC2FBDAE7E10}" dt="2022-08-27T13:49:26.288" v="334" actId="20577"/>
          <ac:spMkLst>
            <pc:docMk/>
            <pc:sldMk cId="3016464552" sldId="280"/>
            <ac:spMk id="97" creationId="{1695ACB6-27FA-8440-A43E-BEB401CD229B}"/>
          </ac:spMkLst>
        </pc:spChg>
        <pc:spChg chg="mod">
          <ac:chgData name="Gastbenutzer" userId="" providerId="Windows Live" clId="Web-{8820FC2B-A9DF-410D-B1A5-AC2FBDAE7E10}" dt="2022-08-27T13:49:55.164" v="350" actId="20577"/>
          <ac:spMkLst>
            <pc:docMk/>
            <pc:sldMk cId="3016464552" sldId="280"/>
            <ac:spMk id="99" creationId="{E63670DC-71BB-B040-A04B-BE635506EEAE}"/>
          </ac:spMkLst>
        </pc:spChg>
      </pc:sldChg>
      <pc:sldChg chg="addSp delSp modSp add replId">
        <pc:chgData name="Gastbenutzer" userId="" providerId="Windows Live" clId="Web-{8820FC2B-A9DF-410D-B1A5-AC2FBDAE7E10}" dt="2022-08-27T13:55:40.613" v="472"/>
        <pc:sldMkLst>
          <pc:docMk/>
          <pc:sldMk cId="4095781786" sldId="281"/>
        </pc:sldMkLst>
        <pc:spChg chg="del">
          <ac:chgData name="Gastbenutzer" userId="" providerId="Windows Live" clId="Web-{8820FC2B-A9DF-410D-B1A5-AC2FBDAE7E10}" dt="2022-08-27T13:54:47.127" v="449"/>
          <ac:spMkLst>
            <pc:docMk/>
            <pc:sldMk cId="4095781786" sldId="281"/>
            <ac:spMk id="4" creationId="{AAF86DE5-E5C3-304B-BCB2-A67A38F3C8D5}"/>
          </ac:spMkLst>
        </pc:spChg>
        <pc:spChg chg="del">
          <ac:chgData name="Gastbenutzer" userId="" providerId="Windows Live" clId="Web-{8820FC2B-A9DF-410D-B1A5-AC2FBDAE7E10}" dt="2022-08-27T13:54:48.861" v="450"/>
          <ac:spMkLst>
            <pc:docMk/>
            <pc:sldMk cId="4095781786" sldId="281"/>
            <ac:spMk id="22" creationId="{0082B0AA-80DC-2641-8746-6CBA9E6DEC68}"/>
          </ac:spMkLst>
        </pc:spChg>
        <pc:spChg chg="del mod">
          <ac:chgData name="Gastbenutzer" userId="" providerId="Windows Live" clId="Web-{8820FC2B-A9DF-410D-B1A5-AC2FBDAE7E10}" dt="2022-08-27T13:54:51.455" v="453"/>
          <ac:spMkLst>
            <pc:docMk/>
            <pc:sldMk cId="4095781786" sldId="281"/>
            <ac:spMk id="23" creationId="{54B8A523-D986-7144-A344-783316870B4E}"/>
          </ac:spMkLst>
        </pc:spChg>
        <pc:spChg chg="del">
          <ac:chgData name="Gastbenutzer" userId="" providerId="Windows Live" clId="Web-{8820FC2B-A9DF-410D-B1A5-AC2FBDAE7E10}" dt="2022-08-27T13:54:53.596" v="454"/>
          <ac:spMkLst>
            <pc:docMk/>
            <pc:sldMk cId="4095781786" sldId="281"/>
            <ac:spMk id="24" creationId="{4E7030B2-24A1-AC4B-B532-1364A7768E69}"/>
          </ac:spMkLst>
        </pc:spChg>
        <pc:spChg chg="del">
          <ac:chgData name="Gastbenutzer" userId="" providerId="Windows Live" clId="Web-{8820FC2B-A9DF-410D-B1A5-AC2FBDAE7E10}" dt="2022-08-27T13:54:55.752" v="455"/>
          <ac:spMkLst>
            <pc:docMk/>
            <pc:sldMk cId="4095781786" sldId="281"/>
            <ac:spMk id="25" creationId="{0088FEB4-4F04-8C40-B76C-8E8812C0643E}"/>
          </ac:spMkLst>
        </pc:spChg>
        <pc:spChg chg="mod">
          <ac:chgData name="Gastbenutzer" userId="" providerId="Windows Live" clId="Web-{8820FC2B-A9DF-410D-B1A5-AC2FBDAE7E10}" dt="2022-08-27T13:49:04.725" v="327" actId="20577"/>
          <ac:spMkLst>
            <pc:docMk/>
            <pc:sldMk cId="4095781786" sldId="281"/>
            <ac:spMk id="26" creationId="{7613A755-3FAD-5942-B024-3B0C377D4416}"/>
          </ac:spMkLst>
        </pc:spChg>
        <pc:spChg chg="add del mod">
          <ac:chgData name="Gastbenutzer" userId="" providerId="Windows Live" clId="Web-{8820FC2B-A9DF-410D-B1A5-AC2FBDAE7E10}" dt="2022-08-27T13:54:43.377" v="448"/>
          <ac:spMkLst>
            <pc:docMk/>
            <pc:sldMk cId="4095781786" sldId="281"/>
            <ac:spMk id="94" creationId="{8B9206B4-3364-4A17-0DD0-C5E7FDDEDDDA}"/>
          </ac:spMkLst>
        </pc:spChg>
        <pc:spChg chg="add">
          <ac:chgData name="Gastbenutzer" userId="" providerId="Windows Live" clId="Web-{8820FC2B-A9DF-410D-B1A5-AC2FBDAE7E10}" dt="2022-08-27T13:54:56.627" v="456"/>
          <ac:spMkLst>
            <pc:docMk/>
            <pc:sldMk cId="4095781786" sldId="281"/>
            <ac:spMk id="96" creationId="{5E27C4D5-8DAB-6D75-E484-6C5F259E4F47}"/>
          </ac:spMkLst>
        </pc:spChg>
        <pc:spChg chg="add">
          <ac:chgData name="Gastbenutzer" userId="" providerId="Windows Live" clId="Web-{8820FC2B-A9DF-410D-B1A5-AC2FBDAE7E10}" dt="2022-08-27T13:55:40.316" v="457"/>
          <ac:spMkLst>
            <pc:docMk/>
            <pc:sldMk cId="4095781786" sldId="281"/>
            <ac:spMk id="98" creationId="{2D12985E-ED8A-6DAE-04ED-8A5D9AF41E76}"/>
          </ac:spMkLst>
        </pc:spChg>
        <pc:spChg chg="add">
          <ac:chgData name="Gastbenutzer" userId="" providerId="Windows Live" clId="Web-{8820FC2B-A9DF-410D-B1A5-AC2FBDAE7E10}" dt="2022-08-27T13:55:40.332" v="458"/>
          <ac:spMkLst>
            <pc:docMk/>
            <pc:sldMk cId="4095781786" sldId="281"/>
            <ac:spMk id="100" creationId="{1B96FA14-679A-D5C7-B3A1-983459CF08D9}"/>
          </ac:spMkLst>
        </pc:spChg>
        <pc:spChg chg="add">
          <ac:chgData name="Gastbenutzer" userId="" providerId="Windows Live" clId="Web-{8820FC2B-A9DF-410D-B1A5-AC2FBDAE7E10}" dt="2022-08-27T13:55:40.363" v="460"/>
          <ac:spMkLst>
            <pc:docMk/>
            <pc:sldMk cId="4095781786" sldId="281"/>
            <ac:spMk id="104" creationId="{575FC8A8-B69B-E561-4FC0-BDD32CAB8A80}"/>
          </ac:spMkLst>
        </pc:spChg>
        <pc:spChg chg="add">
          <ac:chgData name="Gastbenutzer" userId="" providerId="Windows Live" clId="Web-{8820FC2B-A9DF-410D-B1A5-AC2FBDAE7E10}" dt="2022-08-27T13:55:40.394" v="461"/>
          <ac:spMkLst>
            <pc:docMk/>
            <pc:sldMk cId="4095781786" sldId="281"/>
            <ac:spMk id="106" creationId="{A09926DC-36BB-E0C3-163E-11A87EEB02D7}"/>
          </ac:spMkLst>
        </pc:spChg>
        <pc:spChg chg="add">
          <ac:chgData name="Gastbenutzer" userId="" providerId="Windows Live" clId="Web-{8820FC2B-A9DF-410D-B1A5-AC2FBDAE7E10}" dt="2022-08-27T13:55:40.426" v="463"/>
          <ac:spMkLst>
            <pc:docMk/>
            <pc:sldMk cId="4095781786" sldId="281"/>
            <ac:spMk id="110" creationId="{8AE2DE9C-A883-977E-658D-10A2E9BD67A1}"/>
          </ac:spMkLst>
        </pc:spChg>
        <pc:spChg chg="add">
          <ac:chgData name="Gastbenutzer" userId="" providerId="Windows Live" clId="Web-{8820FC2B-A9DF-410D-B1A5-AC2FBDAE7E10}" dt="2022-08-27T13:55:40.441" v="464"/>
          <ac:spMkLst>
            <pc:docMk/>
            <pc:sldMk cId="4095781786" sldId="281"/>
            <ac:spMk id="112" creationId="{33CB9AA7-93F5-1016-0F9B-9168BC197F6D}"/>
          </ac:spMkLst>
        </pc:spChg>
        <pc:spChg chg="add">
          <ac:chgData name="Gastbenutzer" userId="" providerId="Windows Live" clId="Web-{8820FC2B-A9DF-410D-B1A5-AC2FBDAE7E10}" dt="2022-08-27T13:55:40.488" v="466"/>
          <ac:spMkLst>
            <pc:docMk/>
            <pc:sldMk cId="4095781786" sldId="281"/>
            <ac:spMk id="116" creationId="{344C518A-3AC6-7FB7-6333-56D34076FB5E}"/>
          </ac:spMkLst>
        </pc:spChg>
        <pc:spChg chg="add">
          <ac:chgData name="Gastbenutzer" userId="" providerId="Windows Live" clId="Web-{8820FC2B-A9DF-410D-B1A5-AC2FBDAE7E10}" dt="2022-08-27T13:55:40.504" v="467"/>
          <ac:spMkLst>
            <pc:docMk/>
            <pc:sldMk cId="4095781786" sldId="281"/>
            <ac:spMk id="118" creationId="{7B136FA6-0634-FAA9-FED1-3D505D02D2BF}"/>
          </ac:spMkLst>
        </pc:spChg>
        <pc:spChg chg="add">
          <ac:chgData name="Gastbenutzer" userId="" providerId="Windows Live" clId="Web-{8820FC2B-A9DF-410D-B1A5-AC2FBDAE7E10}" dt="2022-08-27T13:55:40.551" v="469"/>
          <ac:spMkLst>
            <pc:docMk/>
            <pc:sldMk cId="4095781786" sldId="281"/>
            <ac:spMk id="122" creationId="{0E21FEB2-E4DE-9274-959B-2AFAF24E3A7B}"/>
          </ac:spMkLst>
        </pc:spChg>
        <pc:spChg chg="add">
          <ac:chgData name="Gastbenutzer" userId="" providerId="Windows Live" clId="Web-{8820FC2B-A9DF-410D-B1A5-AC2FBDAE7E10}" dt="2022-08-27T13:55:40.566" v="470"/>
          <ac:spMkLst>
            <pc:docMk/>
            <pc:sldMk cId="4095781786" sldId="281"/>
            <ac:spMk id="124" creationId="{C6EA4FC7-EFCB-6875-0D0D-29200720E4BD}"/>
          </ac:spMkLst>
        </pc:spChg>
        <pc:spChg chg="add">
          <ac:chgData name="Gastbenutzer" userId="" providerId="Windows Live" clId="Web-{8820FC2B-A9DF-410D-B1A5-AC2FBDAE7E10}" dt="2022-08-27T13:55:40.597" v="471"/>
          <ac:spMkLst>
            <pc:docMk/>
            <pc:sldMk cId="4095781786" sldId="281"/>
            <ac:spMk id="126" creationId="{9C605B51-DB17-3C88-F4AA-7D6B98663056}"/>
          </ac:spMkLst>
        </pc:spChg>
        <pc:spChg chg="add">
          <ac:chgData name="Gastbenutzer" userId="" providerId="Windows Live" clId="Web-{8820FC2B-A9DF-410D-B1A5-AC2FBDAE7E10}" dt="2022-08-27T13:55:40.613" v="472"/>
          <ac:spMkLst>
            <pc:docMk/>
            <pc:sldMk cId="4095781786" sldId="281"/>
            <ac:spMk id="128" creationId="{C4EBADD8-1115-5B91-9AB9-667DB558E50D}"/>
          </ac:spMkLst>
        </pc:spChg>
        <pc:cxnChg chg="add">
          <ac:chgData name="Gastbenutzer" userId="" providerId="Windows Live" clId="Web-{8820FC2B-A9DF-410D-B1A5-AC2FBDAE7E10}" dt="2022-08-27T13:55:40.347" v="459"/>
          <ac:cxnSpMkLst>
            <pc:docMk/>
            <pc:sldMk cId="4095781786" sldId="281"/>
            <ac:cxnSpMk id="102" creationId="{AF3B9086-EAE9-3E63-7064-6C6F660339CB}"/>
          </ac:cxnSpMkLst>
        </pc:cxnChg>
        <pc:cxnChg chg="add">
          <ac:chgData name="Gastbenutzer" userId="" providerId="Windows Live" clId="Web-{8820FC2B-A9DF-410D-B1A5-AC2FBDAE7E10}" dt="2022-08-27T13:55:40.410" v="462"/>
          <ac:cxnSpMkLst>
            <pc:docMk/>
            <pc:sldMk cId="4095781786" sldId="281"/>
            <ac:cxnSpMk id="108" creationId="{60093E12-5164-5249-4C58-8F595FBB7570}"/>
          </ac:cxnSpMkLst>
        </pc:cxnChg>
        <pc:cxnChg chg="add">
          <ac:chgData name="Gastbenutzer" userId="" providerId="Windows Live" clId="Web-{8820FC2B-A9DF-410D-B1A5-AC2FBDAE7E10}" dt="2022-08-27T13:55:40.457" v="465"/>
          <ac:cxnSpMkLst>
            <pc:docMk/>
            <pc:sldMk cId="4095781786" sldId="281"/>
            <ac:cxnSpMk id="114" creationId="{9BDBC38E-8F43-4118-72CE-D62904A0C37E}"/>
          </ac:cxnSpMkLst>
        </pc:cxnChg>
        <pc:cxnChg chg="add">
          <ac:chgData name="Gastbenutzer" userId="" providerId="Windows Live" clId="Web-{8820FC2B-A9DF-410D-B1A5-AC2FBDAE7E10}" dt="2022-08-27T13:55:40.519" v="468"/>
          <ac:cxnSpMkLst>
            <pc:docMk/>
            <pc:sldMk cId="4095781786" sldId="281"/>
            <ac:cxnSpMk id="120" creationId="{BBE07A07-D8CE-5AEE-903E-9BF6600752E0}"/>
          </ac:cxnSpMkLst>
        </pc:cxnChg>
      </pc:sldChg>
      <pc:sldChg chg="modSp add replId">
        <pc:chgData name="Gastbenutzer" userId="" providerId="Windows Live" clId="Web-{8820FC2B-A9DF-410D-B1A5-AC2FBDAE7E10}" dt="2022-08-27T12:39:08.937" v="6" actId="20577"/>
        <pc:sldMkLst>
          <pc:docMk/>
          <pc:sldMk cId="3363616512" sldId="282"/>
        </pc:sldMkLst>
        <pc:spChg chg="mod">
          <ac:chgData name="Gastbenutzer" userId="" providerId="Windows Live" clId="Web-{8820FC2B-A9DF-410D-B1A5-AC2FBDAE7E10}" dt="2022-08-27T12:39:08.937" v="6" actId="20577"/>
          <ac:spMkLst>
            <pc:docMk/>
            <pc:sldMk cId="3363616512" sldId="282"/>
            <ac:spMk id="5" creationId="{4B572E7E-0311-7748-A98F-BA933A95FC67}"/>
          </ac:spMkLst>
        </pc:spChg>
      </pc:sldChg>
      <pc:sldChg chg="addSp delSp modSp add del ord replId">
        <pc:chgData name="Gastbenutzer" userId="" providerId="Windows Live" clId="Web-{8820FC2B-A9DF-410D-B1A5-AC2FBDAE7E10}" dt="2022-08-27T14:25:40.661" v="1315"/>
        <pc:sldMkLst>
          <pc:docMk/>
          <pc:sldMk cId="3786138064" sldId="283"/>
        </pc:sldMkLst>
        <pc:spChg chg="mod">
          <ac:chgData name="Gastbenutzer" userId="" providerId="Windows Live" clId="Web-{8820FC2B-A9DF-410D-B1A5-AC2FBDAE7E10}" dt="2022-08-27T13:59:33.199" v="583" actId="20577"/>
          <ac:spMkLst>
            <pc:docMk/>
            <pc:sldMk cId="3786138064" sldId="283"/>
            <ac:spMk id="73" creationId="{82F637C3-5EBB-BF43-8833-5391ACC6C8C0}"/>
          </ac:spMkLst>
        </pc:spChg>
        <pc:spChg chg="mod">
          <ac:chgData name="Gastbenutzer" userId="" providerId="Windows Live" clId="Web-{8820FC2B-A9DF-410D-B1A5-AC2FBDAE7E10}" dt="2022-08-27T14:04:57.194" v="717" actId="20577"/>
          <ac:spMkLst>
            <pc:docMk/>
            <pc:sldMk cId="3786138064" sldId="283"/>
            <ac:spMk id="74" creationId="{7A1DB1BD-5849-634B-ABD2-2FF66CACFD5D}"/>
          </ac:spMkLst>
        </pc:spChg>
        <pc:spChg chg="mod">
          <ac:chgData name="Gastbenutzer" userId="" providerId="Windows Live" clId="Web-{8820FC2B-A9DF-410D-B1A5-AC2FBDAE7E10}" dt="2022-08-27T14:05:01.725" v="718" actId="20577"/>
          <ac:spMkLst>
            <pc:docMk/>
            <pc:sldMk cId="3786138064" sldId="283"/>
            <ac:spMk id="75" creationId="{69106AEC-5B15-1144-B0CD-3CB19692FDA1}"/>
          </ac:spMkLst>
        </pc:spChg>
        <pc:spChg chg="mod">
          <ac:chgData name="Gastbenutzer" userId="" providerId="Windows Live" clId="Web-{8820FC2B-A9DF-410D-B1A5-AC2FBDAE7E10}" dt="2022-08-27T14:05:12.663" v="732" actId="20577"/>
          <ac:spMkLst>
            <pc:docMk/>
            <pc:sldMk cId="3786138064" sldId="283"/>
            <ac:spMk id="76" creationId="{CA5A949B-4345-C840-9C0E-E1C6DFFE7D13}"/>
          </ac:spMkLst>
        </pc:spChg>
        <pc:spChg chg="mod">
          <ac:chgData name="Gastbenutzer" userId="" providerId="Windows Live" clId="Web-{8820FC2B-A9DF-410D-B1A5-AC2FBDAE7E10}" dt="2022-08-27T14:05:17.304" v="740" actId="20577"/>
          <ac:spMkLst>
            <pc:docMk/>
            <pc:sldMk cId="3786138064" sldId="283"/>
            <ac:spMk id="77" creationId="{731C792C-B768-7C45-9B7E-0EAEA3466124}"/>
          </ac:spMkLst>
        </pc:spChg>
        <pc:spChg chg="mod">
          <ac:chgData name="Gastbenutzer" userId="" providerId="Windows Live" clId="Web-{8820FC2B-A9DF-410D-B1A5-AC2FBDAE7E10}" dt="2022-08-27T14:05:23.585" v="748" actId="20577"/>
          <ac:spMkLst>
            <pc:docMk/>
            <pc:sldMk cId="3786138064" sldId="283"/>
            <ac:spMk id="78" creationId="{1773FFD3-0DF5-354E-B2BF-3B844011A0CC}"/>
          </ac:spMkLst>
        </pc:spChg>
        <pc:spChg chg="mod">
          <ac:chgData name="Gastbenutzer" userId="" providerId="Windows Live" clId="Web-{8820FC2B-A9DF-410D-B1A5-AC2FBDAE7E10}" dt="2022-08-27T13:59:53.528" v="601" actId="20577"/>
          <ac:spMkLst>
            <pc:docMk/>
            <pc:sldMk cId="3786138064" sldId="283"/>
            <ac:spMk id="93" creationId="{BA00D0F0-4496-D44A-AEE3-013BF18FB67A}"/>
          </ac:spMkLst>
        </pc:spChg>
        <pc:spChg chg="mod">
          <ac:chgData name="Gastbenutzer" userId="" providerId="Windows Live" clId="Web-{8820FC2B-A9DF-410D-B1A5-AC2FBDAE7E10}" dt="2022-08-27T13:59:40.418" v="595" actId="20577"/>
          <ac:spMkLst>
            <pc:docMk/>
            <pc:sldMk cId="3786138064" sldId="283"/>
            <ac:spMk id="95" creationId="{5F385476-5B25-904B-A735-7E8DA3DD35AF}"/>
          </ac:spMkLst>
        </pc:spChg>
        <pc:spChg chg="mod">
          <ac:chgData name="Gastbenutzer" userId="" providerId="Windows Live" clId="Web-{8820FC2B-A9DF-410D-B1A5-AC2FBDAE7E10}" dt="2022-08-27T13:59:17.026" v="540" actId="20577"/>
          <ac:spMkLst>
            <pc:docMk/>
            <pc:sldMk cId="3786138064" sldId="283"/>
            <ac:spMk id="97" creationId="{1695ACB6-27FA-8440-A43E-BEB401CD229B}"/>
          </ac:spMkLst>
        </pc:spChg>
        <pc:spChg chg="mod">
          <ac:chgData name="Gastbenutzer" userId="" providerId="Windows Live" clId="Web-{8820FC2B-A9DF-410D-B1A5-AC2FBDAE7E10}" dt="2022-08-27T13:59:22.058" v="556" actId="20577"/>
          <ac:spMkLst>
            <pc:docMk/>
            <pc:sldMk cId="3786138064" sldId="283"/>
            <ac:spMk id="99" creationId="{E63670DC-71BB-B040-A04B-BE635506EEAE}"/>
          </ac:spMkLst>
        </pc:spChg>
        <pc:spChg chg="mod">
          <ac:chgData name="Gastbenutzer" userId="" providerId="Windows Live" clId="Web-{8820FC2B-A9DF-410D-B1A5-AC2FBDAE7E10}" dt="2022-08-27T14:10:04.880" v="919" actId="20577"/>
          <ac:spMkLst>
            <pc:docMk/>
            <pc:sldMk cId="3786138064" sldId="283"/>
            <ac:spMk id="100" creationId="{79D9861D-2015-3C44-AB9B-DFBD0E98BE5C}"/>
          </ac:spMkLst>
        </pc:spChg>
        <pc:spChg chg="mod">
          <ac:chgData name="Gastbenutzer" userId="" providerId="Windows Live" clId="Web-{8820FC2B-A9DF-410D-B1A5-AC2FBDAE7E10}" dt="2022-08-27T14:07:36.574" v="857" actId="20577"/>
          <ac:spMkLst>
            <pc:docMk/>
            <pc:sldMk cId="3786138064" sldId="283"/>
            <ac:spMk id="101" creationId="{B405ADA4-4911-0643-8C2E-A6854D773C5B}"/>
          </ac:spMkLst>
        </pc:spChg>
        <pc:spChg chg="mod">
          <ac:chgData name="Gastbenutzer" userId="" providerId="Windows Live" clId="Web-{8820FC2B-A9DF-410D-B1A5-AC2FBDAE7E10}" dt="2022-08-27T14:07:40.652" v="858" actId="20577"/>
          <ac:spMkLst>
            <pc:docMk/>
            <pc:sldMk cId="3786138064" sldId="283"/>
            <ac:spMk id="102" creationId="{5477CCD2-E2AE-954C-8754-B146D479126E}"/>
          </ac:spMkLst>
        </pc:spChg>
        <pc:spChg chg="mod">
          <ac:chgData name="Gastbenutzer" userId="" providerId="Windows Live" clId="Web-{8820FC2B-A9DF-410D-B1A5-AC2FBDAE7E10}" dt="2022-08-27T14:07:44.215" v="859" actId="20577"/>
          <ac:spMkLst>
            <pc:docMk/>
            <pc:sldMk cId="3786138064" sldId="283"/>
            <ac:spMk id="103" creationId="{51E177BD-E8DA-4C4A-9AD3-93BAC22B57DD}"/>
          </ac:spMkLst>
        </pc:spChg>
        <pc:spChg chg="mod">
          <ac:chgData name="Gastbenutzer" userId="" providerId="Windows Live" clId="Web-{8820FC2B-A9DF-410D-B1A5-AC2FBDAE7E10}" dt="2022-08-27T14:07:51.512" v="863" actId="20577"/>
          <ac:spMkLst>
            <pc:docMk/>
            <pc:sldMk cId="3786138064" sldId="283"/>
            <ac:spMk id="104" creationId="{E1DBA2D5-DD6E-114A-86B6-AFF173A6E468}"/>
          </ac:spMkLst>
        </pc:spChg>
        <pc:spChg chg="mod">
          <ac:chgData name="Gastbenutzer" userId="" providerId="Windows Live" clId="Web-{8820FC2B-A9DF-410D-B1A5-AC2FBDAE7E10}" dt="2022-08-27T14:08:00.559" v="871" actId="20577"/>
          <ac:spMkLst>
            <pc:docMk/>
            <pc:sldMk cId="3786138064" sldId="283"/>
            <ac:spMk id="105" creationId="{8F0B2DB2-5D81-A140-B09E-F9984420C736}"/>
          </ac:spMkLst>
        </pc:spChg>
        <pc:spChg chg="mod">
          <ac:chgData name="Gastbenutzer" userId="" providerId="Windows Live" clId="Web-{8820FC2B-A9DF-410D-B1A5-AC2FBDAE7E10}" dt="2022-08-27T14:08:22.669" v="898" actId="20577"/>
          <ac:spMkLst>
            <pc:docMk/>
            <pc:sldMk cId="3786138064" sldId="283"/>
            <ac:spMk id="106" creationId="{A04FB147-8EE8-7640-BAC2-987A94470021}"/>
          </ac:spMkLst>
        </pc:spChg>
        <pc:spChg chg="mod">
          <ac:chgData name="Gastbenutzer" userId="" providerId="Windows Live" clId="Web-{8820FC2B-A9DF-410D-B1A5-AC2FBDAE7E10}" dt="2022-08-27T14:09:28.425" v="907" actId="20577"/>
          <ac:spMkLst>
            <pc:docMk/>
            <pc:sldMk cId="3786138064" sldId="283"/>
            <ac:spMk id="107" creationId="{18596B1B-A36F-E947-A8A8-69EF8805159D}"/>
          </ac:spMkLst>
        </pc:spChg>
        <pc:spChg chg="mod">
          <ac:chgData name="Gastbenutzer" userId="" providerId="Windows Live" clId="Web-{8820FC2B-A9DF-410D-B1A5-AC2FBDAE7E10}" dt="2022-08-27T14:09:50.098" v="915" actId="20577"/>
          <ac:spMkLst>
            <pc:docMk/>
            <pc:sldMk cId="3786138064" sldId="283"/>
            <ac:spMk id="108" creationId="{012BCF35-6673-9648-846B-6F35389FA9AC}"/>
          </ac:spMkLst>
        </pc:spChg>
        <pc:spChg chg="mod">
          <ac:chgData name="Gastbenutzer" userId="" providerId="Windows Live" clId="Web-{8820FC2B-A9DF-410D-B1A5-AC2FBDAE7E10}" dt="2022-08-27T14:10:15.083" v="924" actId="20577"/>
          <ac:spMkLst>
            <pc:docMk/>
            <pc:sldMk cId="3786138064" sldId="283"/>
            <ac:spMk id="109" creationId="{E77389A1-ACE8-DE47-842A-2A7839B0430F}"/>
          </ac:spMkLst>
        </pc:spChg>
        <pc:spChg chg="del">
          <ac:chgData name="Gastbenutzer" userId="" providerId="Windows Live" clId="Web-{8820FC2B-A9DF-410D-B1A5-AC2FBDAE7E10}" dt="2022-08-27T14:09:44.316" v="910"/>
          <ac:spMkLst>
            <pc:docMk/>
            <pc:sldMk cId="3786138064" sldId="283"/>
            <ac:spMk id="110" creationId="{B539CD7E-A075-064C-BBA5-1D02DCDA78EF}"/>
          </ac:spMkLst>
        </pc:spChg>
        <pc:spChg chg="del">
          <ac:chgData name="Gastbenutzer" userId="" providerId="Windows Live" clId="Web-{8820FC2B-A9DF-410D-B1A5-AC2FBDAE7E10}" dt="2022-08-27T14:09:53.426" v="916"/>
          <ac:spMkLst>
            <pc:docMk/>
            <pc:sldMk cId="3786138064" sldId="283"/>
            <ac:spMk id="111" creationId="{39956E45-19FB-FE43-94D0-D4745C8E579D}"/>
          </ac:spMkLst>
        </pc:spChg>
        <pc:spChg chg="del">
          <ac:chgData name="Gastbenutzer" userId="" providerId="Windows Live" clId="Web-{8820FC2B-A9DF-410D-B1A5-AC2FBDAE7E10}" dt="2022-08-27T14:09:56.051" v="917"/>
          <ac:spMkLst>
            <pc:docMk/>
            <pc:sldMk cId="3786138064" sldId="283"/>
            <ac:spMk id="112" creationId="{971D6ABE-069D-0F4A-AF51-C6849CA4CDBF}"/>
          </ac:spMkLst>
        </pc:spChg>
        <pc:spChg chg="del">
          <ac:chgData name="Gastbenutzer" userId="" providerId="Windows Live" clId="Web-{8820FC2B-A9DF-410D-B1A5-AC2FBDAE7E10}" dt="2022-08-27T14:10:01.364" v="918"/>
          <ac:spMkLst>
            <pc:docMk/>
            <pc:sldMk cId="3786138064" sldId="283"/>
            <ac:spMk id="113" creationId="{0B4925F8-74CC-9F4C-B96B-6DB6FC25DE0F}"/>
          </ac:spMkLst>
        </pc:spChg>
        <pc:picChg chg="add mod">
          <ac:chgData name="Gastbenutzer" userId="" providerId="Windows Live" clId="Web-{8820FC2B-A9DF-410D-B1A5-AC2FBDAE7E10}" dt="2022-08-27T14:11:00.678" v="926" actId="1076"/>
          <ac:picMkLst>
            <pc:docMk/>
            <pc:sldMk cId="3786138064" sldId="283"/>
            <ac:picMk id="4" creationId="{9900918A-0790-265A-E688-83184D94061B}"/>
          </ac:picMkLst>
        </pc:picChg>
        <pc:cxnChg chg="mod">
          <ac:chgData name="Gastbenutzer" userId="" providerId="Windows Live" clId="Web-{8820FC2B-A9DF-410D-B1A5-AC2FBDAE7E10}" dt="2022-08-27T14:05:33.070" v="749" actId="14100"/>
          <ac:cxnSpMkLst>
            <pc:docMk/>
            <pc:sldMk cId="3786138064" sldId="283"/>
            <ac:cxnSpMk id="84" creationId="{0B92011C-DD75-ED4F-B873-802E4791851E}"/>
          </ac:cxnSpMkLst>
        </pc:cxnChg>
        <pc:cxnChg chg="mod">
          <ac:chgData name="Gastbenutzer" userId="" providerId="Windows Live" clId="Web-{8820FC2B-A9DF-410D-B1A5-AC2FBDAE7E10}" dt="2022-08-27T14:06:17.900" v="755" actId="14100"/>
          <ac:cxnSpMkLst>
            <pc:docMk/>
            <pc:sldMk cId="3786138064" sldId="283"/>
            <ac:cxnSpMk id="85" creationId="{BB203B9A-AA0A-8E4F-8239-7E0E08E25599}"/>
          </ac:cxnSpMkLst>
        </pc:cxnChg>
        <pc:cxnChg chg="mod">
          <ac:chgData name="Gastbenutzer" userId="" providerId="Windows Live" clId="Web-{8820FC2B-A9DF-410D-B1A5-AC2FBDAE7E10}" dt="2022-08-27T14:06:10.212" v="754" actId="14100"/>
          <ac:cxnSpMkLst>
            <pc:docMk/>
            <pc:sldMk cId="3786138064" sldId="283"/>
            <ac:cxnSpMk id="86" creationId="{1DF17B7D-B259-D24A-BBB6-4B5F654B09AC}"/>
          </ac:cxnSpMkLst>
        </pc:cxnChg>
        <pc:cxnChg chg="mod">
          <ac:chgData name="Gastbenutzer" userId="" providerId="Windows Live" clId="Web-{8820FC2B-A9DF-410D-B1A5-AC2FBDAE7E10}" dt="2022-08-27T14:06:28.744" v="756" actId="14100"/>
          <ac:cxnSpMkLst>
            <pc:docMk/>
            <pc:sldMk cId="3786138064" sldId="283"/>
            <ac:cxnSpMk id="87" creationId="{2B653E81-8E36-D747-B9D6-2C279580A008}"/>
          </ac:cxnSpMkLst>
        </pc:cxnChg>
        <pc:cxnChg chg="mod">
          <ac:chgData name="Gastbenutzer" userId="" providerId="Windows Live" clId="Web-{8820FC2B-A9DF-410D-B1A5-AC2FBDAE7E10}" dt="2022-08-27T14:06:37.447" v="758" actId="14100"/>
          <ac:cxnSpMkLst>
            <pc:docMk/>
            <pc:sldMk cId="3786138064" sldId="283"/>
            <ac:cxnSpMk id="88" creationId="{ED22240A-8958-5642-95F0-873AB8AABB5E}"/>
          </ac:cxnSpMkLst>
        </pc:cxnChg>
      </pc:sldChg>
      <pc:sldChg chg="addSp delSp modSp add replId">
        <pc:chgData name="Gastbenutzer" userId="" providerId="Windows Live" clId="Web-{8820FC2B-A9DF-410D-B1A5-AC2FBDAE7E10}" dt="2022-08-27T13:59:09.167" v="539" actId="20577"/>
        <pc:sldMkLst>
          <pc:docMk/>
          <pc:sldMk cId="973741793" sldId="284"/>
        </pc:sldMkLst>
        <pc:spChg chg="del">
          <ac:chgData name="Gastbenutzer" userId="" providerId="Windows Live" clId="Web-{8820FC2B-A9DF-410D-B1A5-AC2FBDAE7E10}" dt="2022-08-27T13:55:50.988" v="473"/>
          <ac:spMkLst>
            <pc:docMk/>
            <pc:sldMk cId="973741793" sldId="284"/>
            <ac:spMk id="22" creationId="{0082B0AA-80DC-2641-8746-6CBA9E6DEC68}"/>
          </ac:spMkLst>
        </pc:spChg>
        <pc:spChg chg="del">
          <ac:chgData name="Gastbenutzer" userId="" providerId="Windows Live" clId="Web-{8820FC2B-A9DF-410D-B1A5-AC2FBDAE7E10}" dt="2022-08-27T13:55:52.098" v="474"/>
          <ac:spMkLst>
            <pc:docMk/>
            <pc:sldMk cId="973741793" sldId="284"/>
            <ac:spMk id="23" creationId="{54B8A523-D986-7144-A344-783316870B4E}"/>
          </ac:spMkLst>
        </pc:spChg>
        <pc:spChg chg="del">
          <ac:chgData name="Gastbenutzer" userId="" providerId="Windows Live" clId="Web-{8820FC2B-A9DF-410D-B1A5-AC2FBDAE7E10}" dt="2022-08-27T13:55:54.723" v="475"/>
          <ac:spMkLst>
            <pc:docMk/>
            <pc:sldMk cId="973741793" sldId="284"/>
            <ac:spMk id="24" creationId="{4E7030B2-24A1-AC4B-B532-1364A7768E69}"/>
          </ac:spMkLst>
        </pc:spChg>
        <pc:spChg chg="del">
          <ac:chgData name="Gastbenutzer" userId="" providerId="Windows Live" clId="Web-{8820FC2B-A9DF-410D-B1A5-AC2FBDAE7E10}" dt="2022-08-27T13:55:56.879" v="476"/>
          <ac:spMkLst>
            <pc:docMk/>
            <pc:sldMk cId="973741793" sldId="284"/>
            <ac:spMk id="25" creationId="{0088FEB4-4F04-8C40-B76C-8E8812C0643E}"/>
          </ac:spMkLst>
        </pc:spChg>
        <pc:spChg chg="mod">
          <ac:chgData name="Gastbenutzer" userId="" providerId="Windows Live" clId="Web-{8820FC2B-A9DF-410D-B1A5-AC2FBDAE7E10}" dt="2022-08-27T13:59:09.167" v="539" actId="20577"/>
          <ac:spMkLst>
            <pc:docMk/>
            <pc:sldMk cId="973741793" sldId="284"/>
            <ac:spMk id="26" creationId="{7613A755-3FAD-5942-B024-3B0C377D4416}"/>
          </ac:spMkLst>
        </pc:spChg>
        <pc:spChg chg="add">
          <ac:chgData name="Gastbenutzer" userId="" providerId="Windows Live" clId="Web-{8820FC2B-A9DF-410D-B1A5-AC2FBDAE7E10}" dt="2022-08-27T13:55:58.614" v="477"/>
          <ac:spMkLst>
            <pc:docMk/>
            <pc:sldMk cId="973741793" sldId="284"/>
            <ac:spMk id="95" creationId="{7F4B652D-A0D7-09A7-AAC3-ABB562B8C889}"/>
          </ac:spMkLst>
        </pc:spChg>
        <pc:spChg chg="add">
          <ac:chgData name="Gastbenutzer" userId="" providerId="Windows Live" clId="Web-{8820FC2B-A9DF-410D-B1A5-AC2FBDAE7E10}" dt="2022-08-27T13:55:58.629" v="478"/>
          <ac:spMkLst>
            <pc:docMk/>
            <pc:sldMk cId="973741793" sldId="284"/>
            <ac:spMk id="97" creationId="{4124F5EF-56A8-CFAE-F012-2A59ED9D2FC4}"/>
          </ac:spMkLst>
        </pc:spChg>
        <pc:spChg chg="add">
          <ac:chgData name="Gastbenutzer" userId="" providerId="Windows Live" clId="Web-{8820FC2B-A9DF-410D-B1A5-AC2FBDAE7E10}" dt="2022-08-27T13:55:58.661" v="480"/>
          <ac:spMkLst>
            <pc:docMk/>
            <pc:sldMk cId="973741793" sldId="284"/>
            <ac:spMk id="101" creationId="{BE0BB6C0-A55E-DE35-D40E-354D7AE39127}"/>
          </ac:spMkLst>
        </pc:spChg>
        <pc:spChg chg="add">
          <ac:chgData name="Gastbenutzer" userId="" providerId="Windows Live" clId="Web-{8820FC2B-A9DF-410D-B1A5-AC2FBDAE7E10}" dt="2022-08-27T13:55:58.676" v="481"/>
          <ac:spMkLst>
            <pc:docMk/>
            <pc:sldMk cId="973741793" sldId="284"/>
            <ac:spMk id="103" creationId="{01892A85-3C97-3E9B-BB79-BE96B5C56772}"/>
          </ac:spMkLst>
        </pc:spChg>
        <pc:spChg chg="add">
          <ac:chgData name="Gastbenutzer" userId="" providerId="Windows Live" clId="Web-{8820FC2B-A9DF-410D-B1A5-AC2FBDAE7E10}" dt="2022-08-27T13:55:58.707" v="483"/>
          <ac:spMkLst>
            <pc:docMk/>
            <pc:sldMk cId="973741793" sldId="284"/>
            <ac:spMk id="107" creationId="{A95B0568-C656-39D2-F2AA-9EC6BE783259}"/>
          </ac:spMkLst>
        </pc:spChg>
        <pc:spChg chg="add">
          <ac:chgData name="Gastbenutzer" userId="" providerId="Windows Live" clId="Web-{8820FC2B-A9DF-410D-B1A5-AC2FBDAE7E10}" dt="2022-08-27T13:55:58.739" v="484"/>
          <ac:spMkLst>
            <pc:docMk/>
            <pc:sldMk cId="973741793" sldId="284"/>
            <ac:spMk id="109" creationId="{99CADB13-35AC-2D22-C72C-3ECFF6DA299A}"/>
          </ac:spMkLst>
        </pc:spChg>
        <pc:spChg chg="add">
          <ac:chgData name="Gastbenutzer" userId="" providerId="Windows Live" clId="Web-{8820FC2B-A9DF-410D-B1A5-AC2FBDAE7E10}" dt="2022-08-27T13:55:58.770" v="486"/>
          <ac:spMkLst>
            <pc:docMk/>
            <pc:sldMk cId="973741793" sldId="284"/>
            <ac:spMk id="113" creationId="{308A8432-30BA-D64A-A93B-B71C74C187D3}"/>
          </ac:spMkLst>
        </pc:spChg>
        <pc:spChg chg="add">
          <ac:chgData name="Gastbenutzer" userId="" providerId="Windows Live" clId="Web-{8820FC2B-A9DF-410D-B1A5-AC2FBDAE7E10}" dt="2022-08-27T13:55:58.786" v="487"/>
          <ac:spMkLst>
            <pc:docMk/>
            <pc:sldMk cId="973741793" sldId="284"/>
            <ac:spMk id="115" creationId="{C7106AEE-FDF0-2B7C-096B-33584D126EDC}"/>
          </ac:spMkLst>
        </pc:spChg>
        <pc:spChg chg="add">
          <ac:chgData name="Gastbenutzer" userId="" providerId="Windows Live" clId="Web-{8820FC2B-A9DF-410D-B1A5-AC2FBDAE7E10}" dt="2022-08-27T13:55:58.832" v="489"/>
          <ac:spMkLst>
            <pc:docMk/>
            <pc:sldMk cId="973741793" sldId="284"/>
            <ac:spMk id="119" creationId="{018DA352-5904-7C8C-37DD-2CE31F8FE2C7}"/>
          </ac:spMkLst>
        </pc:spChg>
        <pc:spChg chg="add">
          <ac:chgData name="Gastbenutzer" userId="" providerId="Windows Live" clId="Web-{8820FC2B-A9DF-410D-B1A5-AC2FBDAE7E10}" dt="2022-08-27T13:55:58.848" v="490"/>
          <ac:spMkLst>
            <pc:docMk/>
            <pc:sldMk cId="973741793" sldId="284"/>
            <ac:spMk id="121" creationId="{9B8C2CE2-E577-CD98-6FF0-9E194983A873}"/>
          </ac:spMkLst>
        </pc:spChg>
        <pc:spChg chg="add">
          <ac:chgData name="Gastbenutzer" userId="" providerId="Windows Live" clId="Web-{8820FC2B-A9DF-410D-B1A5-AC2FBDAE7E10}" dt="2022-08-27T13:55:58.864" v="491"/>
          <ac:spMkLst>
            <pc:docMk/>
            <pc:sldMk cId="973741793" sldId="284"/>
            <ac:spMk id="123" creationId="{82EFF086-E5E2-AD43-B4A5-B947A8F18EF6}"/>
          </ac:spMkLst>
        </pc:spChg>
        <pc:spChg chg="add">
          <ac:chgData name="Gastbenutzer" userId="" providerId="Windows Live" clId="Web-{8820FC2B-A9DF-410D-B1A5-AC2FBDAE7E10}" dt="2022-08-27T13:55:58.879" v="492"/>
          <ac:spMkLst>
            <pc:docMk/>
            <pc:sldMk cId="973741793" sldId="284"/>
            <ac:spMk id="125" creationId="{580EB670-36E0-BC6E-0BD3-641D7277261B}"/>
          </ac:spMkLst>
        </pc:spChg>
        <pc:cxnChg chg="add">
          <ac:chgData name="Gastbenutzer" userId="" providerId="Windows Live" clId="Web-{8820FC2B-A9DF-410D-B1A5-AC2FBDAE7E10}" dt="2022-08-27T13:55:58.645" v="479"/>
          <ac:cxnSpMkLst>
            <pc:docMk/>
            <pc:sldMk cId="973741793" sldId="284"/>
            <ac:cxnSpMk id="99" creationId="{E23B2EE9-E092-E599-1387-8CE4AC170082}"/>
          </ac:cxnSpMkLst>
        </pc:cxnChg>
        <pc:cxnChg chg="add">
          <ac:chgData name="Gastbenutzer" userId="" providerId="Windows Live" clId="Web-{8820FC2B-A9DF-410D-B1A5-AC2FBDAE7E10}" dt="2022-08-27T13:55:58.692" v="482"/>
          <ac:cxnSpMkLst>
            <pc:docMk/>
            <pc:sldMk cId="973741793" sldId="284"/>
            <ac:cxnSpMk id="105" creationId="{EA6F1D6C-A01F-F02E-D503-C92B97A796E5}"/>
          </ac:cxnSpMkLst>
        </pc:cxnChg>
        <pc:cxnChg chg="add">
          <ac:chgData name="Gastbenutzer" userId="" providerId="Windows Live" clId="Web-{8820FC2B-A9DF-410D-B1A5-AC2FBDAE7E10}" dt="2022-08-27T13:55:58.754" v="485"/>
          <ac:cxnSpMkLst>
            <pc:docMk/>
            <pc:sldMk cId="973741793" sldId="284"/>
            <ac:cxnSpMk id="111" creationId="{5D71297C-5B64-D841-7FD3-1E431FB9B754}"/>
          </ac:cxnSpMkLst>
        </pc:cxnChg>
        <pc:cxnChg chg="add">
          <ac:chgData name="Gastbenutzer" userId="" providerId="Windows Live" clId="Web-{8820FC2B-A9DF-410D-B1A5-AC2FBDAE7E10}" dt="2022-08-27T13:55:58.801" v="488"/>
          <ac:cxnSpMkLst>
            <pc:docMk/>
            <pc:sldMk cId="973741793" sldId="284"/>
            <ac:cxnSpMk id="117" creationId="{406F3E91-FD0A-D9D4-7C16-D45B903F0BEE}"/>
          </ac:cxnSpMkLst>
        </pc:cxnChg>
      </pc:sldChg>
      <pc:sldChg chg="addSp delSp modSp add replId">
        <pc:chgData name="Gastbenutzer" userId="" providerId="Windows Live" clId="Web-{8820FC2B-A9DF-410D-B1A5-AC2FBDAE7E10}" dt="2022-08-27T12:56:32.200" v="24"/>
        <pc:sldMkLst>
          <pc:docMk/>
          <pc:sldMk cId="1948561582" sldId="285"/>
        </pc:sldMkLst>
        <pc:spChg chg="mod">
          <ac:chgData name="Gastbenutzer" userId="" providerId="Windows Live" clId="Web-{8820FC2B-A9DF-410D-B1A5-AC2FBDAE7E10}" dt="2022-08-27T12:39:23.781" v="12" actId="20577"/>
          <ac:spMkLst>
            <pc:docMk/>
            <pc:sldMk cId="1948561582" sldId="285"/>
            <ac:spMk id="5" creationId="{4B572E7E-0311-7748-A98F-BA933A95FC67}"/>
          </ac:spMkLst>
        </pc:spChg>
        <pc:spChg chg="del">
          <ac:chgData name="Gastbenutzer" userId="" providerId="Windows Live" clId="Web-{8820FC2B-A9DF-410D-B1A5-AC2FBDAE7E10}" dt="2022-08-27T12:56:32.200" v="24"/>
          <ac:spMkLst>
            <pc:docMk/>
            <pc:sldMk cId="1948561582" sldId="285"/>
            <ac:spMk id="12" creationId="{090F4C23-6DE0-6E46-B1DC-F5359D4D9CFB}"/>
          </ac:spMkLst>
        </pc:spChg>
        <pc:picChg chg="add mod ord modCrop">
          <ac:chgData name="Gastbenutzer" userId="" providerId="Windows Live" clId="Web-{8820FC2B-A9DF-410D-B1A5-AC2FBDAE7E10}" dt="2022-08-27T12:56:32.200" v="24"/>
          <ac:picMkLst>
            <pc:docMk/>
            <pc:sldMk cId="1948561582" sldId="285"/>
            <ac:picMk id="2" creationId="{AE7EE3D1-C820-1F5E-1EE4-63DBB9D7977C}"/>
          </ac:picMkLst>
        </pc:picChg>
      </pc:sldChg>
      <pc:sldChg chg="addSp delSp modSp add replId">
        <pc:chgData name="Gastbenutzer" userId="" providerId="Windows Live" clId="Web-{8820FC2B-A9DF-410D-B1A5-AC2FBDAE7E10}" dt="2022-08-27T14:30:00.560" v="1412" actId="14100"/>
        <pc:sldMkLst>
          <pc:docMk/>
          <pc:sldMk cId="2478523228" sldId="286"/>
        </pc:sldMkLst>
        <pc:spChg chg="add del">
          <ac:chgData name="Gastbenutzer" userId="" providerId="Windows Live" clId="Web-{8820FC2B-A9DF-410D-B1A5-AC2FBDAE7E10}" dt="2022-08-27T14:20:22.963" v="1208"/>
          <ac:spMkLst>
            <pc:docMk/>
            <pc:sldMk cId="2478523228" sldId="286"/>
            <ac:spMk id="2" creationId="{ABB94469-BAC2-BE44-80E5-005B9D37CCB7}"/>
          </ac:spMkLst>
        </pc:spChg>
        <pc:spChg chg="add">
          <ac:chgData name="Gastbenutzer" userId="" providerId="Windows Live" clId="Web-{8820FC2B-A9DF-410D-B1A5-AC2FBDAE7E10}" dt="2022-08-27T14:29:35.387" v="1397"/>
          <ac:spMkLst>
            <pc:docMk/>
            <pc:sldMk cId="2478523228" sldId="286"/>
            <ac:spMk id="4" creationId="{E58E97A0-E9D3-FCEE-5026-44C1C358EC4E}"/>
          </ac:spMkLst>
        </pc:spChg>
        <pc:spChg chg="add">
          <ac:chgData name="Gastbenutzer" userId="" providerId="Windows Live" clId="Web-{8820FC2B-A9DF-410D-B1A5-AC2FBDAE7E10}" dt="2022-08-27T14:29:35.418" v="1398"/>
          <ac:spMkLst>
            <pc:docMk/>
            <pc:sldMk cId="2478523228" sldId="286"/>
            <ac:spMk id="6" creationId="{10DDBA98-7DCC-0EBE-609D-D81D187A7CC2}"/>
          </ac:spMkLst>
        </pc:spChg>
        <pc:spChg chg="add">
          <ac:chgData name="Gastbenutzer" userId="" providerId="Windows Live" clId="Web-{8820FC2B-A9DF-410D-B1A5-AC2FBDAE7E10}" dt="2022-08-27T14:29:35.434" v="1399"/>
          <ac:spMkLst>
            <pc:docMk/>
            <pc:sldMk cId="2478523228" sldId="286"/>
            <ac:spMk id="8" creationId="{6FFDDBC9-0290-D0B2-9CAC-692900352A4D}"/>
          </ac:spMkLst>
        </pc:spChg>
        <pc:spChg chg="add">
          <ac:chgData name="Gastbenutzer" userId="" providerId="Windows Live" clId="Web-{8820FC2B-A9DF-410D-B1A5-AC2FBDAE7E10}" dt="2022-08-27T14:29:35.450" v="1400"/>
          <ac:spMkLst>
            <pc:docMk/>
            <pc:sldMk cId="2478523228" sldId="286"/>
            <ac:spMk id="10" creationId="{F6A19DBF-E6A0-A5B5-CF3F-DA9905CED400}"/>
          </ac:spMkLst>
        </pc:spChg>
        <pc:spChg chg="add">
          <ac:chgData name="Gastbenutzer" userId="" providerId="Windows Live" clId="Web-{8820FC2B-A9DF-410D-B1A5-AC2FBDAE7E10}" dt="2022-08-27T14:29:35.481" v="1401"/>
          <ac:spMkLst>
            <pc:docMk/>
            <pc:sldMk cId="2478523228" sldId="286"/>
            <ac:spMk id="12" creationId="{8E9B96E5-D235-42BA-7518-FB1232F322CF}"/>
          </ac:spMkLst>
        </pc:spChg>
        <pc:spChg chg="add del">
          <ac:chgData name="Gastbenutzer" userId="" providerId="Windows Live" clId="Web-{8820FC2B-A9DF-410D-B1A5-AC2FBDAE7E10}" dt="2022-08-27T14:20:22.963" v="1209"/>
          <ac:spMkLst>
            <pc:docMk/>
            <pc:sldMk cId="2478523228" sldId="286"/>
            <ac:spMk id="59" creationId="{1B0FC22D-455B-B148-A5DB-63F66736A6BB}"/>
          </ac:spMkLst>
        </pc:spChg>
        <pc:spChg chg="add del">
          <ac:chgData name="Gastbenutzer" userId="" providerId="Windows Live" clId="Web-{8820FC2B-A9DF-410D-B1A5-AC2FBDAE7E10}" dt="2022-08-27T14:20:22.963" v="1210"/>
          <ac:spMkLst>
            <pc:docMk/>
            <pc:sldMk cId="2478523228" sldId="286"/>
            <ac:spMk id="60" creationId="{E1EDAD45-333A-7F43-B260-691390C762F0}"/>
          </ac:spMkLst>
        </pc:spChg>
        <pc:spChg chg="add del">
          <ac:chgData name="Gastbenutzer" userId="" providerId="Windows Live" clId="Web-{8820FC2B-A9DF-410D-B1A5-AC2FBDAE7E10}" dt="2022-08-27T14:20:22.963" v="1211"/>
          <ac:spMkLst>
            <pc:docMk/>
            <pc:sldMk cId="2478523228" sldId="286"/>
            <ac:spMk id="61" creationId="{3CC67FD6-BEFE-F746-A75C-2691AE924C90}"/>
          </ac:spMkLst>
        </pc:spChg>
        <pc:spChg chg="add del">
          <ac:chgData name="Gastbenutzer" userId="" providerId="Windows Live" clId="Web-{8820FC2B-A9DF-410D-B1A5-AC2FBDAE7E10}" dt="2022-08-27T14:20:22.963" v="1212"/>
          <ac:spMkLst>
            <pc:docMk/>
            <pc:sldMk cId="2478523228" sldId="286"/>
            <ac:spMk id="62" creationId="{9B43F74E-D0AF-9948-8D1D-17D521353FBE}"/>
          </ac:spMkLst>
        </pc:spChg>
        <pc:spChg chg="add del">
          <ac:chgData name="Gastbenutzer" userId="" providerId="Windows Live" clId="Web-{8820FC2B-A9DF-410D-B1A5-AC2FBDAE7E10}" dt="2022-08-27T14:20:22.963" v="1213"/>
          <ac:spMkLst>
            <pc:docMk/>
            <pc:sldMk cId="2478523228" sldId="286"/>
            <ac:spMk id="63" creationId="{CCCAC398-8D0E-0846-9BB5-18058A2B184F}"/>
          </ac:spMkLst>
        </pc:spChg>
        <pc:spChg chg="add del">
          <ac:chgData name="Gastbenutzer" userId="" providerId="Windows Live" clId="Web-{8820FC2B-A9DF-410D-B1A5-AC2FBDAE7E10}" dt="2022-08-27T14:20:22.963" v="1214"/>
          <ac:spMkLst>
            <pc:docMk/>
            <pc:sldMk cId="2478523228" sldId="286"/>
            <ac:spMk id="64" creationId="{0AAD61A3-727C-5F46-8B2D-F68604661876}"/>
          </ac:spMkLst>
        </pc:spChg>
        <pc:spChg chg="add del">
          <ac:chgData name="Gastbenutzer" userId="" providerId="Windows Live" clId="Web-{8820FC2B-A9DF-410D-B1A5-AC2FBDAE7E10}" dt="2022-08-27T14:20:22.963" v="1215"/>
          <ac:spMkLst>
            <pc:docMk/>
            <pc:sldMk cId="2478523228" sldId="286"/>
            <ac:spMk id="65" creationId="{BD74C40D-A22F-9646-BFFF-7112446DBB6D}"/>
          </ac:spMkLst>
        </pc:spChg>
        <pc:spChg chg="add del">
          <ac:chgData name="Gastbenutzer" userId="" providerId="Windows Live" clId="Web-{8820FC2B-A9DF-410D-B1A5-AC2FBDAE7E10}" dt="2022-08-27T14:20:22.963" v="1220"/>
          <ac:spMkLst>
            <pc:docMk/>
            <pc:sldMk cId="2478523228" sldId="286"/>
            <ac:spMk id="70" creationId="{B4A2F513-EA35-CF4D-B52B-ABE867B418B0}"/>
          </ac:spMkLst>
        </pc:spChg>
        <pc:spChg chg="add del">
          <ac:chgData name="Gastbenutzer" userId="" providerId="Windows Live" clId="Web-{8820FC2B-A9DF-410D-B1A5-AC2FBDAE7E10}" dt="2022-08-27T14:20:22.963" v="1221"/>
          <ac:spMkLst>
            <pc:docMk/>
            <pc:sldMk cId="2478523228" sldId="286"/>
            <ac:spMk id="71" creationId="{F5BA10F2-058D-1247-B2A7-91A659E4E8BB}"/>
          </ac:spMkLst>
        </pc:spChg>
        <pc:spChg chg="add del">
          <ac:chgData name="Gastbenutzer" userId="" providerId="Windows Live" clId="Web-{8820FC2B-A9DF-410D-B1A5-AC2FBDAE7E10}" dt="2022-08-27T14:20:22.963" v="1222"/>
          <ac:spMkLst>
            <pc:docMk/>
            <pc:sldMk cId="2478523228" sldId="286"/>
            <ac:spMk id="72" creationId="{4968938E-0239-7645-AC54-E6C55B951A92}"/>
          </ac:spMkLst>
        </pc:spChg>
        <pc:spChg chg="add del mod">
          <ac:chgData name="Gastbenutzer" userId="" providerId="Windows Live" clId="Web-{8820FC2B-A9DF-410D-B1A5-AC2FBDAE7E10}" dt="2022-08-27T14:20:22.963" v="1223"/>
          <ac:spMkLst>
            <pc:docMk/>
            <pc:sldMk cId="2478523228" sldId="286"/>
            <ac:spMk id="73" creationId="{82F637C3-5EBB-BF43-8833-5391ACC6C8C0}"/>
          </ac:spMkLst>
        </pc:spChg>
        <pc:spChg chg="add del">
          <ac:chgData name="Gastbenutzer" userId="" providerId="Windows Live" clId="Web-{8820FC2B-A9DF-410D-B1A5-AC2FBDAE7E10}" dt="2022-08-27T14:29:11.793" v="1394"/>
          <ac:spMkLst>
            <pc:docMk/>
            <pc:sldMk cId="2478523228" sldId="286"/>
            <ac:spMk id="74" creationId="{7A1DB1BD-5849-634B-ABD2-2FF66CACFD5D}"/>
          </ac:spMkLst>
        </pc:spChg>
        <pc:spChg chg="add del">
          <ac:chgData name="Gastbenutzer" userId="" providerId="Windows Live" clId="Web-{8820FC2B-A9DF-410D-B1A5-AC2FBDAE7E10}" dt="2022-08-27T14:29:11.793" v="1393"/>
          <ac:spMkLst>
            <pc:docMk/>
            <pc:sldMk cId="2478523228" sldId="286"/>
            <ac:spMk id="75" creationId="{69106AEC-5B15-1144-B0CD-3CB19692FDA1}"/>
          </ac:spMkLst>
        </pc:spChg>
        <pc:spChg chg="add del mod">
          <ac:chgData name="Gastbenutzer" userId="" providerId="Windows Live" clId="Web-{8820FC2B-A9DF-410D-B1A5-AC2FBDAE7E10}" dt="2022-08-27T14:29:11.793" v="1392"/>
          <ac:spMkLst>
            <pc:docMk/>
            <pc:sldMk cId="2478523228" sldId="286"/>
            <ac:spMk id="76" creationId="{CA5A949B-4345-C840-9C0E-E1C6DFFE7D13}"/>
          </ac:spMkLst>
        </pc:spChg>
        <pc:spChg chg="add del mod">
          <ac:chgData name="Gastbenutzer" userId="" providerId="Windows Live" clId="Web-{8820FC2B-A9DF-410D-B1A5-AC2FBDAE7E10}" dt="2022-08-27T14:29:11.793" v="1391"/>
          <ac:spMkLst>
            <pc:docMk/>
            <pc:sldMk cId="2478523228" sldId="286"/>
            <ac:spMk id="77" creationId="{731C792C-B768-7C45-9B7E-0EAEA3466124}"/>
          </ac:spMkLst>
        </pc:spChg>
        <pc:spChg chg="add del mod">
          <ac:chgData name="Gastbenutzer" userId="" providerId="Windows Live" clId="Web-{8820FC2B-A9DF-410D-B1A5-AC2FBDAE7E10}" dt="2022-08-27T14:29:11.793" v="1390"/>
          <ac:spMkLst>
            <pc:docMk/>
            <pc:sldMk cId="2478523228" sldId="286"/>
            <ac:spMk id="78" creationId="{1773FFD3-0DF5-354E-B2BF-3B844011A0CC}"/>
          </ac:spMkLst>
        </pc:spChg>
        <pc:spChg chg="add del">
          <ac:chgData name="Gastbenutzer" userId="" providerId="Windows Live" clId="Web-{8820FC2B-A9DF-410D-B1A5-AC2FBDAE7E10}" dt="2022-08-27T14:20:22.963" v="1239"/>
          <ac:spMkLst>
            <pc:docMk/>
            <pc:sldMk cId="2478523228" sldId="286"/>
            <ac:spMk id="89" creationId="{154FED85-EF19-3141-8CAA-E723FEA54450}"/>
          </ac:spMkLst>
        </pc:spChg>
        <pc:spChg chg="add del">
          <ac:chgData name="Gastbenutzer" userId="" providerId="Windows Live" clId="Web-{8820FC2B-A9DF-410D-B1A5-AC2FBDAE7E10}" dt="2022-08-27T14:20:22.963" v="1240"/>
          <ac:spMkLst>
            <pc:docMk/>
            <pc:sldMk cId="2478523228" sldId="286"/>
            <ac:spMk id="90" creationId="{B693EC08-AE3A-9348-AA7E-E604A0575258}"/>
          </ac:spMkLst>
        </pc:spChg>
        <pc:spChg chg="add del">
          <ac:chgData name="Gastbenutzer" userId="" providerId="Windows Live" clId="Web-{8820FC2B-A9DF-410D-B1A5-AC2FBDAE7E10}" dt="2022-08-27T14:20:22.963" v="1241"/>
          <ac:spMkLst>
            <pc:docMk/>
            <pc:sldMk cId="2478523228" sldId="286"/>
            <ac:spMk id="91" creationId="{5ED28BF8-AD3A-0F41-81D3-25EA79B44C98}"/>
          </ac:spMkLst>
        </pc:spChg>
        <pc:spChg chg="add del">
          <ac:chgData name="Gastbenutzer" userId="" providerId="Windows Live" clId="Web-{8820FC2B-A9DF-410D-B1A5-AC2FBDAE7E10}" dt="2022-08-27T14:20:22.963" v="1242"/>
          <ac:spMkLst>
            <pc:docMk/>
            <pc:sldMk cId="2478523228" sldId="286"/>
            <ac:spMk id="92" creationId="{3415F29F-6090-B446-8C4B-2A60E4E9D342}"/>
          </ac:spMkLst>
        </pc:spChg>
        <pc:spChg chg="add del mod">
          <ac:chgData name="Gastbenutzer" userId="" providerId="Windows Live" clId="Web-{8820FC2B-A9DF-410D-B1A5-AC2FBDAE7E10}" dt="2022-08-27T14:20:22.963" v="1243"/>
          <ac:spMkLst>
            <pc:docMk/>
            <pc:sldMk cId="2478523228" sldId="286"/>
            <ac:spMk id="93" creationId="{BA00D0F0-4496-D44A-AEE3-013BF18FB67A}"/>
          </ac:spMkLst>
        </pc:spChg>
        <pc:spChg chg="add del">
          <ac:chgData name="Gastbenutzer" userId="" providerId="Windows Live" clId="Web-{8820FC2B-A9DF-410D-B1A5-AC2FBDAE7E10}" dt="2022-08-27T14:20:22.963" v="1244"/>
          <ac:spMkLst>
            <pc:docMk/>
            <pc:sldMk cId="2478523228" sldId="286"/>
            <ac:spMk id="94" creationId="{1E0DCF2A-2437-E048-9A10-A76204FD7838}"/>
          </ac:spMkLst>
        </pc:spChg>
        <pc:spChg chg="add del mod">
          <ac:chgData name="Gastbenutzer" userId="" providerId="Windows Live" clId="Web-{8820FC2B-A9DF-410D-B1A5-AC2FBDAE7E10}" dt="2022-08-27T14:20:22.963" v="1245"/>
          <ac:spMkLst>
            <pc:docMk/>
            <pc:sldMk cId="2478523228" sldId="286"/>
            <ac:spMk id="95" creationId="{5F385476-5B25-904B-A735-7E8DA3DD35AF}"/>
          </ac:spMkLst>
        </pc:spChg>
        <pc:spChg chg="add del">
          <ac:chgData name="Gastbenutzer" userId="" providerId="Windows Live" clId="Web-{8820FC2B-A9DF-410D-B1A5-AC2FBDAE7E10}" dt="2022-08-27T14:20:22.963" v="1246"/>
          <ac:spMkLst>
            <pc:docMk/>
            <pc:sldMk cId="2478523228" sldId="286"/>
            <ac:spMk id="96" creationId="{F856BCA7-6DB0-CD4B-944A-B650B17A4BA8}"/>
          </ac:spMkLst>
        </pc:spChg>
        <pc:spChg chg="add del mod">
          <ac:chgData name="Gastbenutzer" userId="" providerId="Windows Live" clId="Web-{8820FC2B-A9DF-410D-B1A5-AC2FBDAE7E10}" dt="2022-08-27T14:20:22.963" v="1247"/>
          <ac:spMkLst>
            <pc:docMk/>
            <pc:sldMk cId="2478523228" sldId="286"/>
            <ac:spMk id="97" creationId="{1695ACB6-27FA-8440-A43E-BEB401CD229B}"/>
          </ac:spMkLst>
        </pc:spChg>
        <pc:spChg chg="add del mod">
          <ac:chgData name="Gastbenutzer" userId="" providerId="Windows Live" clId="Web-{8820FC2B-A9DF-410D-B1A5-AC2FBDAE7E10}" dt="2022-08-27T14:20:22.963" v="1248"/>
          <ac:spMkLst>
            <pc:docMk/>
            <pc:sldMk cId="2478523228" sldId="286"/>
            <ac:spMk id="98" creationId="{CC605073-5880-034D-B475-B7531363F1C7}"/>
          </ac:spMkLst>
        </pc:spChg>
        <pc:spChg chg="add del mod">
          <ac:chgData name="Gastbenutzer" userId="" providerId="Windows Live" clId="Web-{8820FC2B-A9DF-410D-B1A5-AC2FBDAE7E10}" dt="2022-08-27T14:20:22.963" v="1249"/>
          <ac:spMkLst>
            <pc:docMk/>
            <pc:sldMk cId="2478523228" sldId="286"/>
            <ac:spMk id="99" creationId="{E63670DC-71BB-B040-A04B-BE635506EEAE}"/>
          </ac:spMkLst>
        </pc:spChg>
        <pc:spChg chg="add del mod">
          <ac:chgData name="Gastbenutzer" userId="" providerId="Windows Live" clId="Web-{8820FC2B-A9DF-410D-B1A5-AC2FBDAE7E10}" dt="2022-08-27T14:28:41.651" v="1374" actId="20577"/>
          <ac:spMkLst>
            <pc:docMk/>
            <pc:sldMk cId="2478523228" sldId="286"/>
            <ac:spMk id="100" creationId="{79D9861D-2015-3C44-AB9B-DFBD0E98BE5C}"/>
          </ac:spMkLst>
        </pc:spChg>
        <pc:spChg chg="add del mod">
          <ac:chgData name="Gastbenutzer" userId="" providerId="Windows Live" clId="Web-{8820FC2B-A9DF-410D-B1A5-AC2FBDAE7E10}" dt="2022-08-27T14:28:48.307" v="1375" actId="20577"/>
          <ac:spMkLst>
            <pc:docMk/>
            <pc:sldMk cId="2478523228" sldId="286"/>
            <ac:spMk id="101" creationId="{B405ADA4-4911-0643-8C2E-A6854D773C5B}"/>
          </ac:spMkLst>
        </pc:spChg>
        <pc:spChg chg="add del mod">
          <ac:chgData name="Gastbenutzer" userId="" providerId="Windows Live" clId="Web-{8820FC2B-A9DF-410D-B1A5-AC2FBDAE7E10}" dt="2022-08-27T14:28:51.901" v="1376" actId="20577"/>
          <ac:spMkLst>
            <pc:docMk/>
            <pc:sldMk cId="2478523228" sldId="286"/>
            <ac:spMk id="102" creationId="{5477CCD2-E2AE-954C-8754-B146D479126E}"/>
          </ac:spMkLst>
        </pc:spChg>
        <pc:spChg chg="add del mod">
          <ac:chgData name="Gastbenutzer" userId="" providerId="Windows Live" clId="Web-{8820FC2B-A9DF-410D-B1A5-AC2FBDAE7E10}" dt="2022-08-27T14:28:56.651" v="1377" actId="20577"/>
          <ac:spMkLst>
            <pc:docMk/>
            <pc:sldMk cId="2478523228" sldId="286"/>
            <ac:spMk id="103" creationId="{51E177BD-E8DA-4C4A-9AD3-93BAC22B57DD}"/>
          </ac:spMkLst>
        </pc:spChg>
        <pc:spChg chg="add del mod">
          <ac:chgData name="Gastbenutzer" userId="" providerId="Windows Live" clId="Web-{8820FC2B-A9DF-410D-B1A5-AC2FBDAE7E10}" dt="2022-08-27T14:20:22.978" v="1254"/>
          <ac:spMkLst>
            <pc:docMk/>
            <pc:sldMk cId="2478523228" sldId="286"/>
            <ac:spMk id="104" creationId="{E1DBA2D5-DD6E-114A-86B6-AFF173A6E468}"/>
          </ac:spMkLst>
        </pc:spChg>
        <pc:spChg chg="add del mod">
          <ac:chgData name="Gastbenutzer" userId="" providerId="Windows Live" clId="Web-{8820FC2B-A9DF-410D-B1A5-AC2FBDAE7E10}" dt="2022-08-27T14:20:22.978" v="1255"/>
          <ac:spMkLst>
            <pc:docMk/>
            <pc:sldMk cId="2478523228" sldId="286"/>
            <ac:spMk id="105" creationId="{8F0B2DB2-5D81-A140-B09E-F9984420C736}"/>
          </ac:spMkLst>
        </pc:spChg>
        <pc:spChg chg="add del mod">
          <ac:chgData name="Gastbenutzer" userId="" providerId="Windows Live" clId="Web-{8820FC2B-A9DF-410D-B1A5-AC2FBDAE7E10}" dt="2022-08-27T14:28:35.745" v="1355" actId="20577"/>
          <ac:spMkLst>
            <pc:docMk/>
            <pc:sldMk cId="2478523228" sldId="286"/>
            <ac:spMk id="106" creationId="{A04FB147-8EE8-7640-BAC2-987A94470021}"/>
          </ac:spMkLst>
        </pc:spChg>
        <pc:spChg chg="add del mod">
          <ac:chgData name="Gastbenutzer" userId="" providerId="Windows Live" clId="Web-{8820FC2B-A9DF-410D-B1A5-AC2FBDAE7E10}" dt="2022-08-27T14:20:22.978" v="1257"/>
          <ac:spMkLst>
            <pc:docMk/>
            <pc:sldMk cId="2478523228" sldId="286"/>
            <ac:spMk id="107" creationId="{18596B1B-A36F-E947-A8A8-69EF8805159D}"/>
          </ac:spMkLst>
        </pc:spChg>
        <pc:spChg chg="add del mod">
          <ac:chgData name="Gastbenutzer" userId="" providerId="Windows Live" clId="Web-{8820FC2B-A9DF-410D-B1A5-AC2FBDAE7E10}" dt="2022-08-27T14:20:22.978" v="1258"/>
          <ac:spMkLst>
            <pc:docMk/>
            <pc:sldMk cId="2478523228" sldId="286"/>
            <ac:spMk id="108" creationId="{012BCF35-6673-9648-846B-6F35389FA9AC}"/>
          </ac:spMkLst>
        </pc:spChg>
        <pc:spChg chg="add del mod">
          <ac:chgData name="Gastbenutzer" userId="" providerId="Windows Live" clId="Web-{8820FC2B-A9DF-410D-B1A5-AC2FBDAE7E10}" dt="2022-08-27T14:20:22.978" v="1259"/>
          <ac:spMkLst>
            <pc:docMk/>
            <pc:sldMk cId="2478523228" sldId="286"/>
            <ac:spMk id="109" creationId="{E77389A1-ACE8-DE47-842A-2A7839B0430F}"/>
          </ac:spMkLst>
        </pc:spChg>
        <pc:spChg chg="add del mod">
          <ac:chgData name="Gastbenutzer" userId="" providerId="Windows Live" clId="Web-{8820FC2B-A9DF-410D-B1A5-AC2FBDAE7E10}" dt="2022-08-27T14:20:22.978" v="1260"/>
          <ac:spMkLst>
            <pc:docMk/>
            <pc:sldMk cId="2478523228" sldId="286"/>
            <ac:spMk id="110" creationId="{B539CD7E-A075-064C-BBA5-1D02DCDA78EF}"/>
          </ac:spMkLst>
        </pc:spChg>
        <pc:spChg chg="add del">
          <ac:chgData name="Gastbenutzer" userId="" providerId="Windows Live" clId="Web-{8820FC2B-A9DF-410D-B1A5-AC2FBDAE7E10}" dt="2022-08-27T14:20:33.088" v="1264"/>
          <ac:spMkLst>
            <pc:docMk/>
            <pc:sldMk cId="2478523228" sldId="286"/>
            <ac:spMk id="111" creationId="{39956E45-19FB-FE43-94D0-D4745C8E579D}"/>
          </ac:spMkLst>
        </pc:spChg>
        <pc:spChg chg="add del">
          <ac:chgData name="Gastbenutzer" userId="" providerId="Windows Live" clId="Web-{8820FC2B-A9DF-410D-B1A5-AC2FBDAE7E10}" dt="2022-08-27T14:20:41.151" v="1265"/>
          <ac:spMkLst>
            <pc:docMk/>
            <pc:sldMk cId="2478523228" sldId="286"/>
            <ac:spMk id="112" creationId="{971D6ABE-069D-0F4A-AF51-C6849CA4CDBF}"/>
          </ac:spMkLst>
        </pc:spChg>
        <pc:spChg chg="add del">
          <ac:chgData name="Gastbenutzer" userId="" providerId="Windows Live" clId="Web-{8820FC2B-A9DF-410D-B1A5-AC2FBDAE7E10}" dt="2022-08-27T14:20:43.979" v="1266"/>
          <ac:spMkLst>
            <pc:docMk/>
            <pc:sldMk cId="2478523228" sldId="286"/>
            <ac:spMk id="113" creationId="{0B4925F8-74CC-9F4C-B96B-6DB6FC25DE0F}"/>
          </ac:spMkLst>
        </pc:spChg>
        <pc:picChg chg="add del">
          <ac:chgData name="Gastbenutzer" userId="" providerId="Windows Live" clId="Web-{8820FC2B-A9DF-410D-B1A5-AC2FBDAE7E10}" dt="2022-08-27T14:20:22.963" v="1216"/>
          <ac:picMkLst>
            <pc:docMk/>
            <pc:sldMk cId="2478523228" sldId="286"/>
            <ac:picMk id="66" creationId="{9AFC3D9C-4468-554B-9F0E-1EAE0345923F}"/>
          </ac:picMkLst>
        </pc:picChg>
        <pc:picChg chg="add del">
          <ac:chgData name="Gastbenutzer" userId="" providerId="Windows Live" clId="Web-{8820FC2B-A9DF-410D-B1A5-AC2FBDAE7E10}" dt="2022-08-27T14:20:22.963" v="1217"/>
          <ac:picMkLst>
            <pc:docMk/>
            <pc:sldMk cId="2478523228" sldId="286"/>
            <ac:picMk id="67" creationId="{2F5DD935-B93C-EB40-920B-65709F4FBF88}"/>
          </ac:picMkLst>
        </pc:picChg>
        <pc:picChg chg="add del">
          <ac:chgData name="Gastbenutzer" userId="" providerId="Windows Live" clId="Web-{8820FC2B-A9DF-410D-B1A5-AC2FBDAE7E10}" dt="2022-08-27T14:20:22.963" v="1218"/>
          <ac:picMkLst>
            <pc:docMk/>
            <pc:sldMk cId="2478523228" sldId="286"/>
            <ac:picMk id="68" creationId="{38827744-E048-FE43-B6BD-1B507E7DBBA0}"/>
          </ac:picMkLst>
        </pc:picChg>
        <pc:picChg chg="add del">
          <ac:chgData name="Gastbenutzer" userId="" providerId="Windows Live" clId="Web-{8820FC2B-A9DF-410D-B1A5-AC2FBDAE7E10}" dt="2022-08-27T14:20:22.963" v="1219"/>
          <ac:picMkLst>
            <pc:docMk/>
            <pc:sldMk cId="2478523228" sldId="286"/>
            <ac:picMk id="69" creationId="{5F6CDE2A-1683-2C42-AE30-4C1909D9A518}"/>
          </ac:picMkLst>
        </pc:picChg>
        <pc:cxnChg chg="add mod">
          <ac:chgData name="Gastbenutzer" userId="" providerId="Windows Live" clId="Web-{8820FC2B-A9DF-410D-B1A5-AC2FBDAE7E10}" dt="2022-08-27T14:29:40.481" v="1407" actId="14100"/>
          <ac:cxnSpMkLst>
            <pc:docMk/>
            <pc:sldMk cId="2478523228" sldId="286"/>
            <ac:cxnSpMk id="14" creationId="{423978A0-5F02-DB66-7FB7-01DA78D52EFF}"/>
          </ac:cxnSpMkLst>
        </pc:cxnChg>
        <pc:cxnChg chg="add mod">
          <ac:chgData name="Gastbenutzer" userId="" providerId="Windows Live" clId="Web-{8820FC2B-A9DF-410D-B1A5-AC2FBDAE7E10}" dt="2022-08-27T14:29:47.466" v="1408" actId="14100"/>
          <ac:cxnSpMkLst>
            <pc:docMk/>
            <pc:sldMk cId="2478523228" sldId="286"/>
            <ac:cxnSpMk id="16" creationId="{F175780D-9B9F-B304-5EE7-9806EFEEE328}"/>
          </ac:cxnSpMkLst>
        </pc:cxnChg>
        <pc:cxnChg chg="add mod">
          <ac:chgData name="Gastbenutzer" userId="" providerId="Windows Live" clId="Web-{8820FC2B-A9DF-410D-B1A5-AC2FBDAE7E10}" dt="2022-08-27T14:29:57.122" v="1411" actId="14100"/>
          <ac:cxnSpMkLst>
            <pc:docMk/>
            <pc:sldMk cId="2478523228" sldId="286"/>
            <ac:cxnSpMk id="18" creationId="{83BC653A-0B08-638F-FB8B-CDBD49997393}"/>
          </ac:cxnSpMkLst>
        </pc:cxnChg>
        <pc:cxnChg chg="add mod">
          <ac:chgData name="Gastbenutzer" userId="" providerId="Windows Live" clId="Web-{8820FC2B-A9DF-410D-B1A5-AC2FBDAE7E10}" dt="2022-08-27T14:30:00.560" v="1412" actId="14100"/>
          <ac:cxnSpMkLst>
            <pc:docMk/>
            <pc:sldMk cId="2478523228" sldId="286"/>
            <ac:cxnSpMk id="20" creationId="{D8EC96B0-8822-D77B-74B9-6D17D207901C}"/>
          </ac:cxnSpMkLst>
        </pc:cxnChg>
        <pc:cxnChg chg="add">
          <ac:chgData name="Gastbenutzer" userId="" providerId="Windows Live" clId="Web-{8820FC2B-A9DF-410D-B1A5-AC2FBDAE7E10}" dt="2022-08-27T14:29:35.590" v="1406"/>
          <ac:cxnSpMkLst>
            <pc:docMk/>
            <pc:sldMk cId="2478523228" sldId="286"/>
            <ac:cxnSpMk id="22" creationId="{EDAFC57C-0FD8-09E5-FC5A-143F5BE6C7C4}"/>
          </ac:cxnSpMkLst>
        </pc:cxnChg>
        <pc:cxnChg chg="add del">
          <ac:chgData name="Gastbenutzer" userId="" providerId="Windows Live" clId="Web-{8820FC2B-A9DF-410D-B1A5-AC2FBDAE7E10}" dt="2022-08-27T14:20:22.963" v="1229"/>
          <ac:cxnSpMkLst>
            <pc:docMk/>
            <pc:sldMk cId="2478523228" sldId="286"/>
            <ac:cxnSpMk id="79" creationId="{03D8F9F9-5EBB-634C-BB01-0227A5A2E17D}"/>
          </ac:cxnSpMkLst>
        </pc:cxnChg>
        <pc:cxnChg chg="add del">
          <ac:chgData name="Gastbenutzer" userId="" providerId="Windows Live" clId="Web-{8820FC2B-A9DF-410D-B1A5-AC2FBDAE7E10}" dt="2022-08-27T14:20:22.963" v="1230"/>
          <ac:cxnSpMkLst>
            <pc:docMk/>
            <pc:sldMk cId="2478523228" sldId="286"/>
            <ac:cxnSpMk id="80" creationId="{6E66F3A0-4FA2-D44C-A32A-B74BA9922ED7}"/>
          </ac:cxnSpMkLst>
        </pc:cxnChg>
        <pc:cxnChg chg="add del">
          <ac:chgData name="Gastbenutzer" userId="" providerId="Windows Live" clId="Web-{8820FC2B-A9DF-410D-B1A5-AC2FBDAE7E10}" dt="2022-08-27T14:20:22.963" v="1231"/>
          <ac:cxnSpMkLst>
            <pc:docMk/>
            <pc:sldMk cId="2478523228" sldId="286"/>
            <ac:cxnSpMk id="81" creationId="{14152797-C313-8A41-8FDE-251C725C25E9}"/>
          </ac:cxnSpMkLst>
        </pc:cxnChg>
        <pc:cxnChg chg="add del">
          <ac:chgData name="Gastbenutzer" userId="" providerId="Windows Live" clId="Web-{8820FC2B-A9DF-410D-B1A5-AC2FBDAE7E10}" dt="2022-08-27T14:20:22.963" v="1232"/>
          <ac:cxnSpMkLst>
            <pc:docMk/>
            <pc:sldMk cId="2478523228" sldId="286"/>
            <ac:cxnSpMk id="82" creationId="{80B45850-A946-2042-AE20-4185A03E2FFA}"/>
          </ac:cxnSpMkLst>
        </pc:cxnChg>
        <pc:cxnChg chg="add del">
          <ac:chgData name="Gastbenutzer" userId="" providerId="Windows Live" clId="Web-{8820FC2B-A9DF-410D-B1A5-AC2FBDAE7E10}" dt="2022-08-27T14:20:22.963" v="1233"/>
          <ac:cxnSpMkLst>
            <pc:docMk/>
            <pc:sldMk cId="2478523228" sldId="286"/>
            <ac:cxnSpMk id="83" creationId="{AC337E6A-5A35-B54C-8500-132887C4EBD7}"/>
          </ac:cxnSpMkLst>
        </pc:cxnChg>
        <pc:cxnChg chg="add del">
          <ac:chgData name="Gastbenutzer" userId="" providerId="Windows Live" clId="Web-{8820FC2B-A9DF-410D-B1A5-AC2FBDAE7E10}" dt="2022-08-27T14:29:11.793" v="1389"/>
          <ac:cxnSpMkLst>
            <pc:docMk/>
            <pc:sldMk cId="2478523228" sldId="286"/>
            <ac:cxnSpMk id="84" creationId="{0B92011C-DD75-ED4F-B873-802E4791851E}"/>
          </ac:cxnSpMkLst>
        </pc:cxnChg>
        <pc:cxnChg chg="add del mod">
          <ac:chgData name="Gastbenutzer" userId="" providerId="Windows Live" clId="Web-{8820FC2B-A9DF-410D-B1A5-AC2FBDAE7E10}" dt="2022-08-27T14:29:11.793" v="1388"/>
          <ac:cxnSpMkLst>
            <pc:docMk/>
            <pc:sldMk cId="2478523228" sldId="286"/>
            <ac:cxnSpMk id="85" creationId="{BB203B9A-AA0A-8E4F-8239-7E0E08E25599}"/>
          </ac:cxnSpMkLst>
        </pc:cxnChg>
        <pc:cxnChg chg="add del mod">
          <ac:chgData name="Gastbenutzer" userId="" providerId="Windows Live" clId="Web-{8820FC2B-A9DF-410D-B1A5-AC2FBDAE7E10}" dt="2022-08-27T14:29:11.793" v="1387"/>
          <ac:cxnSpMkLst>
            <pc:docMk/>
            <pc:sldMk cId="2478523228" sldId="286"/>
            <ac:cxnSpMk id="86" creationId="{1DF17B7D-B259-D24A-BBB6-4B5F654B09AC}"/>
          </ac:cxnSpMkLst>
        </pc:cxnChg>
        <pc:cxnChg chg="add del mod">
          <ac:chgData name="Gastbenutzer" userId="" providerId="Windows Live" clId="Web-{8820FC2B-A9DF-410D-B1A5-AC2FBDAE7E10}" dt="2022-08-27T14:29:11.793" v="1386"/>
          <ac:cxnSpMkLst>
            <pc:docMk/>
            <pc:sldMk cId="2478523228" sldId="286"/>
            <ac:cxnSpMk id="87" creationId="{2B653E81-8E36-D747-B9D6-2C279580A008}"/>
          </ac:cxnSpMkLst>
        </pc:cxnChg>
        <pc:cxnChg chg="add del mod">
          <ac:chgData name="Gastbenutzer" userId="" providerId="Windows Live" clId="Web-{8820FC2B-A9DF-410D-B1A5-AC2FBDAE7E10}" dt="2022-08-27T14:29:11.793" v="1385"/>
          <ac:cxnSpMkLst>
            <pc:docMk/>
            <pc:sldMk cId="2478523228" sldId="286"/>
            <ac:cxnSpMk id="88" creationId="{ED22240A-8958-5642-95F0-873AB8AABB5E}"/>
          </ac:cxnSpMkLst>
        </pc:cxnChg>
      </pc:sldChg>
      <pc:sldChg chg="addSp delSp modSp add ord replId">
        <pc:chgData name="Gastbenutzer" userId="" providerId="Windows Live" clId="Web-{8820FC2B-A9DF-410D-B1A5-AC2FBDAE7E10}" dt="2022-08-27T14:31:33.375" v="1476"/>
        <pc:sldMkLst>
          <pc:docMk/>
          <pc:sldMk cId="1002104537" sldId="287"/>
        </pc:sldMkLst>
        <pc:spChg chg="del">
          <ac:chgData name="Gastbenutzer" userId="" providerId="Windows Live" clId="Web-{8820FC2B-A9DF-410D-B1A5-AC2FBDAE7E10}" dt="2022-08-27T14:28:02.056" v="1334"/>
          <ac:spMkLst>
            <pc:docMk/>
            <pc:sldMk cId="1002104537" sldId="287"/>
            <ac:spMk id="2" creationId="{27CFE9D3-D0EF-FD41-842D-B63AEFF62250}"/>
          </ac:spMkLst>
        </pc:spChg>
        <pc:spChg chg="del">
          <ac:chgData name="Gastbenutzer" userId="" providerId="Windows Live" clId="Web-{8820FC2B-A9DF-410D-B1A5-AC2FBDAE7E10}" dt="2022-08-27T13:56:05.020" v="493"/>
          <ac:spMkLst>
            <pc:docMk/>
            <pc:sldMk cId="1002104537" sldId="287"/>
            <ac:spMk id="22" creationId="{0082B0AA-80DC-2641-8746-6CBA9E6DEC68}"/>
          </ac:spMkLst>
        </pc:spChg>
        <pc:spChg chg="del">
          <ac:chgData name="Gastbenutzer" userId="" providerId="Windows Live" clId="Web-{8820FC2B-A9DF-410D-B1A5-AC2FBDAE7E10}" dt="2022-08-27T13:56:06.989" v="494"/>
          <ac:spMkLst>
            <pc:docMk/>
            <pc:sldMk cId="1002104537" sldId="287"/>
            <ac:spMk id="23" creationId="{54B8A523-D986-7144-A344-783316870B4E}"/>
          </ac:spMkLst>
        </pc:spChg>
        <pc:spChg chg="del">
          <ac:chgData name="Gastbenutzer" userId="" providerId="Windows Live" clId="Web-{8820FC2B-A9DF-410D-B1A5-AC2FBDAE7E10}" dt="2022-08-27T13:56:09.630" v="495"/>
          <ac:spMkLst>
            <pc:docMk/>
            <pc:sldMk cId="1002104537" sldId="287"/>
            <ac:spMk id="24" creationId="{4E7030B2-24A1-AC4B-B532-1364A7768E69}"/>
          </ac:spMkLst>
        </pc:spChg>
        <pc:spChg chg="del">
          <ac:chgData name="Gastbenutzer" userId="" providerId="Windows Live" clId="Web-{8820FC2B-A9DF-410D-B1A5-AC2FBDAE7E10}" dt="2022-08-27T13:56:10.583" v="496"/>
          <ac:spMkLst>
            <pc:docMk/>
            <pc:sldMk cId="1002104537" sldId="287"/>
            <ac:spMk id="25" creationId="{0088FEB4-4F04-8C40-B76C-8E8812C0643E}"/>
          </ac:spMkLst>
        </pc:spChg>
        <pc:spChg chg="mod">
          <ac:chgData name="Gastbenutzer" userId="" providerId="Windows Live" clId="Web-{8820FC2B-A9DF-410D-B1A5-AC2FBDAE7E10}" dt="2022-08-27T14:01:28.656" v="655" actId="20577"/>
          <ac:spMkLst>
            <pc:docMk/>
            <pc:sldMk cId="1002104537" sldId="287"/>
            <ac:spMk id="26" creationId="{7613A755-3FAD-5942-B024-3B0C377D4416}"/>
          </ac:spMkLst>
        </pc:spChg>
        <pc:spChg chg="add">
          <ac:chgData name="Gastbenutzer" userId="" providerId="Windows Live" clId="Web-{8820FC2B-A9DF-410D-B1A5-AC2FBDAE7E10}" dt="2022-08-27T13:56:12.489" v="497"/>
          <ac:spMkLst>
            <pc:docMk/>
            <pc:sldMk cId="1002104537" sldId="287"/>
            <ac:spMk id="94" creationId="{854EBD72-8249-9869-4239-D8CAADA4187E}"/>
          </ac:spMkLst>
        </pc:spChg>
        <pc:spChg chg="add">
          <ac:chgData name="Gastbenutzer" userId="" providerId="Windows Live" clId="Web-{8820FC2B-A9DF-410D-B1A5-AC2FBDAE7E10}" dt="2022-08-27T13:56:12.505" v="498"/>
          <ac:spMkLst>
            <pc:docMk/>
            <pc:sldMk cId="1002104537" sldId="287"/>
            <ac:spMk id="96" creationId="{D769EEDE-A014-2659-46A1-1CD884D77815}"/>
          </ac:spMkLst>
        </pc:spChg>
        <pc:spChg chg="add">
          <ac:chgData name="Gastbenutzer" userId="" providerId="Windows Live" clId="Web-{8820FC2B-A9DF-410D-B1A5-AC2FBDAE7E10}" dt="2022-08-27T13:56:12.536" v="500"/>
          <ac:spMkLst>
            <pc:docMk/>
            <pc:sldMk cId="1002104537" sldId="287"/>
            <ac:spMk id="100" creationId="{16904FD2-6874-1478-39FE-4BFA6E1A901A}"/>
          </ac:spMkLst>
        </pc:spChg>
        <pc:spChg chg="add">
          <ac:chgData name="Gastbenutzer" userId="" providerId="Windows Live" clId="Web-{8820FC2B-A9DF-410D-B1A5-AC2FBDAE7E10}" dt="2022-08-27T13:56:12.567" v="501"/>
          <ac:spMkLst>
            <pc:docMk/>
            <pc:sldMk cId="1002104537" sldId="287"/>
            <ac:spMk id="102" creationId="{2D4C8640-7D9D-912E-DAF7-86457701F2AE}"/>
          </ac:spMkLst>
        </pc:spChg>
        <pc:spChg chg="add">
          <ac:chgData name="Gastbenutzer" userId="" providerId="Windows Live" clId="Web-{8820FC2B-A9DF-410D-B1A5-AC2FBDAE7E10}" dt="2022-08-27T13:56:12.599" v="503"/>
          <ac:spMkLst>
            <pc:docMk/>
            <pc:sldMk cId="1002104537" sldId="287"/>
            <ac:spMk id="106" creationId="{49D03441-9FDB-2FE5-22AD-A1E0AB6AAC77}"/>
          </ac:spMkLst>
        </pc:spChg>
        <pc:spChg chg="add">
          <ac:chgData name="Gastbenutzer" userId="" providerId="Windows Live" clId="Web-{8820FC2B-A9DF-410D-B1A5-AC2FBDAE7E10}" dt="2022-08-27T13:56:12.614" v="504"/>
          <ac:spMkLst>
            <pc:docMk/>
            <pc:sldMk cId="1002104537" sldId="287"/>
            <ac:spMk id="108" creationId="{E57F6A54-1528-D965-9AB8-62B68AA74E6B}"/>
          </ac:spMkLst>
        </pc:spChg>
        <pc:spChg chg="add">
          <ac:chgData name="Gastbenutzer" userId="" providerId="Windows Live" clId="Web-{8820FC2B-A9DF-410D-B1A5-AC2FBDAE7E10}" dt="2022-08-27T13:56:12.661" v="506"/>
          <ac:spMkLst>
            <pc:docMk/>
            <pc:sldMk cId="1002104537" sldId="287"/>
            <ac:spMk id="112" creationId="{0EF1583D-C867-0FAB-B5FB-68112806B293}"/>
          </ac:spMkLst>
        </pc:spChg>
        <pc:spChg chg="add">
          <ac:chgData name="Gastbenutzer" userId="" providerId="Windows Live" clId="Web-{8820FC2B-A9DF-410D-B1A5-AC2FBDAE7E10}" dt="2022-08-27T13:56:12.677" v="507"/>
          <ac:spMkLst>
            <pc:docMk/>
            <pc:sldMk cId="1002104537" sldId="287"/>
            <ac:spMk id="114" creationId="{A5CB09DC-503C-EABD-08EA-0AE3D4A0CE58}"/>
          </ac:spMkLst>
        </pc:spChg>
        <pc:spChg chg="add">
          <ac:chgData name="Gastbenutzer" userId="" providerId="Windows Live" clId="Web-{8820FC2B-A9DF-410D-B1A5-AC2FBDAE7E10}" dt="2022-08-27T13:56:12.708" v="509"/>
          <ac:spMkLst>
            <pc:docMk/>
            <pc:sldMk cId="1002104537" sldId="287"/>
            <ac:spMk id="118" creationId="{7057F23A-D4D1-7D01-DD8A-B88FFF1BFA4B}"/>
          </ac:spMkLst>
        </pc:spChg>
        <pc:spChg chg="add">
          <ac:chgData name="Gastbenutzer" userId="" providerId="Windows Live" clId="Web-{8820FC2B-A9DF-410D-B1A5-AC2FBDAE7E10}" dt="2022-08-27T13:56:12.739" v="510"/>
          <ac:spMkLst>
            <pc:docMk/>
            <pc:sldMk cId="1002104537" sldId="287"/>
            <ac:spMk id="120" creationId="{FE739DA9-C40F-EC6D-2873-3DDB938D8F35}"/>
          </ac:spMkLst>
        </pc:spChg>
        <pc:spChg chg="add">
          <ac:chgData name="Gastbenutzer" userId="" providerId="Windows Live" clId="Web-{8820FC2B-A9DF-410D-B1A5-AC2FBDAE7E10}" dt="2022-08-27T13:56:12.755" v="511"/>
          <ac:spMkLst>
            <pc:docMk/>
            <pc:sldMk cId="1002104537" sldId="287"/>
            <ac:spMk id="122" creationId="{9C0B57E9-74D8-C8D8-B4B8-7D725B4BCA4A}"/>
          </ac:spMkLst>
        </pc:spChg>
        <pc:spChg chg="add">
          <ac:chgData name="Gastbenutzer" userId="" providerId="Windows Live" clId="Web-{8820FC2B-A9DF-410D-B1A5-AC2FBDAE7E10}" dt="2022-08-27T13:56:12.770" v="512"/>
          <ac:spMkLst>
            <pc:docMk/>
            <pc:sldMk cId="1002104537" sldId="287"/>
            <ac:spMk id="124" creationId="{1B73373A-E9C4-577E-68AE-4B8D9C72BD5C}"/>
          </ac:spMkLst>
        </pc:spChg>
        <pc:picChg chg="add mod ord modCrop">
          <ac:chgData name="Gastbenutzer" userId="" providerId="Windows Live" clId="Web-{8820FC2B-A9DF-410D-B1A5-AC2FBDAE7E10}" dt="2022-08-27T14:28:02.056" v="1334"/>
          <ac:picMkLst>
            <pc:docMk/>
            <pc:sldMk cId="1002104537" sldId="287"/>
            <ac:picMk id="125" creationId="{2A105596-6458-A974-FEDE-D82801A42680}"/>
          </ac:picMkLst>
        </pc:picChg>
        <pc:cxnChg chg="add">
          <ac:chgData name="Gastbenutzer" userId="" providerId="Windows Live" clId="Web-{8820FC2B-A9DF-410D-B1A5-AC2FBDAE7E10}" dt="2022-08-27T13:56:12.520" v="499"/>
          <ac:cxnSpMkLst>
            <pc:docMk/>
            <pc:sldMk cId="1002104537" sldId="287"/>
            <ac:cxnSpMk id="98" creationId="{AEC438AD-B575-C763-B665-44BB5888C573}"/>
          </ac:cxnSpMkLst>
        </pc:cxnChg>
        <pc:cxnChg chg="add">
          <ac:chgData name="Gastbenutzer" userId="" providerId="Windows Live" clId="Web-{8820FC2B-A9DF-410D-B1A5-AC2FBDAE7E10}" dt="2022-08-27T13:56:12.583" v="502"/>
          <ac:cxnSpMkLst>
            <pc:docMk/>
            <pc:sldMk cId="1002104537" sldId="287"/>
            <ac:cxnSpMk id="104" creationId="{75837445-7E0B-F222-90B8-43E636C5C671}"/>
          </ac:cxnSpMkLst>
        </pc:cxnChg>
        <pc:cxnChg chg="add">
          <ac:chgData name="Gastbenutzer" userId="" providerId="Windows Live" clId="Web-{8820FC2B-A9DF-410D-B1A5-AC2FBDAE7E10}" dt="2022-08-27T13:56:12.630" v="505"/>
          <ac:cxnSpMkLst>
            <pc:docMk/>
            <pc:sldMk cId="1002104537" sldId="287"/>
            <ac:cxnSpMk id="110" creationId="{413F6B7C-5CE8-C4DE-B753-6DA4708E5705}"/>
          </ac:cxnSpMkLst>
        </pc:cxnChg>
        <pc:cxnChg chg="add">
          <ac:chgData name="Gastbenutzer" userId="" providerId="Windows Live" clId="Web-{8820FC2B-A9DF-410D-B1A5-AC2FBDAE7E10}" dt="2022-08-27T13:56:12.692" v="508"/>
          <ac:cxnSpMkLst>
            <pc:docMk/>
            <pc:sldMk cId="1002104537" sldId="287"/>
            <ac:cxnSpMk id="116" creationId="{08DA3D8D-803B-9AF9-6C62-F0990D954F86}"/>
          </ac:cxnSpMkLst>
        </pc:cxnChg>
      </pc:sldChg>
      <pc:sldChg chg="modSp add replId">
        <pc:chgData name="Gastbenutzer" userId="" providerId="Windows Live" clId="Web-{8820FC2B-A9DF-410D-B1A5-AC2FBDAE7E10}" dt="2022-08-27T12:39:32.781" v="16" actId="20577"/>
        <pc:sldMkLst>
          <pc:docMk/>
          <pc:sldMk cId="1232432403" sldId="288"/>
        </pc:sldMkLst>
        <pc:spChg chg="mod">
          <ac:chgData name="Gastbenutzer" userId="" providerId="Windows Live" clId="Web-{8820FC2B-A9DF-410D-B1A5-AC2FBDAE7E10}" dt="2022-08-27T12:39:32.781" v="16" actId="20577"/>
          <ac:spMkLst>
            <pc:docMk/>
            <pc:sldMk cId="1232432403" sldId="288"/>
            <ac:spMk id="5" creationId="{4B572E7E-0311-7748-A98F-BA933A95FC67}"/>
          </ac:spMkLst>
        </pc:spChg>
      </pc:sldChg>
      <pc:sldChg chg="add del ord replId">
        <pc:chgData name="Gastbenutzer" userId="" providerId="Windows Live" clId="Web-{8820FC2B-A9DF-410D-B1A5-AC2FBDAE7E10}" dt="2022-08-27T14:18:43.912" v="1126"/>
        <pc:sldMkLst>
          <pc:docMk/>
          <pc:sldMk cId="3695825358" sldId="289"/>
        </pc:sldMkLst>
      </pc:sldChg>
      <pc:sldChg chg="addSp delSp modSp add del ord replId">
        <pc:chgData name="Gastbenutzer" userId="" providerId="Windows Live" clId="Web-{8820FC2B-A9DF-410D-B1A5-AC2FBDAE7E10}" dt="2022-08-27T14:18:38.662" v="1125"/>
        <pc:sldMkLst>
          <pc:docMk/>
          <pc:sldMk cId="3383763925" sldId="290"/>
        </pc:sldMkLst>
        <pc:spChg chg="del">
          <ac:chgData name="Gastbenutzer" userId="" providerId="Windows Live" clId="Web-{8820FC2B-A9DF-410D-B1A5-AC2FBDAE7E10}" dt="2022-08-27T13:56:21.989" v="513"/>
          <ac:spMkLst>
            <pc:docMk/>
            <pc:sldMk cId="3383763925" sldId="290"/>
            <ac:spMk id="22" creationId="{0082B0AA-80DC-2641-8746-6CBA9E6DEC68}"/>
          </ac:spMkLst>
        </pc:spChg>
        <pc:spChg chg="del">
          <ac:chgData name="Gastbenutzer" userId="" providerId="Windows Live" clId="Web-{8820FC2B-A9DF-410D-B1A5-AC2FBDAE7E10}" dt="2022-08-27T13:56:25.630" v="514"/>
          <ac:spMkLst>
            <pc:docMk/>
            <pc:sldMk cId="3383763925" sldId="290"/>
            <ac:spMk id="23" creationId="{54B8A523-D986-7144-A344-783316870B4E}"/>
          </ac:spMkLst>
        </pc:spChg>
        <pc:spChg chg="del">
          <ac:chgData name="Gastbenutzer" userId="" providerId="Windows Live" clId="Web-{8820FC2B-A9DF-410D-B1A5-AC2FBDAE7E10}" dt="2022-08-27T13:56:28.068" v="515"/>
          <ac:spMkLst>
            <pc:docMk/>
            <pc:sldMk cId="3383763925" sldId="290"/>
            <ac:spMk id="24" creationId="{4E7030B2-24A1-AC4B-B532-1364A7768E69}"/>
          </ac:spMkLst>
        </pc:spChg>
        <pc:spChg chg="del">
          <ac:chgData name="Gastbenutzer" userId="" providerId="Windows Live" clId="Web-{8820FC2B-A9DF-410D-B1A5-AC2FBDAE7E10}" dt="2022-08-27T13:56:29.552" v="516"/>
          <ac:spMkLst>
            <pc:docMk/>
            <pc:sldMk cId="3383763925" sldId="290"/>
            <ac:spMk id="25" creationId="{0088FEB4-4F04-8C40-B76C-8E8812C0643E}"/>
          </ac:spMkLst>
        </pc:spChg>
        <pc:spChg chg="mod">
          <ac:chgData name="Gastbenutzer" userId="" providerId="Windows Live" clId="Web-{8820FC2B-A9DF-410D-B1A5-AC2FBDAE7E10}" dt="2022-08-27T14:02:00.126" v="684" actId="20577"/>
          <ac:spMkLst>
            <pc:docMk/>
            <pc:sldMk cId="3383763925" sldId="290"/>
            <ac:spMk id="26" creationId="{7613A755-3FAD-5942-B024-3B0C377D4416}"/>
          </ac:spMkLst>
        </pc:spChg>
        <pc:spChg chg="add">
          <ac:chgData name="Gastbenutzer" userId="" providerId="Windows Live" clId="Web-{8820FC2B-A9DF-410D-B1A5-AC2FBDAE7E10}" dt="2022-08-27T13:56:30.880" v="517"/>
          <ac:spMkLst>
            <pc:docMk/>
            <pc:sldMk cId="3383763925" sldId="290"/>
            <ac:spMk id="94" creationId="{0C023211-60CE-2930-838C-F729AE21BEA2}"/>
          </ac:spMkLst>
        </pc:spChg>
        <pc:spChg chg="add">
          <ac:chgData name="Gastbenutzer" userId="" providerId="Windows Live" clId="Web-{8820FC2B-A9DF-410D-B1A5-AC2FBDAE7E10}" dt="2022-08-27T13:56:30.896" v="518"/>
          <ac:spMkLst>
            <pc:docMk/>
            <pc:sldMk cId="3383763925" sldId="290"/>
            <ac:spMk id="96" creationId="{E120DCFF-C87C-5AE9-80BD-295A4A9CFE00}"/>
          </ac:spMkLst>
        </pc:spChg>
        <pc:spChg chg="add">
          <ac:chgData name="Gastbenutzer" userId="" providerId="Windows Live" clId="Web-{8820FC2B-A9DF-410D-B1A5-AC2FBDAE7E10}" dt="2022-08-27T13:56:30.927" v="520"/>
          <ac:spMkLst>
            <pc:docMk/>
            <pc:sldMk cId="3383763925" sldId="290"/>
            <ac:spMk id="100" creationId="{B7FE205D-9D3B-592E-58FB-91682A101726}"/>
          </ac:spMkLst>
        </pc:spChg>
        <pc:spChg chg="add">
          <ac:chgData name="Gastbenutzer" userId="" providerId="Windows Live" clId="Web-{8820FC2B-A9DF-410D-B1A5-AC2FBDAE7E10}" dt="2022-08-27T13:56:30.959" v="521"/>
          <ac:spMkLst>
            <pc:docMk/>
            <pc:sldMk cId="3383763925" sldId="290"/>
            <ac:spMk id="102" creationId="{6B804A9E-D8E5-C64E-5951-3E4E0C2A5069}"/>
          </ac:spMkLst>
        </pc:spChg>
        <pc:spChg chg="add">
          <ac:chgData name="Gastbenutzer" userId="" providerId="Windows Live" clId="Web-{8820FC2B-A9DF-410D-B1A5-AC2FBDAE7E10}" dt="2022-08-27T13:56:30.990" v="523"/>
          <ac:spMkLst>
            <pc:docMk/>
            <pc:sldMk cId="3383763925" sldId="290"/>
            <ac:spMk id="106" creationId="{5F993F7F-D2A9-4912-26FE-7EE6D66C73DD}"/>
          </ac:spMkLst>
        </pc:spChg>
        <pc:spChg chg="add">
          <ac:chgData name="Gastbenutzer" userId="" providerId="Windows Live" clId="Web-{8820FC2B-A9DF-410D-B1A5-AC2FBDAE7E10}" dt="2022-08-27T13:56:31.005" v="524"/>
          <ac:spMkLst>
            <pc:docMk/>
            <pc:sldMk cId="3383763925" sldId="290"/>
            <ac:spMk id="108" creationId="{2F152C0B-4E73-5095-101A-01BA81990EF6}"/>
          </ac:spMkLst>
        </pc:spChg>
        <pc:spChg chg="add">
          <ac:chgData name="Gastbenutzer" userId="" providerId="Windows Live" clId="Web-{8820FC2B-A9DF-410D-B1A5-AC2FBDAE7E10}" dt="2022-08-27T13:56:31.052" v="526"/>
          <ac:spMkLst>
            <pc:docMk/>
            <pc:sldMk cId="3383763925" sldId="290"/>
            <ac:spMk id="112" creationId="{029FEC5C-BDFD-07B5-7BF7-6D5B833F3173}"/>
          </ac:spMkLst>
        </pc:spChg>
        <pc:spChg chg="add">
          <ac:chgData name="Gastbenutzer" userId="" providerId="Windows Live" clId="Web-{8820FC2B-A9DF-410D-B1A5-AC2FBDAE7E10}" dt="2022-08-27T13:56:31.068" v="527"/>
          <ac:spMkLst>
            <pc:docMk/>
            <pc:sldMk cId="3383763925" sldId="290"/>
            <ac:spMk id="114" creationId="{0DE76FCB-8B43-E241-F97C-76ED66CA4BE2}"/>
          </ac:spMkLst>
        </pc:spChg>
        <pc:spChg chg="add">
          <ac:chgData name="Gastbenutzer" userId="" providerId="Windows Live" clId="Web-{8820FC2B-A9DF-410D-B1A5-AC2FBDAE7E10}" dt="2022-08-27T13:56:31.099" v="529"/>
          <ac:spMkLst>
            <pc:docMk/>
            <pc:sldMk cId="3383763925" sldId="290"/>
            <ac:spMk id="118" creationId="{DBBC96B6-2CB3-6C43-80AA-E1AB349DBB70}"/>
          </ac:spMkLst>
        </pc:spChg>
        <pc:spChg chg="add">
          <ac:chgData name="Gastbenutzer" userId="" providerId="Windows Live" clId="Web-{8820FC2B-A9DF-410D-B1A5-AC2FBDAE7E10}" dt="2022-08-27T13:56:31.130" v="530"/>
          <ac:spMkLst>
            <pc:docMk/>
            <pc:sldMk cId="3383763925" sldId="290"/>
            <ac:spMk id="120" creationId="{2F380968-9CA8-56C6-FA27-6ED0871E0B38}"/>
          </ac:spMkLst>
        </pc:spChg>
        <pc:spChg chg="add">
          <ac:chgData name="Gastbenutzer" userId="" providerId="Windows Live" clId="Web-{8820FC2B-A9DF-410D-B1A5-AC2FBDAE7E10}" dt="2022-08-27T13:56:31.146" v="531"/>
          <ac:spMkLst>
            <pc:docMk/>
            <pc:sldMk cId="3383763925" sldId="290"/>
            <ac:spMk id="122" creationId="{81657A39-EBEC-A749-0EA9-F059460EE993}"/>
          </ac:spMkLst>
        </pc:spChg>
        <pc:spChg chg="add">
          <ac:chgData name="Gastbenutzer" userId="" providerId="Windows Live" clId="Web-{8820FC2B-A9DF-410D-B1A5-AC2FBDAE7E10}" dt="2022-08-27T13:56:31.162" v="532"/>
          <ac:spMkLst>
            <pc:docMk/>
            <pc:sldMk cId="3383763925" sldId="290"/>
            <ac:spMk id="124" creationId="{C3AE817B-C661-1AD5-EBD0-9F2392DBB2FC}"/>
          </ac:spMkLst>
        </pc:spChg>
        <pc:cxnChg chg="add">
          <ac:chgData name="Gastbenutzer" userId="" providerId="Windows Live" clId="Web-{8820FC2B-A9DF-410D-B1A5-AC2FBDAE7E10}" dt="2022-08-27T13:56:30.912" v="519"/>
          <ac:cxnSpMkLst>
            <pc:docMk/>
            <pc:sldMk cId="3383763925" sldId="290"/>
            <ac:cxnSpMk id="98" creationId="{1BF0E044-CBA7-B860-E2DA-71A28465292F}"/>
          </ac:cxnSpMkLst>
        </pc:cxnChg>
        <pc:cxnChg chg="add">
          <ac:chgData name="Gastbenutzer" userId="" providerId="Windows Live" clId="Web-{8820FC2B-A9DF-410D-B1A5-AC2FBDAE7E10}" dt="2022-08-27T13:56:30.974" v="522"/>
          <ac:cxnSpMkLst>
            <pc:docMk/>
            <pc:sldMk cId="3383763925" sldId="290"/>
            <ac:cxnSpMk id="104" creationId="{C79A8B3B-42F8-3A5C-8C0F-853AE285C298}"/>
          </ac:cxnSpMkLst>
        </pc:cxnChg>
        <pc:cxnChg chg="add">
          <ac:chgData name="Gastbenutzer" userId="" providerId="Windows Live" clId="Web-{8820FC2B-A9DF-410D-B1A5-AC2FBDAE7E10}" dt="2022-08-27T13:56:31.021" v="525"/>
          <ac:cxnSpMkLst>
            <pc:docMk/>
            <pc:sldMk cId="3383763925" sldId="290"/>
            <ac:cxnSpMk id="110" creationId="{DB254F9A-BE7D-9016-2567-31947884D15D}"/>
          </ac:cxnSpMkLst>
        </pc:cxnChg>
        <pc:cxnChg chg="add">
          <ac:chgData name="Gastbenutzer" userId="" providerId="Windows Live" clId="Web-{8820FC2B-A9DF-410D-B1A5-AC2FBDAE7E10}" dt="2022-08-27T13:56:31.084" v="528"/>
          <ac:cxnSpMkLst>
            <pc:docMk/>
            <pc:sldMk cId="3383763925" sldId="290"/>
            <ac:cxnSpMk id="116" creationId="{CD72BDF6-9328-40C0-174F-DDC0CF6389A2}"/>
          </ac:cxnSpMkLst>
        </pc:cxnChg>
      </pc:sldChg>
      <pc:sldChg chg="addSp delSp modSp add ord replId">
        <pc:chgData name="Gastbenutzer" userId="" providerId="Windows Live" clId="Web-{8820FC2B-A9DF-410D-B1A5-AC2FBDAE7E10}" dt="2022-08-27T14:18:32.756" v="1124"/>
        <pc:sldMkLst>
          <pc:docMk/>
          <pc:sldMk cId="2022572786" sldId="291"/>
        </pc:sldMkLst>
        <pc:spChg chg="mod">
          <ac:chgData name="Gastbenutzer" userId="" providerId="Windows Live" clId="Web-{8820FC2B-A9DF-410D-B1A5-AC2FBDAE7E10}" dt="2022-08-27T12:39:41.281" v="20" actId="20577"/>
          <ac:spMkLst>
            <pc:docMk/>
            <pc:sldMk cId="2022572786" sldId="291"/>
            <ac:spMk id="5" creationId="{4B572E7E-0311-7748-A98F-BA933A95FC67}"/>
          </ac:spMkLst>
        </pc:spChg>
        <pc:spChg chg="del">
          <ac:chgData name="Gastbenutzer" userId="" providerId="Windows Live" clId="Web-{8820FC2B-A9DF-410D-B1A5-AC2FBDAE7E10}" dt="2022-08-27T12:46:45.606" v="21"/>
          <ac:spMkLst>
            <pc:docMk/>
            <pc:sldMk cId="2022572786" sldId="291"/>
            <ac:spMk id="12" creationId="{090F4C23-6DE0-6E46-B1DC-F5359D4D9CFB}"/>
          </ac:spMkLst>
        </pc:spChg>
        <pc:picChg chg="add mod ord modCrop">
          <ac:chgData name="Gastbenutzer" userId="" providerId="Windows Live" clId="Web-{8820FC2B-A9DF-410D-B1A5-AC2FBDAE7E10}" dt="2022-08-27T12:46:59.809" v="23" actId="14100"/>
          <ac:picMkLst>
            <pc:docMk/>
            <pc:sldMk cId="2022572786" sldId="291"/>
            <ac:picMk id="2" creationId="{CD8241C6-702F-52CB-0F82-08C9BDAE417F}"/>
          </ac:picMkLst>
        </pc:picChg>
      </pc:sldChg>
      <pc:sldChg chg="delSp modSp">
        <pc:chgData name="Gastbenutzer" userId="" providerId="Windows Live" clId="Web-{8820FC2B-A9DF-410D-B1A5-AC2FBDAE7E10}" dt="2022-08-27T14:13:11.917" v="996" actId="20577"/>
        <pc:sldMkLst>
          <pc:docMk/>
          <pc:sldMk cId="2326604098" sldId="292"/>
        </pc:sldMkLst>
        <pc:spChg chg="mod">
          <ac:chgData name="Gastbenutzer" userId="" providerId="Windows Live" clId="Web-{8820FC2B-A9DF-410D-B1A5-AC2FBDAE7E10}" dt="2022-08-27T13:47:48.488" v="292" actId="20577"/>
          <ac:spMkLst>
            <pc:docMk/>
            <pc:sldMk cId="2326604098" sldId="292"/>
            <ac:spMk id="73" creationId="{82F637C3-5EBB-BF43-8833-5391ACC6C8C0}"/>
          </ac:spMkLst>
        </pc:spChg>
        <pc:spChg chg="mod">
          <ac:chgData name="Gastbenutzer" userId="" providerId="Windows Live" clId="Web-{8820FC2B-A9DF-410D-B1A5-AC2FBDAE7E10}" dt="2022-08-27T13:51:50.106" v="399" actId="20577"/>
          <ac:spMkLst>
            <pc:docMk/>
            <pc:sldMk cId="2326604098" sldId="292"/>
            <ac:spMk id="74" creationId="{7A1DB1BD-5849-634B-ABD2-2FF66CACFD5D}"/>
          </ac:spMkLst>
        </pc:spChg>
        <pc:spChg chg="mod">
          <ac:chgData name="Gastbenutzer" userId="" providerId="Windows Live" clId="Web-{8820FC2B-A9DF-410D-B1A5-AC2FBDAE7E10}" dt="2022-08-27T13:51:55.278" v="403" actId="20577"/>
          <ac:spMkLst>
            <pc:docMk/>
            <pc:sldMk cId="2326604098" sldId="292"/>
            <ac:spMk id="75" creationId="{69106AEC-5B15-1144-B0CD-3CB19692FDA1}"/>
          </ac:spMkLst>
        </pc:spChg>
        <pc:spChg chg="mod">
          <ac:chgData name="Gastbenutzer" userId="" providerId="Windows Live" clId="Web-{8820FC2B-A9DF-410D-B1A5-AC2FBDAE7E10}" dt="2022-08-27T13:52:00.543" v="413" actId="20577"/>
          <ac:spMkLst>
            <pc:docMk/>
            <pc:sldMk cId="2326604098" sldId="292"/>
            <ac:spMk id="76" creationId="{CA5A949B-4345-C840-9C0E-E1C6DFFE7D13}"/>
          </ac:spMkLst>
        </pc:spChg>
        <pc:spChg chg="mod">
          <ac:chgData name="Gastbenutzer" userId="" providerId="Windows Live" clId="Web-{8820FC2B-A9DF-410D-B1A5-AC2FBDAE7E10}" dt="2022-08-27T13:52:07.387" v="421" actId="20577"/>
          <ac:spMkLst>
            <pc:docMk/>
            <pc:sldMk cId="2326604098" sldId="292"/>
            <ac:spMk id="77" creationId="{731C792C-B768-7C45-9B7E-0EAEA3466124}"/>
          </ac:spMkLst>
        </pc:spChg>
        <pc:spChg chg="mod">
          <ac:chgData name="Gastbenutzer" userId="" providerId="Windows Live" clId="Web-{8820FC2B-A9DF-410D-B1A5-AC2FBDAE7E10}" dt="2022-08-27T13:52:15.841" v="429" actId="20577"/>
          <ac:spMkLst>
            <pc:docMk/>
            <pc:sldMk cId="2326604098" sldId="292"/>
            <ac:spMk id="78" creationId="{1773FFD3-0DF5-354E-B2BF-3B844011A0CC}"/>
          </ac:spMkLst>
        </pc:spChg>
        <pc:spChg chg="mod">
          <ac:chgData name="Gastbenutzer" userId="" providerId="Windows Live" clId="Web-{8820FC2B-A9DF-410D-B1A5-AC2FBDAE7E10}" dt="2022-08-27T13:47:52.738" v="298" actId="20577"/>
          <ac:spMkLst>
            <pc:docMk/>
            <pc:sldMk cId="2326604098" sldId="292"/>
            <ac:spMk id="93" creationId="{BA00D0F0-4496-D44A-AEE3-013BF18FB67A}"/>
          </ac:spMkLst>
        </pc:spChg>
        <pc:spChg chg="mod">
          <ac:chgData name="Gastbenutzer" userId="" providerId="Windows Live" clId="Web-{8820FC2B-A9DF-410D-B1A5-AC2FBDAE7E10}" dt="2022-08-27T13:48:36.068" v="311" actId="20577"/>
          <ac:spMkLst>
            <pc:docMk/>
            <pc:sldMk cId="2326604098" sldId="292"/>
            <ac:spMk id="95" creationId="{5F385476-5B25-904B-A735-7E8DA3DD35AF}"/>
          </ac:spMkLst>
        </pc:spChg>
        <pc:spChg chg="mod">
          <ac:chgData name="Gastbenutzer" userId="" providerId="Windows Live" clId="Web-{8820FC2B-A9DF-410D-B1A5-AC2FBDAE7E10}" dt="2022-08-27T13:47:28.738" v="252" actId="20577"/>
          <ac:spMkLst>
            <pc:docMk/>
            <pc:sldMk cId="2326604098" sldId="292"/>
            <ac:spMk id="97" creationId="{1695ACB6-27FA-8440-A43E-BEB401CD229B}"/>
          </ac:spMkLst>
        </pc:spChg>
        <pc:spChg chg="mod">
          <ac:chgData name="Gastbenutzer" userId="" providerId="Windows Live" clId="Web-{8820FC2B-A9DF-410D-B1A5-AC2FBDAE7E10}" dt="2022-08-27T13:47:37.535" v="266" actId="20577"/>
          <ac:spMkLst>
            <pc:docMk/>
            <pc:sldMk cId="2326604098" sldId="292"/>
            <ac:spMk id="99" creationId="{E63670DC-71BB-B040-A04B-BE635506EEAE}"/>
          </ac:spMkLst>
        </pc:spChg>
        <pc:spChg chg="mod">
          <ac:chgData name="Gastbenutzer" userId="" providerId="Windows Live" clId="Web-{8820FC2B-A9DF-410D-B1A5-AC2FBDAE7E10}" dt="2022-08-27T14:11:40.133" v="957" actId="20577"/>
          <ac:spMkLst>
            <pc:docMk/>
            <pc:sldMk cId="2326604098" sldId="292"/>
            <ac:spMk id="100" creationId="{79D9861D-2015-3C44-AB9B-DFBD0E98BE5C}"/>
          </ac:spMkLst>
        </pc:spChg>
        <pc:spChg chg="mod">
          <ac:chgData name="Gastbenutzer" userId="" providerId="Windows Live" clId="Web-{8820FC2B-A9DF-410D-B1A5-AC2FBDAE7E10}" dt="2022-08-27T14:12:42.650" v="987" actId="20577"/>
          <ac:spMkLst>
            <pc:docMk/>
            <pc:sldMk cId="2326604098" sldId="292"/>
            <ac:spMk id="101" creationId="{B405ADA4-4911-0643-8C2E-A6854D773C5B}"/>
          </ac:spMkLst>
        </pc:spChg>
        <pc:spChg chg="mod">
          <ac:chgData name="Gastbenutzer" userId="" providerId="Windows Live" clId="Web-{8820FC2B-A9DF-410D-B1A5-AC2FBDAE7E10}" dt="2022-08-27T14:11:47.508" v="959" actId="20577"/>
          <ac:spMkLst>
            <pc:docMk/>
            <pc:sldMk cId="2326604098" sldId="292"/>
            <ac:spMk id="102" creationId="{5477CCD2-E2AE-954C-8754-B146D479126E}"/>
          </ac:spMkLst>
        </pc:spChg>
        <pc:spChg chg="mod">
          <ac:chgData name="Gastbenutzer" userId="" providerId="Windows Live" clId="Web-{8820FC2B-A9DF-410D-B1A5-AC2FBDAE7E10}" dt="2022-08-27T14:11:49.446" v="960" actId="20577"/>
          <ac:spMkLst>
            <pc:docMk/>
            <pc:sldMk cId="2326604098" sldId="292"/>
            <ac:spMk id="103" creationId="{51E177BD-E8DA-4C4A-9AD3-93BAC22B57DD}"/>
          </ac:spMkLst>
        </pc:spChg>
        <pc:spChg chg="mod">
          <ac:chgData name="Gastbenutzer" userId="" providerId="Windows Live" clId="Web-{8820FC2B-A9DF-410D-B1A5-AC2FBDAE7E10}" dt="2022-08-27T14:12:03.837" v="967" actId="20577"/>
          <ac:spMkLst>
            <pc:docMk/>
            <pc:sldMk cId="2326604098" sldId="292"/>
            <ac:spMk id="104" creationId="{E1DBA2D5-DD6E-114A-86B6-AFF173A6E468}"/>
          </ac:spMkLst>
        </pc:spChg>
        <pc:spChg chg="mod">
          <ac:chgData name="Gastbenutzer" userId="" providerId="Windows Live" clId="Web-{8820FC2B-A9DF-410D-B1A5-AC2FBDAE7E10}" dt="2022-08-27T14:12:19.900" v="977" actId="20577"/>
          <ac:spMkLst>
            <pc:docMk/>
            <pc:sldMk cId="2326604098" sldId="292"/>
            <ac:spMk id="105" creationId="{8F0B2DB2-5D81-A140-B09E-F9984420C736}"/>
          </ac:spMkLst>
        </pc:spChg>
        <pc:spChg chg="mod">
          <ac:chgData name="Gastbenutzer" userId="" providerId="Windows Live" clId="Web-{8820FC2B-A9DF-410D-B1A5-AC2FBDAE7E10}" dt="2022-08-27T14:12:27.603" v="984" actId="20577"/>
          <ac:spMkLst>
            <pc:docMk/>
            <pc:sldMk cId="2326604098" sldId="292"/>
            <ac:spMk id="106" creationId="{A04FB147-8EE8-7640-BAC2-987A94470021}"/>
          </ac:spMkLst>
        </pc:spChg>
        <pc:spChg chg="mod">
          <ac:chgData name="Gastbenutzer" userId="" providerId="Windows Live" clId="Web-{8820FC2B-A9DF-410D-B1A5-AC2FBDAE7E10}" dt="2022-08-27T14:13:11.917" v="996" actId="20577"/>
          <ac:spMkLst>
            <pc:docMk/>
            <pc:sldMk cId="2326604098" sldId="292"/>
            <ac:spMk id="107" creationId="{18596B1B-A36F-E947-A8A8-69EF8805159D}"/>
          </ac:spMkLst>
        </pc:spChg>
        <pc:spChg chg="mod">
          <ac:chgData name="Gastbenutzer" userId="" providerId="Windows Live" clId="Web-{8820FC2B-A9DF-410D-B1A5-AC2FBDAE7E10}" dt="2022-08-27T14:13:08.901" v="995" actId="20577"/>
          <ac:spMkLst>
            <pc:docMk/>
            <pc:sldMk cId="2326604098" sldId="292"/>
            <ac:spMk id="108" creationId="{012BCF35-6673-9648-846B-6F35389FA9AC}"/>
          </ac:spMkLst>
        </pc:spChg>
        <pc:spChg chg="del">
          <ac:chgData name="Gastbenutzer" userId="" providerId="Windows Live" clId="Web-{8820FC2B-A9DF-410D-B1A5-AC2FBDAE7E10}" dt="2022-08-27T14:13:02.932" v="993"/>
          <ac:spMkLst>
            <pc:docMk/>
            <pc:sldMk cId="2326604098" sldId="292"/>
            <ac:spMk id="109" creationId="{E77389A1-ACE8-DE47-842A-2A7839B0430F}"/>
          </ac:spMkLst>
        </pc:spChg>
        <pc:spChg chg="del">
          <ac:chgData name="Gastbenutzer" userId="" providerId="Windows Live" clId="Web-{8820FC2B-A9DF-410D-B1A5-AC2FBDAE7E10}" dt="2022-08-27T14:13:00.823" v="992"/>
          <ac:spMkLst>
            <pc:docMk/>
            <pc:sldMk cId="2326604098" sldId="292"/>
            <ac:spMk id="110" creationId="{B539CD7E-A075-064C-BBA5-1D02DCDA78EF}"/>
          </ac:spMkLst>
        </pc:spChg>
        <pc:spChg chg="del">
          <ac:chgData name="Gastbenutzer" userId="" providerId="Windows Live" clId="Web-{8820FC2B-A9DF-410D-B1A5-AC2FBDAE7E10}" dt="2022-08-27T14:12:59.026" v="991"/>
          <ac:spMkLst>
            <pc:docMk/>
            <pc:sldMk cId="2326604098" sldId="292"/>
            <ac:spMk id="111" creationId="{39956E45-19FB-FE43-94D0-D4745C8E579D}"/>
          </ac:spMkLst>
        </pc:spChg>
        <pc:spChg chg="del mod">
          <ac:chgData name="Gastbenutzer" userId="" providerId="Windows Live" clId="Web-{8820FC2B-A9DF-410D-B1A5-AC2FBDAE7E10}" dt="2022-08-27T14:13:05.948" v="994"/>
          <ac:spMkLst>
            <pc:docMk/>
            <pc:sldMk cId="2326604098" sldId="292"/>
            <ac:spMk id="112" creationId="{971D6ABE-069D-0F4A-AF51-C6849CA4CDBF}"/>
          </ac:spMkLst>
        </pc:spChg>
        <pc:spChg chg="del">
          <ac:chgData name="Gastbenutzer" userId="" providerId="Windows Live" clId="Web-{8820FC2B-A9DF-410D-B1A5-AC2FBDAE7E10}" dt="2022-08-27T14:12:55.620" v="988"/>
          <ac:spMkLst>
            <pc:docMk/>
            <pc:sldMk cId="2326604098" sldId="292"/>
            <ac:spMk id="113" creationId="{0B4925F8-74CC-9F4C-B96B-6DB6FC25DE0F}"/>
          </ac:spMkLst>
        </pc:spChg>
        <pc:cxnChg chg="mod">
          <ac:chgData name="Gastbenutzer" userId="" providerId="Windows Live" clId="Web-{8820FC2B-A9DF-410D-B1A5-AC2FBDAE7E10}" dt="2022-08-27T13:53:44.969" v="438" actId="14100"/>
          <ac:cxnSpMkLst>
            <pc:docMk/>
            <pc:sldMk cId="2326604098" sldId="292"/>
            <ac:cxnSpMk id="84" creationId="{0B92011C-DD75-ED4F-B873-802E4791851E}"/>
          </ac:cxnSpMkLst>
        </pc:cxnChg>
        <pc:cxnChg chg="mod">
          <ac:chgData name="Gastbenutzer" userId="" providerId="Windows Live" clId="Web-{8820FC2B-A9DF-410D-B1A5-AC2FBDAE7E10}" dt="2022-08-27T13:53:50.328" v="439" actId="14100"/>
          <ac:cxnSpMkLst>
            <pc:docMk/>
            <pc:sldMk cId="2326604098" sldId="292"/>
            <ac:cxnSpMk id="85" creationId="{BB203B9A-AA0A-8E4F-8239-7E0E08E25599}"/>
          </ac:cxnSpMkLst>
        </pc:cxnChg>
        <pc:cxnChg chg="mod">
          <ac:chgData name="Gastbenutzer" userId="" providerId="Windows Live" clId="Web-{8820FC2B-A9DF-410D-B1A5-AC2FBDAE7E10}" dt="2022-08-27T13:53:54.922" v="440" actId="14100"/>
          <ac:cxnSpMkLst>
            <pc:docMk/>
            <pc:sldMk cId="2326604098" sldId="292"/>
            <ac:cxnSpMk id="86" creationId="{1DF17B7D-B259-D24A-BBB6-4B5F654B09AC}"/>
          </ac:cxnSpMkLst>
        </pc:cxnChg>
        <pc:cxnChg chg="mod">
          <ac:chgData name="Gastbenutzer" userId="" providerId="Windows Live" clId="Web-{8820FC2B-A9DF-410D-B1A5-AC2FBDAE7E10}" dt="2022-08-27T13:53:59.266" v="441" actId="14100"/>
          <ac:cxnSpMkLst>
            <pc:docMk/>
            <pc:sldMk cId="2326604098" sldId="292"/>
            <ac:cxnSpMk id="87" creationId="{2B653E81-8E36-D747-B9D6-2C279580A008}"/>
          </ac:cxnSpMkLst>
        </pc:cxnChg>
        <pc:cxnChg chg="mod">
          <ac:chgData name="Gastbenutzer" userId="" providerId="Windows Live" clId="Web-{8820FC2B-A9DF-410D-B1A5-AC2FBDAE7E10}" dt="2022-08-27T13:54:08.985" v="444" actId="14100"/>
          <ac:cxnSpMkLst>
            <pc:docMk/>
            <pc:sldMk cId="2326604098" sldId="292"/>
            <ac:cxnSpMk id="88" creationId="{ED22240A-8958-5642-95F0-873AB8AABB5E}"/>
          </ac:cxnSpMkLst>
        </pc:cxnChg>
      </pc:sldChg>
      <pc:sldChg chg="addSp delSp modSp del">
        <pc:chgData name="Gastbenutzer" userId="" providerId="Windows Live" clId="Web-{8820FC2B-A9DF-410D-B1A5-AC2FBDAE7E10}" dt="2022-08-27T14:25:22.754" v="1314"/>
        <pc:sldMkLst>
          <pc:docMk/>
          <pc:sldMk cId="165547410" sldId="293"/>
        </pc:sldMkLst>
        <pc:spChg chg="add">
          <ac:chgData name="Gastbenutzer" userId="" providerId="Windows Live" clId="Web-{8820FC2B-A9DF-410D-B1A5-AC2FBDAE7E10}" dt="2022-08-27T14:24:54.050" v="1289"/>
          <ac:spMkLst>
            <pc:docMk/>
            <pc:sldMk cId="165547410" sldId="293"/>
            <ac:spMk id="3" creationId="{D8D532E8-95E9-485A-C903-543EFB2115FF}"/>
          </ac:spMkLst>
        </pc:spChg>
        <pc:spChg chg="add">
          <ac:chgData name="Gastbenutzer" userId="" providerId="Windows Live" clId="Web-{8820FC2B-A9DF-410D-B1A5-AC2FBDAE7E10}" dt="2022-08-27T14:24:54.081" v="1290"/>
          <ac:spMkLst>
            <pc:docMk/>
            <pc:sldMk cId="165547410" sldId="293"/>
            <ac:spMk id="8" creationId="{D3540B24-ACD1-FC16-F0C5-34A8CD1490CE}"/>
          </ac:spMkLst>
        </pc:spChg>
        <pc:spChg chg="add del mod">
          <ac:chgData name="Gastbenutzer" userId="" providerId="Windows Live" clId="Web-{8820FC2B-A9DF-410D-B1A5-AC2FBDAE7E10}" dt="2022-08-27T13:52:54.858" v="437"/>
          <ac:spMkLst>
            <pc:docMk/>
            <pc:sldMk cId="165547410" sldId="293"/>
            <ac:spMk id="8" creationId="{EFE00C19-EACA-9653-5A30-30E16217AD80}"/>
          </ac:spMkLst>
        </pc:spChg>
        <pc:spChg chg="add">
          <ac:chgData name="Gastbenutzer" userId="" providerId="Windows Live" clId="Web-{8820FC2B-A9DF-410D-B1A5-AC2FBDAE7E10}" dt="2022-08-27T14:24:54.097" v="1291"/>
          <ac:spMkLst>
            <pc:docMk/>
            <pc:sldMk cId="165547410" sldId="293"/>
            <ac:spMk id="14" creationId="{5D4F8E3D-5E68-946A-85C9-2BD32CF727FB}"/>
          </ac:spMkLst>
        </pc:spChg>
        <pc:spChg chg="add">
          <ac:chgData name="Gastbenutzer" userId="" providerId="Windows Live" clId="Web-{8820FC2B-A9DF-410D-B1A5-AC2FBDAE7E10}" dt="2022-08-27T14:24:54.128" v="1292"/>
          <ac:spMkLst>
            <pc:docMk/>
            <pc:sldMk cId="165547410" sldId="293"/>
            <ac:spMk id="16" creationId="{5E346860-93D9-8EF4-F787-F9C2734865EE}"/>
          </ac:spMkLst>
        </pc:spChg>
        <pc:spChg chg="add">
          <ac:chgData name="Gastbenutzer" userId="" providerId="Windows Live" clId="Web-{8820FC2B-A9DF-410D-B1A5-AC2FBDAE7E10}" dt="2022-08-27T14:24:54.144" v="1293"/>
          <ac:spMkLst>
            <pc:docMk/>
            <pc:sldMk cId="165547410" sldId="293"/>
            <ac:spMk id="18" creationId="{E0F9C4EC-57AE-31AA-B172-7C7A2CC4FC41}"/>
          </ac:spMkLst>
        </pc:spChg>
        <pc:spChg chg="add">
          <ac:chgData name="Gastbenutzer" userId="" providerId="Windows Live" clId="Web-{8820FC2B-A9DF-410D-B1A5-AC2FBDAE7E10}" dt="2022-08-27T14:24:54.175" v="1294"/>
          <ac:spMkLst>
            <pc:docMk/>
            <pc:sldMk cId="165547410" sldId="293"/>
            <ac:spMk id="20" creationId="{0D8A3399-AC6E-7ECA-7139-7F46A807CD2A}"/>
          </ac:spMkLst>
        </pc:spChg>
        <pc:spChg chg="add">
          <ac:chgData name="Gastbenutzer" userId="" providerId="Windows Live" clId="Web-{8820FC2B-A9DF-410D-B1A5-AC2FBDAE7E10}" dt="2022-08-27T14:25:22.535" v="1305"/>
          <ac:spMkLst>
            <pc:docMk/>
            <pc:sldMk cId="165547410" sldId="293"/>
            <ac:spMk id="22" creationId="{3FE3AAA7-D7BA-8447-751F-1CD8C60D24AA}"/>
          </ac:spMkLst>
        </pc:spChg>
        <pc:spChg chg="add">
          <ac:chgData name="Gastbenutzer" userId="" providerId="Windows Live" clId="Web-{8820FC2B-A9DF-410D-B1A5-AC2FBDAE7E10}" dt="2022-08-27T14:25:22.566" v="1306"/>
          <ac:spMkLst>
            <pc:docMk/>
            <pc:sldMk cId="165547410" sldId="293"/>
            <ac:spMk id="24" creationId="{67E94DCE-69AA-AD65-61B0-4B9677BD7E07}"/>
          </ac:spMkLst>
        </pc:spChg>
        <pc:spChg chg="add">
          <ac:chgData name="Gastbenutzer" userId="" providerId="Windows Live" clId="Web-{8820FC2B-A9DF-410D-B1A5-AC2FBDAE7E10}" dt="2022-08-27T14:25:22.582" v="1307"/>
          <ac:spMkLst>
            <pc:docMk/>
            <pc:sldMk cId="165547410" sldId="293"/>
            <ac:spMk id="26" creationId="{5DAAC485-AFF5-4C6B-504E-0D0C1EA7513C}"/>
          </ac:spMkLst>
        </pc:spChg>
        <pc:spChg chg="add">
          <ac:chgData name="Gastbenutzer" userId="" providerId="Windows Live" clId="Web-{8820FC2B-A9DF-410D-B1A5-AC2FBDAE7E10}" dt="2022-08-27T14:25:22.613" v="1308"/>
          <ac:spMkLst>
            <pc:docMk/>
            <pc:sldMk cId="165547410" sldId="293"/>
            <ac:spMk id="28" creationId="{6D5E6F8B-95E7-8625-181F-462988822310}"/>
          </ac:spMkLst>
        </pc:spChg>
        <pc:spChg chg="add">
          <ac:chgData name="Gastbenutzer" userId="" providerId="Windows Live" clId="Web-{8820FC2B-A9DF-410D-B1A5-AC2FBDAE7E10}" dt="2022-08-27T14:25:22.629" v="1309"/>
          <ac:spMkLst>
            <pc:docMk/>
            <pc:sldMk cId="165547410" sldId="293"/>
            <ac:spMk id="30" creationId="{DDEF8D4B-13DB-8DCF-0F0C-7F25BE233F21}"/>
          </ac:spMkLst>
        </pc:spChg>
        <pc:spChg chg="mod">
          <ac:chgData name="Gastbenutzer" userId="" providerId="Windows Live" clId="Web-{8820FC2B-A9DF-410D-B1A5-AC2FBDAE7E10}" dt="2022-08-27T14:24:34.862" v="1276" actId="1076"/>
          <ac:spMkLst>
            <pc:docMk/>
            <pc:sldMk cId="165547410" sldId="293"/>
            <ac:spMk id="72" creationId="{4968938E-0239-7645-AC54-E6C55B951A92}"/>
          </ac:spMkLst>
        </pc:spChg>
        <pc:spChg chg="del">
          <ac:chgData name="Gastbenutzer" userId="" providerId="Windows Live" clId="Web-{8820FC2B-A9DF-410D-B1A5-AC2FBDAE7E10}" dt="2022-08-27T14:25:21.535" v="1304"/>
          <ac:spMkLst>
            <pc:docMk/>
            <pc:sldMk cId="165547410" sldId="293"/>
            <ac:spMk id="74" creationId="{7A1DB1BD-5849-634B-ABD2-2FF66CACFD5D}"/>
          </ac:spMkLst>
        </pc:spChg>
        <pc:spChg chg="del">
          <ac:chgData name="Gastbenutzer" userId="" providerId="Windows Live" clId="Web-{8820FC2B-A9DF-410D-B1A5-AC2FBDAE7E10}" dt="2022-08-27T14:25:21.535" v="1303"/>
          <ac:spMkLst>
            <pc:docMk/>
            <pc:sldMk cId="165547410" sldId="293"/>
            <ac:spMk id="75" creationId="{69106AEC-5B15-1144-B0CD-3CB19692FDA1}"/>
          </ac:spMkLst>
        </pc:spChg>
        <pc:spChg chg="del">
          <ac:chgData name="Gastbenutzer" userId="" providerId="Windows Live" clId="Web-{8820FC2B-A9DF-410D-B1A5-AC2FBDAE7E10}" dt="2022-08-27T14:25:21.535" v="1302"/>
          <ac:spMkLst>
            <pc:docMk/>
            <pc:sldMk cId="165547410" sldId="293"/>
            <ac:spMk id="76" creationId="{CA5A949B-4345-C840-9C0E-E1C6DFFE7D13}"/>
          </ac:spMkLst>
        </pc:spChg>
        <pc:spChg chg="del">
          <ac:chgData name="Gastbenutzer" userId="" providerId="Windows Live" clId="Web-{8820FC2B-A9DF-410D-B1A5-AC2FBDAE7E10}" dt="2022-08-27T14:25:21.535" v="1301"/>
          <ac:spMkLst>
            <pc:docMk/>
            <pc:sldMk cId="165547410" sldId="293"/>
            <ac:spMk id="77" creationId="{731C792C-B768-7C45-9B7E-0EAEA3466124}"/>
          </ac:spMkLst>
        </pc:spChg>
        <pc:spChg chg="del">
          <ac:chgData name="Gastbenutzer" userId="" providerId="Windows Live" clId="Web-{8820FC2B-A9DF-410D-B1A5-AC2FBDAE7E10}" dt="2022-08-27T14:25:21.535" v="1300"/>
          <ac:spMkLst>
            <pc:docMk/>
            <pc:sldMk cId="165547410" sldId="293"/>
            <ac:spMk id="78" creationId="{1773FFD3-0DF5-354E-B2BF-3B844011A0CC}"/>
          </ac:spMkLst>
        </pc:spChg>
        <pc:spChg chg="mod">
          <ac:chgData name="Gastbenutzer" userId="" providerId="Windows Live" clId="Web-{8820FC2B-A9DF-410D-B1A5-AC2FBDAE7E10}" dt="2022-08-27T14:24:34.862" v="1275" actId="1076"/>
          <ac:spMkLst>
            <pc:docMk/>
            <pc:sldMk cId="165547410" sldId="293"/>
            <ac:spMk id="98" creationId="{CC605073-5880-034D-B475-B7531363F1C7}"/>
          </ac:spMkLst>
        </pc:spChg>
        <pc:spChg chg="mod">
          <ac:chgData name="Gastbenutzer" userId="" providerId="Windows Live" clId="Web-{8820FC2B-A9DF-410D-B1A5-AC2FBDAE7E10}" dt="2022-08-27T14:23:45.626" v="1267" actId="20577"/>
          <ac:spMkLst>
            <pc:docMk/>
            <pc:sldMk cId="165547410" sldId="293"/>
            <ac:spMk id="100" creationId="{79D9861D-2015-3C44-AB9B-DFBD0E98BE5C}"/>
          </ac:spMkLst>
        </pc:spChg>
        <pc:spChg chg="mod">
          <ac:chgData name="Gastbenutzer" userId="" providerId="Windows Live" clId="Web-{8820FC2B-A9DF-410D-B1A5-AC2FBDAE7E10}" dt="2022-08-27T14:24:06.501" v="1272" actId="20577"/>
          <ac:spMkLst>
            <pc:docMk/>
            <pc:sldMk cId="165547410" sldId="293"/>
            <ac:spMk id="101" creationId="{B405ADA4-4911-0643-8C2E-A6854D773C5B}"/>
          </ac:spMkLst>
        </pc:spChg>
        <pc:spChg chg="del">
          <ac:chgData name="Gastbenutzer" userId="" providerId="Windows Live" clId="Web-{8820FC2B-A9DF-410D-B1A5-AC2FBDAE7E10}" dt="2022-08-27T14:23:55.610" v="1268"/>
          <ac:spMkLst>
            <pc:docMk/>
            <pc:sldMk cId="165547410" sldId="293"/>
            <ac:spMk id="102" creationId="{5477CCD2-E2AE-954C-8754-B146D479126E}"/>
          </ac:spMkLst>
        </pc:spChg>
        <pc:spChg chg="del mod">
          <ac:chgData name="Gastbenutzer" userId="" providerId="Windows Live" clId="Web-{8820FC2B-A9DF-410D-B1A5-AC2FBDAE7E10}" dt="2022-08-27T14:24:00.736" v="1270"/>
          <ac:spMkLst>
            <pc:docMk/>
            <pc:sldMk cId="165547410" sldId="293"/>
            <ac:spMk id="103" creationId="{51E177BD-E8DA-4C4A-9AD3-93BAC22B57DD}"/>
          </ac:spMkLst>
        </pc:spChg>
        <pc:spChg chg="del">
          <ac:chgData name="Gastbenutzer" userId="" providerId="Windows Live" clId="Web-{8820FC2B-A9DF-410D-B1A5-AC2FBDAE7E10}" dt="2022-08-27T14:24:38.612" v="1277"/>
          <ac:spMkLst>
            <pc:docMk/>
            <pc:sldMk cId="165547410" sldId="293"/>
            <ac:spMk id="104" creationId="{E1DBA2D5-DD6E-114A-86B6-AFF173A6E468}"/>
          </ac:spMkLst>
        </pc:spChg>
        <pc:spChg chg="del mod">
          <ac:chgData name="Gastbenutzer" userId="" providerId="Windows Live" clId="Web-{8820FC2B-A9DF-410D-B1A5-AC2FBDAE7E10}" dt="2022-08-27T14:24:50.800" v="1288"/>
          <ac:spMkLst>
            <pc:docMk/>
            <pc:sldMk cId="165547410" sldId="293"/>
            <ac:spMk id="105" creationId="{8F0B2DB2-5D81-A140-B09E-F9984420C736}"/>
          </ac:spMkLst>
        </pc:spChg>
        <pc:spChg chg="del">
          <ac:chgData name="Gastbenutzer" userId="" providerId="Windows Live" clId="Web-{8820FC2B-A9DF-410D-B1A5-AC2FBDAE7E10}" dt="2022-08-27T14:24:50.800" v="1287"/>
          <ac:spMkLst>
            <pc:docMk/>
            <pc:sldMk cId="165547410" sldId="293"/>
            <ac:spMk id="106" creationId="{A04FB147-8EE8-7640-BAC2-987A94470021}"/>
          </ac:spMkLst>
        </pc:spChg>
        <pc:spChg chg="del">
          <ac:chgData name="Gastbenutzer" userId="" providerId="Windows Live" clId="Web-{8820FC2B-A9DF-410D-B1A5-AC2FBDAE7E10}" dt="2022-08-27T14:24:50.800" v="1286"/>
          <ac:spMkLst>
            <pc:docMk/>
            <pc:sldMk cId="165547410" sldId="293"/>
            <ac:spMk id="107" creationId="{18596B1B-A36F-E947-A8A8-69EF8805159D}"/>
          </ac:spMkLst>
        </pc:spChg>
        <pc:spChg chg="del">
          <ac:chgData name="Gastbenutzer" userId="" providerId="Windows Live" clId="Web-{8820FC2B-A9DF-410D-B1A5-AC2FBDAE7E10}" dt="2022-08-27T14:24:50.800" v="1285"/>
          <ac:spMkLst>
            <pc:docMk/>
            <pc:sldMk cId="165547410" sldId="293"/>
            <ac:spMk id="108" creationId="{012BCF35-6673-9648-846B-6F35389FA9AC}"/>
          </ac:spMkLst>
        </pc:spChg>
        <pc:spChg chg="del mod">
          <ac:chgData name="Gastbenutzer" userId="" providerId="Windows Live" clId="Web-{8820FC2B-A9DF-410D-B1A5-AC2FBDAE7E10}" dt="2022-08-27T14:24:50.800" v="1284"/>
          <ac:spMkLst>
            <pc:docMk/>
            <pc:sldMk cId="165547410" sldId="293"/>
            <ac:spMk id="109" creationId="{E77389A1-ACE8-DE47-842A-2A7839B0430F}"/>
          </ac:spMkLst>
        </pc:spChg>
        <pc:spChg chg="del">
          <ac:chgData name="Gastbenutzer" userId="" providerId="Windows Live" clId="Web-{8820FC2B-A9DF-410D-B1A5-AC2FBDAE7E10}" dt="2022-08-27T14:24:50.800" v="1283"/>
          <ac:spMkLst>
            <pc:docMk/>
            <pc:sldMk cId="165547410" sldId="293"/>
            <ac:spMk id="110" creationId="{B539CD7E-A075-064C-BBA5-1D02DCDA78EF}"/>
          </ac:spMkLst>
        </pc:spChg>
        <pc:spChg chg="del">
          <ac:chgData name="Gastbenutzer" userId="" providerId="Windows Live" clId="Web-{8820FC2B-A9DF-410D-B1A5-AC2FBDAE7E10}" dt="2022-08-27T14:24:50.800" v="1282"/>
          <ac:spMkLst>
            <pc:docMk/>
            <pc:sldMk cId="165547410" sldId="293"/>
            <ac:spMk id="111" creationId="{39956E45-19FB-FE43-94D0-D4745C8E579D}"/>
          </ac:spMkLst>
        </pc:spChg>
        <pc:spChg chg="del">
          <ac:chgData name="Gastbenutzer" userId="" providerId="Windows Live" clId="Web-{8820FC2B-A9DF-410D-B1A5-AC2FBDAE7E10}" dt="2022-08-27T14:24:50.800" v="1281"/>
          <ac:spMkLst>
            <pc:docMk/>
            <pc:sldMk cId="165547410" sldId="293"/>
            <ac:spMk id="112" creationId="{971D6ABE-069D-0F4A-AF51-C6849CA4CDBF}"/>
          </ac:spMkLst>
        </pc:spChg>
        <pc:spChg chg="del">
          <ac:chgData name="Gastbenutzer" userId="" providerId="Windows Live" clId="Web-{8820FC2B-A9DF-410D-B1A5-AC2FBDAE7E10}" dt="2022-08-27T14:24:50.800" v="1280"/>
          <ac:spMkLst>
            <pc:docMk/>
            <pc:sldMk cId="165547410" sldId="293"/>
            <ac:spMk id="113" creationId="{0B4925F8-74CC-9F4C-B96B-6DB6FC25DE0F}"/>
          </ac:spMkLst>
        </pc:spChg>
        <pc:picChg chg="add del mod">
          <ac:chgData name="Gastbenutzer" userId="" providerId="Windows Live" clId="Web-{8820FC2B-A9DF-410D-B1A5-AC2FBDAE7E10}" dt="2022-08-27T13:52:38.263" v="432"/>
          <ac:picMkLst>
            <pc:docMk/>
            <pc:sldMk cId="165547410" sldId="293"/>
            <ac:picMk id="2" creationId="{25846364-142C-BB41-3007-4159E7D99F9F}"/>
          </ac:picMkLst>
        </pc:picChg>
        <pc:picChg chg="add del mod">
          <ac:chgData name="Gastbenutzer" userId="" providerId="Windows Live" clId="Web-{8820FC2B-A9DF-410D-B1A5-AC2FBDAE7E10}" dt="2022-08-27T13:52:50.951" v="435"/>
          <ac:picMkLst>
            <pc:docMk/>
            <pc:sldMk cId="165547410" sldId="293"/>
            <ac:picMk id="3" creationId="{8F2E5EE1-657B-63E5-0B16-3FC7054959E4}"/>
          </ac:picMkLst>
        </pc:picChg>
        <pc:picChg chg="del">
          <ac:chgData name="Gastbenutzer" userId="" providerId="Windows Live" clId="Web-{8820FC2B-A9DF-410D-B1A5-AC2FBDAE7E10}" dt="2022-08-27T13:52:52.186" v="436"/>
          <ac:picMkLst>
            <pc:docMk/>
            <pc:sldMk cId="165547410" sldId="293"/>
            <ac:picMk id="9" creationId="{B9012217-D54A-1746-61CE-70ADD8BA03A7}"/>
          </ac:picMkLst>
        </pc:picChg>
        <pc:picChg chg="add mod ord modCrop">
          <ac:chgData name="Gastbenutzer" userId="" providerId="Windows Live" clId="Web-{8820FC2B-A9DF-410D-B1A5-AC2FBDAE7E10}" dt="2022-08-27T13:52:54.858" v="437"/>
          <ac:picMkLst>
            <pc:docMk/>
            <pc:sldMk cId="165547410" sldId="293"/>
            <ac:picMk id="13" creationId="{D66F3F71-CFE4-02B7-E595-E3A8667E18E6}"/>
          </ac:picMkLst>
        </pc:picChg>
        <pc:cxnChg chg="add">
          <ac:chgData name="Gastbenutzer" userId="" providerId="Windows Live" clId="Web-{8820FC2B-A9DF-410D-B1A5-AC2FBDAE7E10}" dt="2022-08-27T14:25:22.660" v="1310"/>
          <ac:cxnSpMkLst>
            <pc:docMk/>
            <pc:sldMk cId="165547410" sldId="293"/>
            <ac:cxnSpMk id="32" creationId="{6ABD4204-254F-1FB2-CDEF-699BFD179894}"/>
          </ac:cxnSpMkLst>
        </pc:cxnChg>
        <pc:cxnChg chg="add">
          <ac:chgData name="Gastbenutzer" userId="" providerId="Windows Live" clId="Web-{8820FC2B-A9DF-410D-B1A5-AC2FBDAE7E10}" dt="2022-08-27T14:25:22.691" v="1311"/>
          <ac:cxnSpMkLst>
            <pc:docMk/>
            <pc:sldMk cId="165547410" sldId="293"/>
            <ac:cxnSpMk id="34" creationId="{E463C45B-2816-B0AE-479D-8E4C27C265FC}"/>
          </ac:cxnSpMkLst>
        </pc:cxnChg>
        <pc:cxnChg chg="add">
          <ac:chgData name="Gastbenutzer" userId="" providerId="Windows Live" clId="Web-{8820FC2B-A9DF-410D-B1A5-AC2FBDAE7E10}" dt="2022-08-27T14:25:22.707" v="1312"/>
          <ac:cxnSpMkLst>
            <pc:docMk/>
            <pc:sldMk cId="165547410" sldId="293"/>
            <ac:cxnSpMk id="36" creationId="{76A635BC-9045-9CE2-E030-F7A28103839D}"/>
          </ac:cxnSpMkLst>
        </pc:cxnChg>
        <pc:cxnChg chg="add">
          <ac:chgData name="Gastbenutzer" userId="" providerId="Windows Live" clId="Web-{8820FC2B-A9DF-410D-B1A5-AC2FBDAE7E10}" dt="2022-08-27T14:25:22.738" v="1313"/>
          <ac:cxnSpMkLst>
            <pc:docMk/>
            <pc:sldMk cId="165547410" sldId="293"/>
            <ac:cxnSpMk id="38" creationId="{01143381-C730-CE60-F9E7-E37800EEAB77}"/>
          </ac:cxnSpMkLst>
        </pc:cxnChg>
        <pc:cxnChg chg="add">
          <ac:chgData name="Gastbenutzer" userId="" providerId="Windows Live" clId="Web-{8820FC2B-A9DF-410D-B1A5-AC2FBDAE7E10}" dt="2022-08-27T14:25:22.754" v="1314"/>
          <ac:cxnSpMkLst>
            <pc:docMk/>
            <pc:sldMk cId="165547410" sldId="293"/>
            <ac:cxnSpMk id="40" creationId="{A3E083E5-0293-F950-E482-6A31566DA1DC}"/>
          </ac:cxnSpMkLst>
        </pc:cxnChg>
        <pc:cxnChg chg="del">
          <ac:chgData name="Gastbenutzer" userId="" providerId="Windows Live" clId="Web-{8820FC2B-A9DF-410D-B1A5-AC2FBDAE7E10}" dt="2022-08-27T14:25:21.535" v="1299"/>
          <ac:cxnSpMkLst>
            <pc:docMk/>
            <pc:sldMk cId="165547410" sldId="293"/>
            <ac:cxnSpMk id="84" creationId="{0B92011C-DD75-ED4F-B873-802E4791851E}"/>
          </ac:cxnSpMkLst>
        </pc:cxnChg>
        <pc:cxnChg chg="del">
          <ac:chgData name="Gastbenutzer" userId="" providerId="Windows Live" clId="Web-{8820FC2B-A9DF-410D-B1A5-AC2FBDAE7E10}" dt="2022-08-27T14:25:21.535" v="1298"/>
          <ac:cxnSpMkLst>
            <pc:docMk/>
            <pc:sldMk cId="165547410" sldId="293"/>
            <ac:cxnSpMk id="85" creationId="{BB203B9A-AA0A-8E4F-8239-7E0E08E25599}"/>
          </ac:cxnSpMkLst>
        </pc:cxnChg>
        <pc:cxnChg chg="del">
          <ac:chgData name="Gastbenutzer" userId="" providerId="Windows Live" clId="Web-{8820FC2B-A9DF-410D-B1A5-AC2FBDAE7E10}" dt="2022-08-27T14:25:21.535" v="1297"/>
          <ac:cxnSpMkLst>
            <pc:docMk/>
            <pc:sldMk cId="165547410" sldId="293"/>
            <ac:cxnSpMk id="86" creationId="{1DF17B7D-B259-D24A-BBB6-4B5F654B09AC}"/>
          </ac:cxnSpMkLst>
        </pc:cxnChg>
        <pc:cxnChg chg="del">
          <ac:chgData name="Gastbenutzer" userId="" providerId="Windows Live" clId="Web-{8820FC2B-A9DF-410D-B1A5-AC2FBDAE7E10}" dt="2022-08-27T14:25:21.535" v="1296"/>
          <ac:cxnSpMkLst>
            <pc:docMk/>
            <pc:sldMk cId="165547410" sldId="293"/>
            <ac:cxnSpMk id="87" creationId="{2B653E81-8E36-D747-B9D6-2C279580A008}"/>
          </ac:cxnSpMkLst>
        </pc:cxnChg>
        <pc:cxnChg chg="del">
          <ac:chgData name="Gastbenutzer" userId="" providerId="Windows Live" clId="Web-{8820FC2B-A9DF-410D-B1A5-AC2FBDAE7E10}" dt="2022-08-27T14:25:21.535" v="1295"/>
          <ac:cxnSpMkLst>
            <pc:docMk/>
            <pc:sldMk cId="165547410" sldId="293"/>
            <ac:cxnSpMk id="88" creationId="{ED22240A-8958-5642-95F0-873AB8AABB5E}"/>
          </ac:cxnSpMkLst>
        </pc:cxnChg>
      </pc:sldChg>
      <pc:sldChg chg="delSp modSp">
        <pc:chgData name="Gastbenutzer" userId="" providerId="Windows Live" clId="Web-{8820FC2B-A9DF-410D-B1A5-AC2FBDAE7E10}" dt="2022-08-27T14:29:16.887" v="1396" actId="1076"/>
        <pc:sldMkLst>
          <pc:docMk/>
          <pc:sldMk cId="4247436169" sldId="294"/>
        </pc:sldMkLst>
        <pc:spChg chg="mod">
          <ac:chgData name="Gastbenutzer" userId="" providerId="Windows Live" clId="Web-{8820FC2B-A9DF-410D-B1A5-AC2FBDAE7E10}" dt="2022-08-27T14:15:54.938" v="1086" actId="20577"/>
          <ac:spMkLst>
            <pc:docMk/>
            <pc:sldMk cId="4247436169" sldId="294"/>
            <ac:spMk id="74" creationId="{7A1DB1BD-5849-634B-ABD2-2FF66CACFD5D}"/>
          </ac:spMkLst>
        </pc:spChg>
        <pc:spChg chg="mod">
          <ac:chgData name="Gastbenutzer" userId="" providerId="Windows Live" clId="Web-{8820FC2B-A9DF-410D-B1A5-AC2FBDAE7E10}" dt="2022-08-27T14:15:59.329" v="1089" actId="20577"/>
          <ac:spMkLst>
            <pc:docMk/>
            <pc:sldMk cId="4247436169" sldId="294"/>
            <ac:spMk id="75" creationId="{69106AEC-5B15-1144-B0CD-3CB19692FDA1}"/>
          </ac:spMkLst>
        </pc:spChg>
        <pc:spChg chg="mod">
          <ac:chgData name="Gastbenutzer" userId="" providerId="Windows Live" clId="Web-{8820FC2B-A9DF-410D-B1A5-AC2FBDAE7E10}" dt="2022-08-27T14:16:04.579" v="1097" actId="20577"/>
          <ac:spMkLst>
            <pc:docMk/>
            <pc:sldMk cId="4247436169" sldId="294"/>
            <ac:spMk id="76" creationId="{CA5A949B-4345-C840-9C0E-E1C6DFFE7D13}"/>
          </ac:spMkLst>
        </pc:spChg>
        <pc:spChg chg="mod">
          <ac:chgData name="Gastbenutzer" userId="" providerId="Windows Live" clId="Web-{8820FC2B-A9DF-410D-B1A5-AC2FBDAE7E10}" dt="2022-08-27T14:16:09.720" v="1098" actId="20577"/>
          <ac:spMkLst>
            <pc:docMk/>
            <pc:sldMk cId="4247436169" sldId="294"/>
            <ac:spMk id="77" creationId="{731C792C-B768-7C45-9B7E-0EAEA3466124}"/>
          </ac:spMkLst>
        </pc:spChg>
        <pc:spChg chg="mod">
          <ac:chgData name="Gastbenutzer" userId="" providerId="Windows Live" clId="Web-{8820FC2B-A9DF-410D-B1A5-AC2FBDAE7E10}" dt="2022-08-27T14:16:18.517" v="1106" actId="20577"/>
          <ac:spMkLst>
            <pc:docMk/>
            <pc:sldMk cId="4247436169" sldId="294"/>
            <ac:spMk id="78" creationId="{1773FFD3-0DF5-354E-B2BF-3B844011A0CC}"/>
          </ac:spMkLst>
        </pc:spChg>
        <pc:spChg chg="mod">
          <ac:chgData name="Gastbenutzer" userId="" providerId="Windows Live" clId="Web-{8820FC2B-A9DF-410D-B1A5-AC2FBDAE7E10}" dt="2022-08-27T14:29:16.887" v="1396" actId="1076"/>
          <ac:spMkLst>
            <pc:docMk/>
            <pc:sldMk cId="4247436169" sldId="294"/>
            <ac:spMk id="94" creationId="{1E0DCF2A-2437-E048-9A10-A76204FD7838}"/>
          </ac:spMkLst>
        </pc:spChg>
        <pc:spChg chg="mod">
          <ac:chgData name="Gastbenutzer" userId="" providerId="Windows Live" clId="Web-{8820FC2B-A9DF-410D-B1A5-AC2FBDAE7E10}" dt="2022-08-27T14:13:42.168" v="1010" actId="20577"/>
          <ac:spMkLst>
            <pc:docMk/>
            <pc:sldMk cId="4247436169" sldId="294"/>
            <ac:spMk id="98" creationId="{CC605073-5880-034D-B475-B7531363F1C7}"/>
          </ac:spMkLst>
        </pc:spChg>
        <pc:spChg chg="mod">
          <ac:chgData name="Gastbenutzer" userId="" providerId="Windows Live" clId="Web-{8820FC2B-A9DF-410D-B1A5-AC2FBDAE7E10}" dt="2022-08-27T14:17:12.862" v="1117" actId="20577"/>
          <ac:spMkLst>
            <pc:docMk/>
            <pc:sldMk cId="4247436169" sldId="294"/>
            <ac:spMk id="100" creationId="{79D9861D-2015-3C44-AB9B-DFBD0E98BE5C}"/>
          </ac:spMkLst>
        </pc:spChg>
        <pc:spChg chg="mod">
          <ac:chgData name="Gastbenutzer" userId="" providerId="Windows Live" clId="Web-{8820FC2B-A9DF-410D-B1A5-AC2FBDAE7E10}" dt="2022-08-27T14:17:24.347" v="1123" actId="20577"/>
          <ac:spMkLst>
            <pc:docMk/>
            <pc:sldMk cId="4247436169" sldId="294"/>
            <ac:spMk id="101" creationId="{B405ADA4-4911-0643-8C2E-A6854D773C5B}"/>
          </ac:spMkLst>
        </pc:spChg>
        <pc:spChg chg="mod">
          <ac:chgData name="Gastbenutzer" userId="" providerId="Windows Live" clId="Web-{8820FC2B-A9DF-410D-B1A5-AC2FBDAE7E10}" dt="2022-08-27T14:13:54.934" v="1013" actId="20577"/>
          <ac:spMkLst>
            <pc:docMk/>
            <pc:sldMk cId="4247436169" sldId="294"/>
            <ac:spMk id="102" creationId="{5477CCD2-E2AE-954C-8754-B146D479126E}"/>
          </ac:spMkLst>
        </pc:spChg>
        <pc:spChg chg="mod">
          <ac:chgData name="Gastbenutzer" userId="" providerId="Windows Live" clId="Web-{8820FC2B-A9DF-410D-B1A5-AC2FBDAE7E10}" dt="2022-08-27T14:13:59.044" v="1014" actId="20577"/>
          <ac:spMkLst>
            <pc:docMk/>
            <pc:sldMk cId="4247436169" sldId="294"/>
            <ac:spMk id="103" creationId="{51E177BD-E8DA-4C4A-9AD3-93BAC22B57DD}"/>
          </ac:spMkLst>
        </pc:spChg>
        <pc:spChg chg="mod">
          <ac:chgData name="Gastbenutzer" userId="" providerId="Windows Live" clId="Web-{8820FC2B-A9DF-410D-B1A5-AC2FBDAE7E10}" dt="2022-08-27T14:14:40.404" v="1044" actId="20577"/>
          <ac:spMkLst>
            <pc:docMk/>
            <pc:sldMk cId="4247436169" sldId="294"/>
            <ac:spMk id="104" creationId="{E1DBA2D5-DD6E-114A-86B6-AFF173A6E468}"/>
          </ac:spMkLst>
        </pc:spChg>
        <pc:spChg chg="del">
          <ac:chgData name="Gastbenutzer" userId="" providerId="Windows Live" clId="Web-{8820FC2B-A9DF-410D-B1A5-AC2FBDAE7E10}" dt="2022-08-27T14:14:44.811" v="1045"/>
          <ac:spMkLst>
            <pc:docMk/>
            <pc:sldMk cId="4247436169" sldId="294"/>
            <ac:spMk id="105" creationId="{8F0B2DB2-5D81-A140-B09E-F9984420C736}"/>
          </ac:spMkLst>
        </pc:spChg>
        <pc:spChg chg="mod">
          <ac:chgData name="Gastbenutzer" userId="" providerId="Windows Live" clId="Web-{8820FC2B-A9DF-410D-B1A5-AC2FBDAE7E10}" dt="2022-08-27T14:14:55.967" v="1055" actId="20577"/>
          <ac:spMkLst>
            <pc:docMk/>
            <pc:sldMk cId="4247436169" sldId="294"/>
            <ac:spMk id="106" creationId="{A04FB147-8EE8-7640-BAC2-987A94470021}"/>
          </ac:spMkLst>
        </pc:spChg>
        <pc:spChg chg="mod">
          <ac:chgData name="Gastbenutzer" userId="" providerId="Windows Live" clId="Web-{8820FC2B-A9DF-410D-B1A5-AC2FBDAE7E10}" dt="2022-08-27T14:15:39.906" v="1083" actId="20577"/>
          <ac:spMkLst>
            <pc:docMk/>
            <pc:sldMk cId="4247436169" sldId="294"/>
            <ac:spMk id="107" creationId="{18596B1B-A36F-E947-A8A8-69EF8805159D}"/>
          </ac:spMkLst>
        </pc:spChg>
        <pc:spChg chg="del">
          <ac:chgData name="Gastbenutzer" userId="" providerId="Windows Live" clId="Web-{8820FC2B-A9DF-410D-B1A5-AC2FBDAE7E10}" dt="2022-08-27T14:15:26.359" v="1073"/>
          <ac:spMkLst>
            <pc:docMk/>
            <pc:sldMk cId="4247436169" sldId="294"/>
            <ac:spMk id="109" creationId="{E77389A1-ACE8-DE47-842A-2A7839B0430F}"/>
          </ac:spMkLst>
        </pc:spChg>
        <pc:spChg chg="del">
          <ac:chgData name="Gastbenutzer" userId="" providerId="Windows Live" clId="Web-{8820FC2B-A9DF-410D-B1A5-AC2FBDAE7E10}" dt="2022-08-27T14:15:23.749" v="1072"/>
          <ac:spMkLst>
            <pc:docMk/>
            <pc:sldMk cId="4247436169" sldId="294"/>
            <ac:spMk id="110" creationId="{B539CD7E-A075-064C-BBA5-1D02DCDA78EF}"/>
          </ac:spMkLst>
        </pc:spChg>
        <pc:spChg chg="del">
          <ac:chgData name="Gastbenutzer" userId="" providerId="Windows Live" clId="Web-{8820FC2B-A9DF-410D-B1A5-AC2FBDAE7E10}" dt="2022-08-27T14:15:28.843" v="1074"/>
          <ac:spMkLst>
            <pc:docMk/>
            <pc:sldMk cId="4247436169" sldId="294"/>
            <ac:spMk id="111" creationId="{39956E45-19FB-FE43-94D0-D4745C8E579D}"/>
          </ac:spMkLst>
        </pc:spChg>
        <pc:spChg chg="del">
          <ac:chgData name="Gastbenutzer" userId="" providerId="Windows Live" clId="Web-{8820FC2B-A9DF-410D-B1A5-AC2FBDAE7E10}" dt="2022-08-27T14:15:43.250" v="1084"/>
          <ac:spMkLst>
            <pc:docMk/>
            <pc:sldMk cId="4247436169" sldId="294"/>
            <ac:spMk id="112" creationId="{971D6ABE-069D-0F4A-AF51-C6849CA4CDBF}"/>
          </ac:spMkLst>
        </pc:spChg>
        <pc:spChg chg="del">
          <ac:chgData name="Gastbenutzer" userId="" providerId="Windows Live" clId="Web-{8820FC2B-A9DF-410D-B1A5-AC2FBDAE7E10}" dt="2022-08-27T14:15:45.328" v="1085"/>
          <ac:spMkLst>
            <pc:docMk/>
            <pc:sldMk cId="4247436169" sldId="294"/>
            <ac:spMk id="113" creationId="{0B4925F8-74CC-9F4C-B96B-6DB6FC25DE0F}"/>
          </ac:spMkLst>
        </pc:spChg>
        <pc:cxnChg chg="mod">
          <ac:chgData name="Gastbenutzer" userId="" providerId="Windows Live" clId="Web-{8820FC2B-A9DF-410D-B1A5-AC2FBDAE7E10}" dt="2022-08-27T14:16:26.689" v="1107" actId="14100"/>
          <ac:cxnSpMkLst>
            <pc:docMk/>
            <pc:sldMk cId="4247436169" sldId="294"/>
            <ac:cxnSpMk id="84" creationId="{0B92011C-DD75-ED4F-B873-802E4791851E}"/>
          </ac:cxnSpMkLst>
        </pc:cxnChg>
        <pc:cxnChg chg="mod">
          <ac:chgData name="Gastbenutzer" userId="" providerId="Windows Live" clId="Web-{8820FC2B-A9DF-410D-B1A5-AC2FBDAE7E10}" dt="2022-08-27T14:16:32.377" v="1108" actId="14100"/>
          <ac:cxnSpMkLst>
            <pc:docMk/>
            <pc:sldMk cId="4247436169" sldId="294"/>
            <ac:cxnSpMk id="85" creationId="{BB203B9A-AA0A-8E4F-8239-7E0E08E25599}"/>
          </ac:cxnSpMkLst>
        </pc:cxnChg>
        <pc:cxnChg chg="mod">
          <ac:chgData name="Gastbenutzer" userId="" providerId="Windows Live" clId="Web-{8820FC2B-A9DF-410D-B1A5-AC2FBDAE7E10}" dt="2022-08-27T14:16:36.080" v="1109" actId="14100"/>
          <ac:cxnSpMkLst>
            <pc:docMk/>
            <pc:sldMk cId="4247436169" sldId="294"/>
            <ac:cxnSpMk id="86" creationId="{1DF17B7D-B259-D24A-BBB6-4B5F654B09AC}"/>
          </ac:cxnSpMkLst>
        </pc:cxnChg>
        <pc:cxnChg chg="mod">
          <ac:chgData name="Gastbenutzer" userId="" providerId="Windows Live" clId="Web-{8820FC2B-A9DF-410D-B1A5-AC2FBDAE7E10}" dt="2022-08-27T14:16:41.424" v="1110" actId="14100"/>
          <ac:cxnSpMkLst>
            <pc:docMk/>
            <pc:sldMk cId="4247436169" sldId="294"/>
            <ac:cxnSpMk id="88" creationId="{ED22240A-8958-5642-95F0-873AB8AABB5E}"/>
          </ac:cxnSpMkLst>
        </pc:cxnChg>
      </pc:sldChg>
      <pc:sldChg chg="addSp delSp modSp">
        <pc:chgData name="Gastbenutzer" userId="" providerId="Windows Live" clId="Web-{8820FC2B-A9DF-410D-B1A5-AC2FBDAE7E10}" dt="2022-08-27T14:31:24.609" v="1475"/>
        <pc:sldMkLst>
          <pc:docMk/>
          <pc:sldMk cId="160913343" sldId="296"/>
        </pc:sldMkLst>
        <pc:spChg chg="add del">
          <ac:chgData name="Gastbenutzer" userId="" providerId="Windows Live" clId="Web-{8820FC2B-A9DF-410D-B1A5-AC2FBDAE7E10}" dt="2022-08-27T14:30:36.858" v="1432"/>
          <ac:spMkLst>
            <pc:docMk/>
            <pc:sldMk cId="160913343" sldId="296"/>
            <ac:spMk id="3" creationId="{7B9EED09-A3BC-C836-74E7-BE79AB6E731C}"/>
          </ac:spMkLst>
        </pc:spChg>
        <pc:spChg chg="add del mod">
          <ac:chgData name="Gastbenutzer" userId="" providerId="Windows Live" clId="Web-{8820FC2B-A9DF-410D-B1A5-AC2FBDAE7E10}" dt="2022-08-27T14:27:24.648" v="1324"/>
          <ac:spMkLst>
            <pc:docMk/>
            <pc:sldMk cId="160913343" sldId="296"/>
            <ac:spMk id="8" creationId="{146460CD-0556-40B5-BE1C-ED67BCA75E12}"/>
          </ac:spMkLst>
        </pc:spChg>
        <pc:spChg chg="add del">
          <ac:chgData name="Gastbenutzer" userId="" providerId="Windows Live" clId="Web-{8820FC2B-A9DF-410D-B1A5-AC2FBDAE7E10}" dt="2022-08-27T14:30:36.858" v="1431"/>
          <ac:spMkLst>
            <pc:docMk/>
            <pc:sldMk cId="160913343" sldId="296"/>
            <ac:spMk id="8" creationId="{446DA0F4-3F97-9D94-F88B-48EA16EC0DA0}"/>
          </ac:spMkLst>
        </pc:spChg>
        <pc:spChg chg="add del">
          <ac:chgData name="Gastbenutzer" userId="" providerId="Windows Live" clId="Web-{8820FC2B-A9DF-410D-B1A5-AC2FBDAE7E10}" dt="2022-08-27T14:30:36.858" v="1430"/>
          <ac:spMkLst>
            <pc:docMk/>
            <pc:sldMk cId="160913343" sldId="296"/>
            <ac:spMk id="13" creationId="{01D09181-39DE-BB1F-0DAD-C939A2519967}"/>
          </ac:spMkLst>
        </pc:spChg>
        <pc:spChg chg="add del">
          <ac:chgData name="Gastbenutzer" userId="" providerId="Windows Live" clId="Web-{8820FC2B-A9DF-410D-B1A5-AC2FBDAE7E10}" dt="2022-08-27T14:30:36.858" v="1429"/>
          <ac:spMkLst>
            <pc:docMk/>
            <pc:sldMk cId="160913343" sldId="296"/>
            <ac:spMk id="16" creationId="{A65B2272-13D3-6CB7-50C4-321EF1A78EB6}"/>
          </ac:spMkLst>
        </pc:spChg>
        <pc:spChg chg="add del">
          <ac:chgData name="Gastbenutzer" userId="" providerId="Windows Live" clId="Web-{8820FC2B-A9DF-410D-B1A5-AC2FBDAE7E10}" dt="2022-08-27T14:30:36.858" v="1428"/>
          <ac:spMkLst>
            <pc:docMk/>
            <pc:sldMk cId="160913343" sldId="296"/>
            <ac:spMk id="18" creationId="{FFF6F07F-0BC1-2257-C170-141B5AB3DA91}"/>
          </ac:spMkLst>
        </pc:spChg>
        <pc:spChg chg="add">
          <ac:chgData name="Gastbenutzer" userId="" providerId="Windows Live" clId="Web-{8820FC2B-A9DF-410D-B1A5-AC2FBDAE7E10}" dt="2022-08-27T14:30:45.718" v="1443"/>
          <ac:spMkLst>
            <pc:docMk/>
            <pc:sldMk cId="160913343" sldId="296"/>
            <ac:spMk id="30" creationId="{1F9E251C-5650-982D-54FB-C6342483BE92}"/>
          </ac:spMkLst>
        </pc:spChg>
        <pc:spChg chg="add">
          <ac:chgData name="Gastbenutzer" userId="" providerId="Windows Live" clId="Web-{8820FC2B-A9DF-410D-B1A5-AC2FBDAE7E10}" dt="2022-08-27T14:30:45.749" v="1444"/>
          <ac:spMkLst>
            <pc:docMk/>
            <pc:sldMk cId="160913343" sldId="296"/>
            <ac:spMk id="32" creationId="{F810CFD6-094E-E7E2-4CD7-48921EA46E5C}"/>
          </ac:spMkLst>
        </pc:spChg>
        <pc:spChg chg="add">
          <ac:chgData name="Gastbenutzer" userId="" providerId="Windows Live" clId="Web-{8820FC2B-A9DF-410D-B1A5-AC2FBDAE7E10}" dt="2022-08-27T14:30:45.780" v="1445"/>
          <ac:spMkLst>
            <pc:docMk/>
            <pc:sldMk cId="160913343" sldId="296"/>
            <ac:spMk id="34" creationId="{E6755FED-2A49-7CF7-7277-547DB028EE79}"/>
          </ac:spMkLst>
        </pc:spChg>
        <pc:spChg chg="add">
          <ac:chgData name="Gastbenutzer" userId="" providerId="Windows Live" clId="Web-{8820FC2B-A9DF-410D-B1A5-AC2FBDAE7E10}" dt="2022-08-27T14:30:45.811" v="1446"/>
          <ac:spMkLst>
            <pc:docMk/>
            <pc:sldMk cId="160913343" sldId="296"/>
            <ac:spMk id="36" creationId="{1FF9F608-4000-52B6-DC9A-50F5513A722C}"/>
          </ac:spMkLst>
        </pc:spChg>
        <pc:spChg chg="add">
          <ac:chgData name="Gastbenutzer" userId="" providerId="Windows Live" clId="Web-{8820FC2B-A9DF-410D-B1A5-AC2FBDAE7E10}" dt="2022-08-27T14:30:45.843" v="1447"/>
          <ac:spMkLst>
            <pc:docMk/>
            <pc:sldMk cId="160913343" sldId="296"/>
            <ac:spMk id="38" creationId="{CB45FB5C-4BC4-784E-A9A4-B2C76737921E}"/>
          </ac:spMkLst>
        </pc:spChg>
        <pc:spChg chg="add">
          <ac:chgData name="Gastbenutzer" userId="" providerId="Windows Live" clId="Web-{8820FC2B-A9DF-410D-B1A5-AC2FBDAE7E10}" dt="2022-08-27T14:31:11.031" v="1463"/>
          <ac:spMkLst>
            <pc:docMk/>
            <pc:sldMk cId="160913343" sldId="296"/>
            <ac:spMk id="50" creationId="{D243EB4B-A2AD-4D43-E17B-171861881F4A}"/>
          </ac:spMkLst>
        </pc:spChg>
        <pc:spChg chg="add">
          <ac:chgData name="Gastbenutzer" userId="" providerId="Windows Live" clId="Web-{8820FC2B-A9DF-410D-B1A5-AC2FBDAE7E10}" dt="2022-08-27T14:31:11.062" v="1464"/>
          <ac:spMkLst>
            <pc:docMk/>
            <pc:sldMk cId="160913343" sldId="296"/>
            <ac:spMk id="52" creationId="{187239B7-47A1-D318-5962-398CCF947C8E}"/>
          </ac:spMkLst>
        </pc:spChg>
        <pc:spChg chg="add">
          <ac:chgData name="Gastbenutzer" userId="" providerId="Windows Live" clId="Web-{8820FC2B-A9DF-410D-B1A5-AC2FBDAE7E10}" dt="2022-08-27T14:31:11.093" v="1465"/>
          <ac:spMkLst>
            <pc:docMk/>
            <pc:sldMk cId="160913343" sldId="296"/>
            <ac:spMk id="54" creationId="{521C2BA7-694B-1FB4-B394-AE810A830110}"/>
          </ac:spMkLst>
        </pc:spChg>
        <pc:spChg chg="add">
          <ac:chgData name="Gastbenutzer" userId="" providerId="Windows Live" clId="Web-{8820FC2B-A9DF-410D-B1A5-AC2FBDAE7E10}" dt="2022-08-27T14:31:11.125" v="1466"/>
          <ac:spMkLst>
            <pc:docMk/>
            <pc:sldMk cId="160913343" sldId="296"/>
            <ac:spMk id="56" creationId="{92833848-7A86-9EC3-F316-C4DF4145E7D1}"/>
          </ac:spMkLst>
        </pc:spChg>
        <pc:spChg chg="add">
          <ac:chgData name="Gastbenutzer" userId="" providerId="Windows Live" clId="Web-{8820FC2B-A9DF-410D-B1A5-AC2FBDAE7E10}" dt="2022-08-27T14:31:11.171" v="1467"/>
          <ac:spMkLst>
            <pc:docMk/>
            <pc:sldMk cId="160913343" sldId="296"/>
            <ac:spMk id="58" creationId="{53C584C0-3A7F-27F3-F33C-B5BA5090CEB6}"/>
          </ac:spMkLst>
        </pc:spChg>
        <pc:spChg chg="add">
          <ac:chgData name="Gastbenutzer" userId="" providerId="Windows Live" clId="Web-{8820FC2B-A9DF-410D-B1A5-AC2FBDAE7E10}" dt="2022-08-27T14:31:11.218" v="1468"/>
          <ac:spMkLst>
            <pc:docMk/>
            <pc:sldMk cId="160913343" sldId="296"/>
            <ac:spMk id="64" creationId="{127AC338-D10C-1B78-A542-9847D66044F2}"/>
          </ac:spMkLst>
        </pc:spChg>
        <pc:spChg chg="mod">
          <ac:chgData name="Gastbenutzer" userId="" providerId="Windows Live" clId="Web-{8820FC2B-A9DF-410D-B1A5-AC2FBDAE7E10}" dt="2022-08-27T14:31:17.328" v="1470" actId="1076"/>
          <ac:spMkLst>
            <pc:docMk/>
            <pc:sldMk cId="160913343" sldId="296"/>
            <ac:spMk id="72" creationId="{4968938E-0239-7645-AC54-E6C55B951A92}"/>
          </ac:spMkLst>
        </pc:spChg>
        <pc:spChg chg="del">
          <ac:chgData name="Gastbenutzer" userId="" providerId="Windows Live" clId="Web-{8820FC2B-A9DF-410D-B1A5-AC2FBDAE7E10}" dt="2022-08-27T14:30:43.796" v="1442"/>
          <ac:spMkLst>
            <pc:docMk/>
            <pc:sldMk cId="160913343" sldId="296"/>
            <ac:spMk id="74" creationId="{7A1DB1BD-5849-634B-ABD2-2FF66CACFD5D}"/>
          </ac:spMkLst>
        </pc:spChg>
        <pc:spChg chg="del">
          <ac:chgData name="Gastbenutzer" userId="" providerId="Windows Live" clId="Web-{8820FC2B-A9DF-410D-B1A5-AC2FBDAE7E10}" dt="2022-08-27T14:30:43.796" v="1441"/>
          <ac:spMkLst>
            <pc:docMk/>
            <pc:sldMk cId="160913343" sldId="296"/>
            <ac:spMk id="75" creationId="{69106AEC-5B15-1144-B0CD-3CB19692FDA1}"/>
          </ac:spMkLst>
        </pc:spChg>
        <pc:spChg chg="del">
          <ac:chgData name="Gastbenutzer" userId="" providerId="Windows Live" clId="Web-{8820FC2B-A9DF-410D-B1A5-AC2FBDAE7E10}" dt="2022-08-27T14:30:43.796" v="1440"/>
          <ac:spMkLst>
            <pc:docMk/>
            <pc:sldMk cId="160913343" sldId="296"/>
            <ac:spMk id="76" creationId="{CA5A949B-4345-C840-9C0E-E1C6DFFE7D13}"/>
          </ac:spMkLst>
        </pc:spChg>
        <pc:spChg chg="del">
          <ac:chgData name="Gastbenutzer" userId="" providerId="Windows Live" clId="Web-{8820FC2B-A9DF-410D-B1A5-AC2FBDAE7E10}" dt="2022-08-27T14:30:43.796" v="1439"/>
          <ac:spMkLst>
            <pc:docMk/>
            <pc:sldMk cId="160913343" sldId="296"/>
            <ac:spMk id="77" creationId="{731C792C-B768-7C45-9B7E-0EAEA3466124}"/>
          </ac:spMkLst>
        </pc:spChg>
        <pc:spChg chg="del">
          <ac:chgData name="Gastbenutzer" userId="" providerId="Windows Live" clId="Web-{8820FC2B-A9DF-410D-B1A5-AC2FBDAE7E10}" dt="2022-08-27T14:30:43.796" v="1438"/>
          <ac:spMkLst>
            <pc:docMk/>
            <pc:sldMk cId="160913343" sldId="296"/>
            <ac:spMk id="78" creationId="{1773FFD3-0DF5-354E-B2BF-3B844011A0CC}"/>
          </ac:spMkLst>
        </pc:spChg>
        <pc:spChg chg="del">
          <ac:chgData name="Gastbenutzer" userId="" providerId="Windows Live" clId="Web-{8820FC2B-A9DF-410D-B1A5-AC2FBDAE7E10}" dt="2022-08-27T14:31:09.828" v="1462"/>
          <ac:spMkLst>
            <pc:docMk/>
            <pc:sldMk cId="160913343" sldId="296"/>
            <ac:spMk id="98" creationId="{CC605073-5880-034D-B475-B7531363F1C7}"/>
          </ac:spMkLst>
        </pc:spChg>
        <pc:spChg chg="del">
          <ac:chgData name="Gastbenutzer" userId="" providerId="Windows Live" clId="Web-{8820FC2B-A9DF-410D-B1A5-AC2FBDAE7E10}" dt="2022-08-27T14:31:09.828" v="1461"/>
          <ac:spMkLst>
            <pc:docMk/>
            <pc:sldMk cId="160913343" sldId="296"/>
            <ac:spMk id="100" creationId="{79D9861D-2015-3C44-AB9B-DFBD0E98BE5C}"/>
          </ac:spMkLst>
        </pc:spChg>
        <pc:spChg chg="del">
          <ac:chgData name="Gastbenutzer" userId="" providerId="Windows Live" clId="Web-{8820FC2B-A9DF-410D-B1A5-AC2FBDAE7E10}" dt="2022-08-27T14:31:09.828" v="1460"/>
          <ac:spMkLst>
            <pc:docMk/>
            <pc:sldMk cId="160913343" sldId="296"/>
            <ac:spMk id="101" creationId="{B405ADA4-4911-0643-8C2E-A6854D773C5B}"/>
          </ac:spMkLst>
        </pc:spChg>
        <pc:spChg chg="del">
          <ac:chgData name="Gastbenutzer" userId="" providerId="Windows Live" clId="Web-{8820FC2B-A9DF-410D-B1A5-AC2FBDAE7E10}" dt="2022-08-27T14:31:09.828" v="1459"/>
          <ac:spMkLst>
            <pc:docMk/>
            <pc:sldMk cId="160913343" sldId="296"/>
            <ac:spMk id="102" creationId="{5477CCD2-E2AE-954C-8754-B146D479126E}"/>
          </ac:spMkLst>
        </pc:spChg>
        <pc:spChg chg="del">
          <ac:chgData name="Gastbenutzer" userId="" providerId="Windows Live" clId="Web-{8820FC2B-A9DF-410D-B1A5-AC2FBDAE7E10}" dt="2022-08-27T14:31:09.828" v="1458"/>
          <ac:spMkLst>
            <pc:docMk/>
            <pc:sldMk cId="160913343" sldId="296"/>
            <ac:spMk id="103" creationId="{51E177BD-E8DA-4C4A-9AD3-93BAC22B57DD}"/>
          </ac:spMkLst>
        </pc:spChg>
        <pc:spChg chg="del">
          <ac:chgData name="Gastbenutzer" userId="" providerId="Windows Live" clId="Web-{8820FC2B-A9DF-410D-B1A5-AC2FBDAE7E10}" dt="2022-08-27T14:31:09.828" v="1457"/>
          <ac:spMkLst>
            <pc:docMk/>
            <pc:sldMk cId="160913343" sldId="296"/>
            <ac:spMk id="104" creationId="{E1DBA2D5-DD6E-114A-86B6-AFF173A6E468}"/>
          </ac:spMkLst>
        </pc:spChg>
        <pc:spChg chg="del">
          <ac:chgData name="Gastbenutzer" userId="" providerId="Windows Live" clId="Web-{8820FC2B-A9DF-410D-B1A5-AC2FBDAE7E10}" dt="2022-08-27T14:31:09.828" v="1456"/>
          <ac:spMkLst>
            <pc:docMk/>
            <pc:sldMk cId="160913343" sldId="296"/>
            <ac:spMk id="105" creationId="{8F0B2DB2-5D81-A140-B09E-F9984420C736}"/>
          </ac:spMkLst>
        </pc:spChg>
        <pc:spChg chg="del">
          <ac:chgData name="Gastbenutzer" userId="" providerId="Windows Live" clId="Web-{8820FC2B-A9DF-410D-B1A5-AC2FBDAE7E10}" dt="2022-08-27T14:31:09.828" v="1455"/>
          <ac:spMkLst>
            <pc:docMk/>
            <pc:sldMk cId="160913343" sldId="296"/>
            <ac:spMk id="106" creationId="{A04FB147-8EE8-7640-BAC2-987A94470021}"/>
          </ac:spMkLst>
        </pc:spChg>
        <pc:spChg chg="del">
          <ac:chgData name="Gastbenutzer" userId="" providerId="Windows Live" clId="Web-{8820FC2B-A9DF-410D-B1A5-AC2FBDAE7E10}" dt="2022-08-27T14:31:09.828" v="1454"/>
          <ac:spMkLst>
            <pc:docMk/>
            <pc:sldMk cId="160913343" sldId="296"/>
            <ac:spMk id="107" creationId="{18596B1B-A36F-E947-A8A8-69EF8805159D}"/>
          </ac:spMkLst>
        </pc:spChg>
        <pc:spChg chg="del">
          <ac:chgData name="Gastbenutzer" userId="" providerId="Windows Live" clId="Web-{8820FC2B-A9DF-410D-B1A5-AC2FBDAE7E10}" dt="2022-08-27T14:31:09.828" v="1453"/>
          <ac:spMkLst>
            <pc:docMk/>
            <pc:sldMk cId="160913343" sldId="296"/>
            <ac:spMk id="108" creationId="{012BCF35-6673-9648-846B-6F35389FA9AC}"/>
          </ac:spMkLst>
        </pc:spChg>
        <pc:spChg chg="del">
          <ac:chgData name="Gastbenutzer" userId="" providerId="Windows Live" clId="Web-{8820FC2B-A9DF-410D-B1A5-AC2FBDAE7E10}" dt="2022-08-27T14:31:24.609" v="1475"/>
          <ac:spMkLst>
            <pc:docMk/>
            <pc:sldMk cId="160913343" sldId="296"/>
            <ac:spMk id="109" creationId="{E77389A1-ACE8-DE47-842A-2A7839B0430F}"/>
          </ac:spMkLst>
        </pc:spChg>
        <pc:spChg chg="del">
          <ac:chgData name="Gastbenutzer" userId="" providerId="Windows Live" clId="Web-{8820FC2B-A9DF-410D-B1A5-AC2FBDAE7E10}" dt="2022-08-27T14:31:24.609" v="1474"/>
          <ac:spMkLst>
            <pc:docMk/>
            <pc:sldMk cId="160913343" sldId="296"/>
            <ac:spMk id="110" creationId="{B539CD7E-A075-064C-BBA5-1D02DCDA78EF}"/>
          </ac:spMkLst>
        </pc:spChg>
        <pc:spChg chg="del">
          <ac:chgData name="Gastbenutzer" userId="" providerId="Windows Live" clId="Web-{8820FC2B-A9DF-410D-B1A5-AC2FBDAE7E10}" dt="2022-08-27T14:31:24.609" v="1473"/>
          <ac:spMkLst>
            <pc:docMk/>
            <pc:sldMk cId="160913343" sldId="296"/>
            <ac:spMk id="111" creationId="{39956E45-19FB-FE43-94D0-D4745C8E579D}"/>
          </ac:spMkLst>
        </pc:spChg>
        <pc:spChg chg="del">
          <ac:chgData name="Gastbenutzer" userId="" providerId="Windows Live" clId="Web-{8820FC2B-A9DF-410D-B1A5-AC2FBDAE7E10}" dt="2022-08-27T14:31:24.609" v="1472"/>
          <ac:spMkLst>
            <pc:docMk/>
            <pc:sldMk cId="160913343" sldId="296"/>
            <ac:spMk id="112" creationId="{971D6ABE-069D-0F4A-AF51-C6849CA4CDBF}"/>
          </ac:spMkLst>
        </pc:spChg>
        <pc:spChg chg="del">
          <ac:chgData name="Gastbenutzer" userId="" providerId="Windows Live" clId="Web-{8820FC2B-A9DF-410D-B1A5-AC2FBDAE7E10}" dt="2022-08-27T14:31:24.609" v="1471"/>
          <ac:spMkLst>
            <pc:docMk/>
            <pc:sldMk cId="160913343" sldId="296"/>
            <ac:spMk id="113" creationId="{0B4925F8-74CC-9F4C-B96B-6DB6FC25DE0F}"/>
          </ac:spMkLst>
        </pc:spChg>
        <pc:picChg chg="add del mod">
          <ac:chgData name="Gastbenutzer" userId="" providerId="Windows Live" clId="Web-{8820FC2B-A9DF-410D-B1A5-AC2FBDAE7E10}" dt="2022-08-27T14:26:17.724" v="1321"/>
          <ac:picMkLst>
            <pc:docMk/>
            <pc:sldMk cId="160913343" sldId="296"/>
            <ac:picMk id="3" creationId="{A3E2CA77-D7C4-2E92-EF3F-B8540BC28D9F}"/>
          </ac:picMkLst>
        </pc:picChg>
        <pc:picChg chg="del">
          <ac:chgData name="Gastbenutzer" userId="" providerId="Windows Live" clId="Web-{8820FC2B-A9DF-410D-B1A5-AC2FBDAE7E10}" dt="2022-08-27T14:26:11.959" v="1318"/>
          <ac:picMkLst>
            <pc:docMk/>
            <pc:sldMk cId="160913343" sldId="296"/>
            <ac:picMk id="13" creationId="{D66F3F71-CFE4-02B7-E595-E3A8667E18E6}"/>
          </ac:picMkLst>
        </pc:picChg>
        <pc:picChg chg="add del">
          <ac:chgData name="Gastbenutzer" userId="" providerId="Windows Live" clId="Web-{8820FC2B-A9DF-410D-B1A5-AC2FBDAE7E10}" dt="2022-08-27T14:26:22.678" v="1323"/>
          <ac:picMkLst>
            <pc:docMk/>
            <pc:sldMk cId="160913343" sldId="296"/>
            <ac:picMk id="14" creationId="{098C9D3C-5861-826B-7865-F179AD8F1D21}"/>
          </ac:picMkLst>
        </pc:picChg>
        <pc:picChg chg="add mod ord modCrop">
          <ac:chgData name="Gastbenutzer" userId="" providerId="Windows Live" clId="Web-{8820FC2B-A9DF-410D-B1A5-AC2FBDAE7E10}" dt="2022-08-27T14:27:24.648" v="1324"/>
          <ac:picMkLst>
            <pc:docMk/>
            <pc:sldMk cId="160913343" sldId="296"/>
            <ac:picMk id="15" creationId="{D2F1A6E1-6BA9-7800-E5B1-087BB725E3DF}"/>
          </ac:picMkLst>
        </pc:picChg>
        <pc:cxnChg chg="add del">
          <ac:chgData name="Gastbenutzer" userId="" providerId="Windows Live" clId="Web-{8820FC2B-A9DF-410D-B1A5-AC2FBDAE7E10}" dt="2022-08-27T14:30:36.858" v="1427"/>
          <ac:cxnSpMkLst>
            <pc:docMk/>
            <pc:sldMk cId="160913343" sldId="296"/>
            <ac:cxnSpMk id="20" creationId="{53573F6B-806A-84B1-3B6C-F00AF411DCCB}"/>
          </ac:cxnSpMkLst>
        </pc:cxnChg>
        <pc:cxnChg chg="add del">
          <ac:chgData name="Gastbenutzer" userId="" providerId="Windows Live" clId="Web-{8820FC2B-A9DF-410D-B1A5-AC2FBDAE7E10}" dt="2022-08-27T14:30:36.858" v="1426"/>
          <ac:cxnSpMkLst>
            <pc:docMk/>
            <pc:sldMk cId="160913343" sldId="296"/>
            <ac:cxnSpMk id="22" creationId="{28C2F855-89D5-82D4-EBC7-D3A9E3425CEE}"/>
          </ac:cxnSpMkLst>
        </pc:cxnChg>
        <pc:cxnChg chg="add del">
          <ac:chgData name="Gastbenutzer" userId="" providerId="Windows Live" clId="Web-{8820FC2B-A9DF-410D-B1A5-AC2FBDAE7E10}" dt="2022-08-27T14:30:36.858" v="1425"/>
          <ac:cxnSpMkLst>
            <pc:docMk/>
            <pc:sldMk cId="160913343" sldId="296"/>
            <ac:cxnSpMk id="24" creationId="{FDCF5C1D-4422-D999-B15A-879C758EC4D3}"/>
          </ac:cxnSpMkLst>
        </pc:cxnChg>
        <pc:cxnChg chg="add del">
          <ac:chgData name="Gastbenutzer" userId="" providerId="Windows Live" clId="Web-{8820FC2B-A9DF-410D-B1A5-AC2FBDAE7E10}" dt="2022-08-27T14:30:36.858" v="1424"/>
          <ac:cxnSpMkLst>
            <pc:docMk/>
            <pc:sldMk cId="160913343" sldId="296"/>
            <ac:cxnSpMk id="26" creationId="{B8BCC1E6-2754-6820-845E-5C803E2B80D5}"/>
          </ac:cxnSpMkLst>
        </pc:cxnChg>
        <pc:cxnChg chg="add del">
          <ac:chgData name="Gastbenutzer" userId="" providerId="Windows Live" clId="Web-{8820FC2B-A9DF-410D-B1A5-AC2FBDAE7E10}" dt="2022-08-27T14:30:36.858" v="1423"/>
          <ac:cxnSpMkLst>
            <pc:docMk/>
            <pc:sldMk cId="160913343" sldId="296"/>
            <ac:cxnSpMk id="28" creationId="{13EF489B-C505-4AD2-9191-B3DED81D230E}"/>
          </ac:cxnSpMkLst>
        </pc:cxnChg>
        <pc:cxnChg chg="add">
          <ac:chgData name="Gastbenutzer" userId="" providerId="Windows Live" clId="Web-{8820FC2B-A9DF-410D-B1A5-AC2FBDAE7E10}" dt="2022-08-27T14:30:45.858" v="1448"/>
          <ac:cxnSpMkLst>
            <pc:docMk/>
            <pc:sldMk cId="160913343" sldId="296"/>
            <ac:cxnSpMk id="40" creationId="{DA5C595A-266A-C360-F47C-4947A2D46A72}"/>
          </ac:cxnSpMkLst>
        </pc:cxnChg>
        <pc:cxnChg chg="add">
          <ac:chgData name="Gastbenutzer" userId="" providerId="Windows Live" clId="Web-{8820FC2B-A9DF-410D-B1A5-AC2FBDAE7E10}" dt="2022-08-27T14:30:45.889" v="1449"/>
          <ac:cxnSpMkLst>
            <pc:docMk/>
            <pc:sldMk cId="160913343" sldId="296"/>
            <ac:cxnSpMk id="42" creationId="{AA8A9B50-3608-1074-4C39-0AD8E7F97D6E}"/>
          </ac:cxnSpMkLst>
        </pc:cxnChg>
        <pc:cxnChg chg="add">
          <ac:chgData name="Gastbenutzer" userId="" providerId="Windows Live" clId="Web-{8820FC2B-A9DF-410D-B1A5-AC2FBDAE7E10}" dt="2022-08-27T14:30:45.921" v="1450"/>
          <ac:cxnSpMkLst>
            <pc:docMk/>
            <pc:sldMk cId="160913343" sldId="296"/>
            <ac:cxnSpMk id="44" creationId="{0F95DA1F-E029-6658-493C-CD78A1284722}"/>
          </ac:cxnSpMkLst>
        </pc:cxnChg>
        <pc:cxnChg chg="add">
          <ac:chgData name="Gastbenutzer" userId="" providerId="Windows Live" clId="Web-{8820FC2B-A9DF-410D-B1A5-AC2FBDAE7E10}" dt="2022-08-27T14:30:45.952" v="1451"/>
          <ac:cxnSpMkLst>
            <pc:docMk/>
            <pc:sldMk cId="160913343" sldId="296"/>
            <ac:cxnSpMk id="46" creationId="{4EF24593-5BDE-D6F7-B27F-6EA0D2B56C09}"/>
          </ac:cxnSpMkLst>
        </pc:cxnChg>
        <pc:cxnChg chg="add">
          <ac:chgData name="Gastbenutzer" userId="" providerId="Windows Live" clId="Web-{8820FC2B-A9DF-410D-B1A5-AC2FBDAE7E10}" dt="2022-08-27T14:30:45.983" v="1452"/>
          <ac:cxnSpMkLst>
            <pc:docMk/>
            <pc:sldMk cId="160913343" sldId="296"/>
            <ac:cxnSpMk id="48" creationId="{F55F9666-943B-80DB-0750-57AA50B7521D}"/>
          </ac:cxnSpMkLst>
        </pc:cxnChg>
        <pc:cxnChg chg="del">
          <ac:chgData name="Gastbenutzer" userId="" providerId="Windows Live" clId="Web-{8820FC2B-A9DF-410D-B1A5-AC2FBDAE7E10}" dt="2022-08-27T14:30:43.796" v="1437"/>
          <ac:cxnSpMkLst>
            <pc:docMk/>
            <pc:sldMk cId="160913343" sldId="296"/>
            <ac:cxnSpMk id="84" creationId="{0B92011C-DD75-ED4F-B873-802E4791851E}"/>
          </ac:cxnSpMkLst>
        </pc:cxnChg>
        <pc:cxnChg chg="del">
          <ac:chgData name="Gastbenutzer" userId="" providerId="Windows Live" clId="Web-{8820FC2B-A9DF-410D-B1A5-AC2FBDAE7E10}" dt="2022-08-27T14:30:43.796" v="1436"/>
          <ac:cxnSpMkLst>
            <pc:docMk/>
            <pc:sldMk cId="160913343" sldId="296"/>
            <ac:cxnSpMk id="85" creationId="{BB203B9A-AA0A-8E4F-8239-7E0E08E25599}"/>
          </ac:cxnSpMkLst>
        </pc:cxnChg>
        <pc:cxnChg chg="del">
          <ac:chgData name="Gastbenutzer" userId="" providerId="Windows Live" clId="Web-{8820FC2B-A9DF-410D-B1A5-AC2FBDAE7E10}" dt="2022-08-27T14:30:43.796" v="1435"/>
          <ac:cxnSpMkLst>
            <pc:docMk/>
            <pc:sldMk cId="160913343" sldId="296"/>
            <ac:cxnSpMk id="86" creationId="{1DF17B7D-B259-D24A-BBB6-4B5F654B09AC}"/>
          </ac:cxnSpMkLst>
        </pc:cxnChg>
        <pc:cxnChg chg="del">
          <ac:chgData name="Gastbenutzer" userId="" providerId="Windows Live" clId="Web-{8820FC2B-A9DF-410D-B1A5-AC2FBDAE7E10}" dt="2022-08-27T14:30:43.796" v="1434"/>
          <ac:cxnSpMkLst>
            <pc:docMk/>
            <pc:sldMk cId="160913343" sldId="296"/>
            <ac:cxnSpMk id="87" creationId="{2B653E81-8E36-D747-B9D6-2C279580A008}"/>
          </ac:cxnSpMkLst>
        </pc:cxnChg>
        <pc:cxnChg chg="del">
          <ac:chgData name="Gastbenutzer" userId="" providerId="Windows Live" clId="Web-{8820FC2B-A9DF-410D-B1A5-AC2FBDAE7E10}" dt="2022-08-27T14:30:43.796" v="1433"/>
          <ac:cxnSpMkLst>
            <pc:docMk/>
            <pc:sldMk cId="160913343" sldId="296"/>
            <ac:cxnSpMk id="88" creationId="{ED22240A-8958-5642-95F0-873AB8AABB5E}"/>
          </ac:cxnSpMkLst>
        </pc:cxnChg>
      </pc:sldChg>
      <pc:sldChg chg="addSp delSp modSp">
        <pc:chgData name="Gastbenutzer" userId="" providerId="Windows Live" clId="Web-{8820FC2B-A9DF-410D-B1A5-AC2FBDAE7E10}" dt="2022-08-27T14:27:52.837" v="1333"/>
        <pc:sldMkLst>
          <pc:docMk/>
          <pc:sldMk cId="1458097363" sldId="297"/>
        </pc:sldMkLst>
        <pc:picChg chg="add del mod">
          <ac:chgData name="Gastbenutzer" userId="" providerId="Windows Live" clId="Web-{8820FC2B-A9DF-410D-B1A5-AC2FBDAE7E10}" dt="2022-08-27T14:27:41.118" v="1328"/>
          <ac:picMkLst>
            <pc:docMk/>
            <pc:sldMk cId="1458097363" sldId="297"/>
            <ac:picMk id="2" creationId="{17260375-8042-4209-C7C0-850E4139DA60}"/>
          </ac:picMkLst>
        </pc:picChg>
        <pc:picChg chg="add del mod">
          <ac:chgData name="Gastbenutzer" userId="" providerId="Windows Live" clId="Web-{8820FC2B-A9DF-410D-B1A5-AC2FBDAE7E10}" dt="2022-08-27T14:27:52.837" v="1333"/>
          <ac:picMkLst>
            <pc:docMk/>
            <pc:sldMk cId="1458097363" sldId="297"/>
            <ac:picMk id="22" creationId="{B2AFA617-51BF-68C4-5413-EE5022A9FD0A}"/>
          </ac:picMkLst>
        </pc:picChg>
        <pc:picChg chg="add del">
          <ac:chgData name="Gastbenutzer" userId="" providerId="Windows Live" clId="Web-{8820FC2B-A9DF-410D-B1A5-AC2FBDAE7E10}" dt="2022-08-27T14:27:43.415" v="1329"/>
          <ac:picMkLst>
            <pc:docMk/>
            <pc:sldMk cId="1458097363" sldId="297"/>
            <ac:picMk id="93" creationId="{6E1E22E7-BA30-EEDF-BF02-8F0E61234EF9}"/>
          </ac:picMkLst>
        </pc:picChg>
      </pc:sldChg>
    </pc:docChg>
  </pc:docChgLst>
  <pc:docChgLst>
    <pc:chgData name="Elisa Popp" userId="728bfe1abea755ce" providerId="Windows Live" clId="Web-{72DCA0F9-69ED-4FAE-90F3-ACFFA068D5F1}"/>
    <pc:docChg chg="modSld">
      <pc:chgData name="Elisa Popp" userId="728bfe1abea755ce" providerId="Windows Live" clId="Web-{72DCA0F9-69ED-4FAE-90F3-ACFFA068D5F1}" dt="2022-08-31T08:56:54.746" v="3"/>
      <pc:docMkLst>
        <pc:docMk/>
      </pc:docMkLst>
      <pc:sldChg chg="addSp delSp modSp">
        <pc:chgData name="Elisa Popp" userId="728bfe1abea755ce" providerId="Windows Live" clId="Web-{72DCA0F9-69ED-4FAE-90F3-ACFFA068D5F1}" dt="2022-08-31T08:56:54.746" v="3"/>
        <pc:sldMkLst>
          <pc:docMk/>
          <pc:sldMk cId="1097753844" sldId="767"/>
        </pc:sldMkLst>
        <pc:picChg chg="add del mod">
          <ac:chgData name="Elisa Popp" userId="728bfe1abea755ce" providerId="Windows Live" clId="Web-{72DCA0F9-69ED-4FAE-90F3-ACFFA068D5F1}" dt="2022-08-31T08:56:33.870" v="2"/>
          <ac:picMkLst>
            <pc:docMk/>
            <pc:sldMk cId="1097753844" sldId="767"/>
            <ac:picMk id="2" creationId="{C99C8003-04DF-8BE8-C706-FA41DAC11862}"/>
          </ac:picMkLst>
        </pc:picChg>
        <pc:picChg chg="add mod">
          <ac:chgData name="Elisa Popp" userId="728bfe1abea755ce" providerId="Windows Live" clId="Web-{72DCA0F9-69ED-4FAE-90F3-ACFFA068D5F1}" dt="2022-08-31T08:56:54.746" v="3"/>
          <ac:picMkLst>
            <pc:docMk/>
            <pc:sldMk cId="1097753844" sldId="767"/>
            <ac:picMk id="3" creationId="{26F8F9CA-6BAD-2D0E-9997-DA630F749D1E}"/>
          </ac:picMkLst>
        </pc:picChg>
      </pc:sldChg>
    </pc:docChg>
  </pc:docChgLst>
  <pc:docChgLst>
    <pc:chgData name="Gastbenutzer" providerId="Windows Live" clId="Web-{83707539-1940-4B27-B025-5A842997C2F7}"/>
    <pc:docChg chg="addSld delSld modSld">
      <pc:chgData name="Gastbenutzer" userId="" providerId="Windows Live" clId="Web-{83707539-1940-4B27-B025-5A842997C2F7}" dt="2022-09-04T17:58:52.552" v="2042" actId="20577"/>
      <pc:docMkLst>
        <pc:docMk/>
      </pc:docMkLst>
      <pc:sldChg chg="modSp">
        <pc:chgData name="Gastbenutzer" userId="" providerId="Windows Live" clId="Web-{83707539-1940-4B27-B025-5A842997C2F7}" dt="2022-09-04T17:17:37.003" v="99" actId="20577"/>
        <pc:sldMkLst>
          <pc:docMk/>
          <pc:sldMk cId="3393583845" sldId="304"/>
        </pc:sldMkLst>
        <pc:spChg chg="mod">
          <ac:chgData name="Gastbenutzer" userId="" providerId="Windows Live" clId="Web-{83707539-1940-4B27-B025-5A842997C2F7}" dt="2022-09-04T17:17:37.003" v="99" actId="20577"/>
          <ac:spMkLst>
            <pc:docMk/>
            <pc:sldMk cId="3393583845" sldId="304"/>
            <ac:spMk id="8" creationId="{7D773DF5-98AE-2067-080A-26BAC4BDD2C9}"/>
          </ac:spMkLst>
        </pc:spChg>
      </pc:sldChg>
      <pc:sldChg chg="modSp add replId">
        <pc:chgData name="Gastbenutzer" userId="" providerId="Windows Live" clId="Web-{83707539-1940-4B27-B025-5A842997C2F7}" dt="2022-09-04T17:23:37.889" v="347" actId="20577"/>
        <pc:sldMkLst>
          <pc:docMk/>
          <pc:sldMk cId="688314438" sldId="772"/>
        </pc:sldMkLst>
        <pc:spChg chg="mod">
          <ac:chgData name="Gastbenutzer" userId="" providerId="Windows Live" clId="Web-{83707539-1940-4B27-B025-5A842997C2F7}" dt="2022-09-04T17:23:37.889" v="347" actId="20577"/>
          <ac:spMkLst>
            <pc:docMk/>
            <pc:sldMk cId="688314438" sldId="772"/>
            <ac:spMk id="8" creationId="{7D773DF5-98AE-2067-080A-26BAC4BDD2C9}"/>
          </ac:spMkLst>
        </pc:spChg>
        <pc:spChg chg="mod">
          <ac:chgData name="Gastbenutzer" userId="" providerId="Windows Live" clId="Web-{83707539-1940-4B27-B025-5A842997C2F7}" dt="2022-09-04T17:19:28.506" v="106" actId="20577"/>
          <ac:spMkLst>
            <pc:docMk/>
            <pc:sldMk cId="688314438" sldId="772"/>
            <ac:spMk id="8196" creationId="{42C3E8F5-6B68-F7C9-CCBD-E53F82015C76}"/>
          </ac:spMkLst>
        </pc:spChg>
      </pc:sldChg>
      <pc:sldChg chg="modSp add replId">
        <pc:chgData name="Gastbenutzer" userId="" providerId="Windows Live" clId="Web-{83707539-1940-4B27-B025-5A842997C2F7}" dt="2022-09-04T17:27:50.303" v="394" actId="20577"/>
        <pc:sldMkLst>
          <pc:docMk/>
          <pc:sldMk cId="4190206624" sldId="773"/>
        </pc:sldMkLst>
        <pc:spChg chg="mod">
          <ac:chgData name="Gastbenutzer" userId="" providerId="Windows Live" clId="Web-{83707539-1940-4B27-B025-5A842997C2F7}" dt="2022-09-04T17:27:50.303" v="394" actId="20577"/>
          <ac:spMkLst>
            <pc:docMk/>
            <pc:sldMk cId="4190206624" sldId="773"/>
            <ac:spMk id="8" creationId="{7D773DF5-98AE-2067-080A-26BAC4BDD2C9}"/>
          </ac:spMkLst>
        </pc:spChg>
        <pc:spChg chg="mod">
          <ac:chgData name="Gastbenutzer" userId="" providerId="Windows Live" clId="Web-{83707539-1940-4B27-B025-5A842997C2F7}" dt="2022-09-04T17:26:39.504" v="350" actId="20577"/>
          <ac:spMkLst>
            <pc:docMk/>
            <pc:sldMk cId="4190206624" sldId="773"/>
            <ac:spMk id="8196" creationId="{42C3E8F5-6B68-F7C9-CCBD-E53F82015C76}"/>
          </ac:spMkLst>
        </pc:spChg>
      </pc:sldChg>
      <pc:sldChg chg="modSp add replId">
        <pc:chgData name="Gastbenutzer" userId="" providerId="Windows Live" clId="Web-{83707539-1940-4B27-B025-5A842997C2F7}" dt="2022-09-04T17:30:39.620" v="543" actId="20577"/>
        <pc:sldMkLst>
          <pc:docMk/>
          <pc:sldMk cId="3384063111" sldId="774"/>
        </pc:sldMkLst>
        <pc:spChg chg="mod">
          <ac:chgData name="Gastbenutzer" userId="" providerId="Windows Live" clId="Web-{83707539-1940-4B27-B025-5A842997C2F7}" dt="2022-09-04T17:30:08.791" v="531" actId="20577"/>
          <ac:spMkLst>
            <pc:docMk/>
            <pc:sldMk cId="3384063111" sldId="774"/>
            <ac:spMk id="8" creationId="{7D773DF5-98AE-2067-080A-26BAC4BDD2C9}"/>
          </ac:spMkLst>
        </pc:spChg>
        <pc:spChg chg="mod">
          <ac:chgData name="Gastbenutzer" userId="" providerId="Windows Live" clId="Web-{83707539-1940-4B27-B025-5A842997C2F7}" dt="2022-09-04T17:30:39.620" v="543" actId="20577"/>
          <ac:spMkLst>
            <pc:docMk/>
            <pc:sldMk cId="3384063111" sldId="774"/>
            <ac:spMk id="8196" creationId="{42C3E8F5-6B68-F7C9-CCBD-E53F82015C76}"/>
          </ac:spMkLst>
        </pc:spChg>
      </pc:sldChg>
      <pc:sldChg chg="add del replId">
        <pc:chgData name="Gastbenutzer" userId="" providerId="Windows Live" clId="Web-{83707539-1940-4B27-B025-5A842997C2F7}" dt="2022-09-04T17:30:24.698" v="533"/>
        <pc:sldMkLst>
          <pc:docMk/>
          <pc:sldMk cId="2653140078" sldId="775"/>
        </pc:sldMkLst>
      </pc:sldChg>
      <pc:sldChg chg="modSp add replId">
        <pc:chgData name="Gastbenutzer" userId="" providerId="Windows Live" clId="Web-{83707539-1940-4B27-B025-5A842997C2F7}" dt="2022-09-04T17:32:59.672" v="665" actId="20577"/>
        <pc:sldMkLst>
          <pc:docMk/>
          <pc:sldMk cId="3423538250" sldId="775"/>
        </pc:sldMkLst>
        <pc:spChg chg="mod">
          <ac:chgData name="Gastbenutzer" userId="" providerId="Windows Live" clId="Web-{83707539-1940-4B27-B025-5A842997C2F7}" dt="2022-09-04T17:32:59.672" v="665" actId="20577"/>
          <ac:spMkLst>
            <pc:docMk/>
            <pc:sldMk cId="3423538250" sldId="775"/>
            <ac:spMk id="8" creationId="{7D773DF5-98AE-2067-080A-26BAC4BDD2C9}"/>
          </ac:spMkLst>
        </pc:spChg>
        <pc:spChg chg="mod">
          <ac:chgData name="Gastbenutzer" userId="" providerId="Windows Live" clId="Web-{83707539-1940-4B27-B025-5A842997C2F7}" dt="2022-09-04T17:31:07.528" v="549" actId="20577"/>
          <ac:spMkLst>
            <pc:docMk/>
            <pc:sldMk cId="3423538250" sldId="775"/>
            <ac:spMk id="8196" creationId="{42C3E8F5-6B68-F7C9-CCBD-E53F82015C76}"/>
          </ac:spMkLst>
        </pc:spChg>
      </pc:sldChg>
      <pc:sldChg chg="modSp add replId">
        <pc:chgData name="Gastbenutzer" userId="" providerId="Windows Live" clId="Web-{83707539-1940-4B27-B025-5A842997C2F7}" dt="2022-09-04T17:38:15.838" v="918" actId="20577"/>
        <pc:sldMkLst>
          <pc:docMk/>
          <pc:sldMk cId="3445246679" sldId="776"/>
        </pc:sldMkLst>
        <pc:spChg chg="mod">
          <ac:chgData name="Gastbenutzer" userId="" providerId="Windows Live" clId="Web-{83707539-1940-4B27-B025-5A842997C2F7}" dt="2022-09-04T17:38:15.838" v="918" actId="20577"/>
          <ac:spMkLst>
            <pc:docMk/>
            <pc:sldMk cId="3445246679" sldId="776"/>
            <ac:spMk id="8" creationId="{7D773DF5-98AE-2067-080A-26BAC4BDD2C9}"/>
          </ac:spMkLst>
        </pc:spChg>
        <pc:spChg chg="mod">
          <ac:chgData name="Gastbenutzer" userId="" providerId="Windows Live" clId="Web-{83707539-1940-4B27-B025-5A842997C2F7}" dt="2022-09-04T17:33:43.142" v="672" actId="20577"/>
          <ac:spMkLst>
            <pc:docMk/>
            <pc:sldMk cId="3445246679" sldId="776"/>
            <ac:spMk id="8196" creationId="{42C3E8F5-6B68-F7C9-CCBD-E53F82015C76}"/>
          </ac:spMkLst>
        </pc:spChg>
      </pc:sldChg>
      <pc:sldChg chg="modSp add replId">
        <pc:chgData name="Gastbenutzer" userId="" providerId="Windows Live" clId="Web-{83707539-1940-4B27-B025-5A842997C2F7}" dt="2022-09-04T17:39:22.621" v="953" actId="20577"/>
        <pc:sldMkLst>
          <pc:docMk/>
          <pc:sldMk cId="468517567" sldId="777"/>
        </pc:sldMkLst>
        <pc:spChg chg="mod">
          <ac:chgData name="Gastbenutzer" userId="" providerId="Windows Live" clId="Web-{83707539-1940-4B27-B025-5A842997C2F7}" dt="2022-09-04T17:39:22.621" v="953" actId="20577"/>
          <ac:spMkLst>
            <pc:docMk/>
            <pc:sldMk cId="468517567" sldId="777"/>
            <ac:spMk id="8" creationId="{7D773DF5-98AE-2067-080A-26BAC4BDD2C9}"/>
          </ac:spMkLst>
        </pc:spChg>
        <pc:spChg chg="mod">
          <ac:chgData name="Gastbenutzer" userId="" providerId="Windows Live" clId="Web-{83707539-1940-4B27-B025-5A842997C2F7}" dt="2022-09-04T17:38:30.526" v="927" actId="20577"/>
          <ac:spMkLst>
            <pc:docMk/>
            <pc:sldMk cId="468517567" sldId="777"/>
            <ac:spMk id="8196" creationId="{42C3E8F5-6B68-F7C9-CCBD-E53F82015C76}"/>
          </ac:spMkLst>
        </pc:spChg>
      </pc:sldChg>
      <pc:sldChg chg="modSp add replId">
        <pc:chgData name="Gastbenutzer" userId="" providerId="Windows Live" clId="Web-{83707539-1940-4B27-B025-5A842997C2F7}" dt="2022-09-04T17:44:31.212" v="1168" actId="20577"/>
        <pc:sldMkLst>
          <pc:docMk/>
          <pc:sldMk cId="64354550" sldId="778"/>
        </pc:sldMkLst>
        <pc:spChg chg="mod">
          <ac:chgData name="Gastbenutzer" userId="" providerId="Windows Live" clId="Web-{83707539-1940-4B27-B025-5A842997C2F7}" dt="2022-09-04T17:44:31.212" v="1168" actId="20577"/>
          <ac:spMkLst>
            <pc:docMk/>
            <pc:sldMk cId="64354550" sldId="778"/>
            <ac:spMk id="8" creationId="{7D773DF5-98AE-2067-080A-26BAC4BDD2C9}"/>
          </ac:spMkLst>
        </pc:spChg>
        <pc:spChg chg="mod">
          <ac:chgData name="Gastbenutzer" userId="" providerId="Windows Live" clId="Web-{83707539-1940-4B27-B025-5A842997C2F7}" dt="2022-09-04T17:40:04.810" v="978" actId="20577"/>
          <ac:spMkLst>
            <pc:docMk/>
            <pc:sldMk cId="64354550" sldId="778"/>
            <ac:spMk id="8196" creationId="{42C3E8F5-6B68-F7C9-CCBD-E53F82015C76}"/>
          </ac:spMkLst>
        </pc:spChg>
      </pc:sldChg>
      <pc:sldChg chg="modSp add replId">
        <pc:chgData name="Gastbenutzer" userId="" providerId="Windows Live" clId="Web-{83707539-1940-4B27-B025-5A842997C2F7}" dt="2022-09-04T17:46:14.981" v="1251" actId="20577"/>
        <pc:sldMkLst>
          <pc:docMk/>
          <pc:sldMk cId="95094511" sldId="779"/>
        </pc:sldMkLst>
        <pc:spChg chg="mod">
          <ac:chgData name="Gastbenutzer" userId="" providerId="Windows Live" clId="Web-{83707539-1940-4B27-B025-5A842997C2F7}" dt="2022-09-04T17:46:14.981" v="1251" actId="20577"/>
          <ac:spMkLst>
            <pc:docMk/>
            <pc:sldMk cId="95094511" sldId="779"/>
            <ac:spMk id="8" creationId="{7D773DF5-98AE-2067-080A-26BAC4BDD2C9}"/>
          </ac:spMkLst>
        </pc:spChg>
        <pc:spChg chg="mod">
          <ac:chgData name="Gastbenutzer" userId="" providerId="Windows Live" clId="Web-{83707539-1940-4B27-B025-5A842997C2F7}" dt="2022-09-04T17:45:08.697" v="1190" actId="20577"/>
          <ac:spMkLst>
            <pc:docMk/>
            <pc:sldMk cId="95094511" sldId="779"/>
            <ac:spMk id="8196" creationId="{42C3E8F5-6B68-F7C9-CCBD-E53F82015C76}"/>
          </ac:spMkLst>
        </pc:spChg>
      </pc:sldChg>
      <pc:sldChg chg="modSp add replId">
        <pc:chgData name="Gastbenutzer" userId="" providerId="Windows Live" clId="Web-{83707539-1940-4B27-B025-5A842997C2F7}" dt="2022-09-04T17:49:45.690" v="1478" actId="20577"/>
        <pc:sldMkLst>
          <pc:docMk/>
          <pc:sldMk cId="2398688609" sldId="780"/>
        </pc:sldMkLst>
        <pc:spChg chg="mod">
          <ac:chgData name="Gastbenutzer" userId="" providerId="Windows Live" clId="Web-{83707539-1940-4B27-B025-5A842997C2F7}" dt="2022-09-04T17:49:45.690" v="1478" actId="20577"/>
          <ac:spMkLst>
            <pc:docMk/>
            <pc:sldMk cId="2398688609" sldId="780"/>
            <ac:spMk id="8" creationId="{7D773DF5-98AE-2067-080A-26BAC4BDD2C9}"/>
          </ac:spMkLst>
        </pc:spChg>
        <pc:spChg chg="mod">
          <ac:chgData name="Gastbenutzer" userId="" providerId="Windows Live" clId="Web-{83707539-1940-4B27-B025-5A842997C2F7}" dt="2022-09-04T17:47:14.108" v="1280" actId="20577"/>
          <ac:spMkLst>
            <pc:docMk/>
            <pc:sldMk cId="2398688609" sldId="780"/>
            <ac:spMk id="8196" creationId="{42C3E8F5-6B68-F7C9-CCBD-E53F82015C76}"/>
          </ac:spMkLst>
        </pc:spChg>
      </pc:sldChg>
      <pc:sldChg chg="modSp add replId">
        <pc:chgData name="Gastbenutzer" userId="" providerId="Windows Live" clId="Web-{83707539-1940-4B27-B025-5A842997C2F7}" dt="2022-09-04T17:51:32.991" v="1493" actId="20577"/>
        <pc:sldMkLst>
          <pc:docMk/>
          <pc:sldMk cId="3382074661" sldId="781"/>
        </pc:sldMkLst>
        <pc:spChg chg="mod">
          <ac:chgData name="Gastbenutzer" userId="" providerId="Windows Live" clId="Web-{83707539-1940-4B27-B025-5A842997C2F7}" dt="2022-09-04T17:51:32.991" v="1493" actId="20577"/>
          <ac:spMkLst>
            <pc:docMk/>
            <pc:sldMk cId="3382074661" sldId="781"/>
            <ac:spMk id="8" creationId="{7D773DF5-98AE-2067-080A-26BAC4BDD2C9}"/>
          </ac:spMkLst>
        </pc:spChg>
        <pc:spChg chg="mod">
          <ac:chgData name="Gastbenutzer" userId="" providerId="Windows Live" clId="Web-{83707539-1940-4B27-B025-5A842997C2F7}" dt="2022-09-04T17:50:26.395" v="1487" actId="20577"/>
          <ac:spMkLst>
            <pc:docMk/>
            <pc:sldMk cId="3382074661" sldId="781"/>
            <ac:spMk id="8196" creationId="{42C3E8F5-6B68-F7C9-CCBD-E53F82015C76}"/>
          </ac:spMkLst>
        </pc:spChg>
      </pc:sldChg>
      <pc:sldChg chg="modSp add replId">
        <pc:chgData name="Gastbenutzer" userId="" providerId="Windows Live" clId="Web-{83707539-1940-4B27-B025-5A842997C2F7}" dt="2022-09-04T17:54:04.606" v="1711" actId="20577"/>
        <pc:sldMkLst>
          <pc:docMk/>
          <pc:sldMk cId="2993018809" sldId="782"/>
        </pc:sldMkLst>
        <pc:spChg chg="mod">
          <ac:chgData name="Gastbenutzer" userId="" providerId="Windows Live" clId="Web-{83707539-1940-4B27-B025-5A842997C2F7}" dt="2022-09-04T17:54:04.606" v="1711" actId="20577"/>
          <ac:spMkLst>
            <pc:docMk/>
            <pc:sldMk cId="2993018809" sldId="782"/>
            <ac:spMk id="8" creationId="{7D773DF5-98AE-2067-080A-26BAC4BDD2C9}"/>
          </ac:spMkLst>
        </pc:spChg>
        <pc:spChg chg="mod">
          <ac:chgData name="Gastbenutzer" userId="" providerId="Windows Live" clId="Web-{83707539-1940-4B27-B025-5A842997C2F7}" dt="2022-09-04T17:51:44.944" v="1503" actId="20577"/>
          <ac:spMkLst>
            <pc:docMk/>
            <pc:sldMk cId="2993018809" sldId="782"/>
            <ac:spMk id="8196" creationId="{42C3E8F5-6B68-F7C9-CCBD-E53F82015C76}"/>
          </ac:spMkLst>
        </pc:spChg>
      </pc:sldChg>
      <pc:sldChg chg="modSp add replId">
        <pc:chgData name="Gastbenutzer" userId="" providerId="Windows Live" clId="Web-{83707539-1940-4B27-B025-5A842997C2F7}" dt="2022-09-04T17:55:17.186" v="1789" actId="20577"/>
        <pc:sldMkLst>
          <pc:docMk/>
          <pc:sldMk cId="3812136421" sldId="783"/>
        </pc:sldMkLst>
        <pc:spChg chg="mod">
          <ac:chgData name="Gastbenutzer" userId="" providerId="Windows Live" clId="Web-{83707539-1940-4B27-B025-5A842997C2F7}" dt="2022-09-04T17:55:17.186" v="1789" actId="20577"/>
          <ac:spMkLst>
            <pc:docMk/>
            <pc:sldMk cId="3812136421" sldId="783"/>
            <ac:spMk id="8" creationId="{7D773DF5-98AE-2067-080A-26BAC4BDD2C9}"/>
          </ac:spMkLst>
        </pc:spChg>
        <pc:spChg chg="mod">
          <ac:chgData name="Gastbenutzer" userId="" providerId="Windows Live" clId="Web-{83707539-1940-4B27-B025-5A842997C2F7}" dt="2022-09-04T17:54:17.716" v="1717" actId="20577"/>
          <ac:spMkLst>
            <pc:docMk/>
            <pc:sldMk cId="3812136421" sldId="783"/>
            <ac:spMk id="8196" creationId="{42C3E8F5-6B68-F7C9-CCBD-E53F82015C76}"/>
          </ac:spMkLst>
        </pc:spChg>
      </pc:sldChg>
      <pc:sldChg chg="modSp add replId">
        <pc:chgData name="Gastbenutzer" userId="" providerId="Windows Live" clId="Web-{83707539-1940-4B27-B025-5A842997C2F7}" dt="2022-09-04T17:57:18.721" v="1928" actId="20577"/>
        <pc:sldMkLst>
          <pc:docMk/>
          <pc:sldMk cId="1280292958" sldId="784"/>
        </pc:sldMkLst>
        <pc:spChg chg="mod">
          <ac:chgData name="Gastbenutzer" userId="" providerId="Windows Live" clId="Web-{83707539-1940-4B27-B025-5A842997C2F7}" dt="2022-09-04T17:57:18.721" v="1928" actId="20577"/>
          <ac:spMkLst>
            <pc:docMk/>
            <pc:sldMk cId="1280292958" sldId="784"/>
            <ac:spMk id="8" creationId="{7D773DF5-98AE-2067-080A-26BAC4BDD2C9}"/>
          </ac:spMkLst>
        </pc:spChg>
        <pc:spChg chg="mod">
          <ac:chgData name="Gastbenutzer" userId="" providerId="Windows Live" clId="Web-{83707539-1940-4B27-B025-5A842997C2F7}" dt="2022-09-04T17:55:34.515" v="1802" actId="20577"/>
          <ac:spMkLst>
            <pc:docMk/>
            <pc:sldMk cId="1280292958" sldId="784"/>
            <ac:spMk id="8196" creationId="{42C3E8F5-6B68-F7C9-CCBD-E53F82015C76}"/>
          </ac:spMkLst>
        </pc:spChg>
      </pc:sldChg>
      <pc:sldChg chg="modSp add replId">
        <pc:chgData name="Gastbenutzer" userId="" providerId="Windows Live" clId="Web-{83707539-1940-4B27-B025-5A842997C2F7}" dt="2022-09-04T17:58:52.552" v="2042" actId="20577"/>
        <pc:sldMkLst>
          <pc:docMk/>
          <pc:sldMk cId="2024363522" sldId="785"/>
        </pc:sldMkLst>
        <pc:spChg chg="mod">
          <ac:chgData name="Gastbenutzer" userId="" providerId="Windows Live" clId="Web-{83707539-1940-4B27-B025-5A842997C2F7}" dt="2022-09-04T17:58:52.552" v="2042" actId="20577"/>
          <ac:spMkLst>
            <pc:docMk/>
            <pc:sldMk cId="2024363522" sldId="785"/>
            <ac:spMk id="8" creationId="{7D773DF5-98AE-2067-080A-26BAC4BDD2C9}"/>
          </ac:spMkLst>
        </pc:spChg>
        <pc:spChg chg="mod">
          <ac:chgData name="Gastbenutzer" userId="" providerId="Windows Live" clId="Web-{83707539-1940-4B27-B025-5A842997C2F7}" dt="2022-09-04T17:57:33.222" v="1931" actId="20577"/>
          <ac:spMkLst>
            <pc:docMk/>
            <pc:sldMk cId="2024363522" sldId="785"/>
            <ac:spMk id="8196" creationId="{42C3E8F5-6B68-F7C9-CCBD-E53F82015C76}"/>
          </ac:spMkLst>
        </pc:spChg>
      </pc:sldChg>
    </pc:docChg>
  </pc:docChgLst>
  <pc:docChgLst>
    <pc:chgData name="Elisa Popp" userId="728bfe1abea755ce" providerId="Windows Live" clId="Web-{893005F8-DCE4-4EF5-902B-328B65462EF1}"/>
    <pc:docChg chg="addSld sldOrd">
      <pc:chgData name="Elisa Popp" userId="728bfe1abea755ce" providerId="Windows Live" clId="Web-{893005F8-DCE4-4EF5-902B-328B65462EF1}" dt="2022-08-31T08:51:43.533" v="2"/>
      <pc:docMkLst>
        <pc:docMk/>
      </pc:docMkLst>
      <pc:sldChg chg="ord">
        <pc:chgData name="Elisa Popp" userId="728bfe1abea755ce" providerId="Windows Live" clId="Web-{893005F8-DCE4-4EF5-902B-328B65462EF1}" dt="2022-08-31T08:51:43.533" v="2"/>
        <pc:sldMkLst>
          <pc:docMk/>
          <pc:sldMk cId="625974149" sldId="765"/>
        </pc:sldMkLst>
      </pc:sldChg>
      <pc:sldChg chg="new ord">
        <pc:chgData name="Elisa Popp" userId="728bfe1abea755ce" providerId="Windows Live" clId="Web-{893005F8-DCE4-4EF5-902B-328B65462EF1}" dt="2022-08-31T08:51:28.470" v="1"/>
        <pc:sldMkLst>
          <pc:docMk/>
          <pc:sldMk cId="1097753844" sldId="767"/>
        </pc:sldMkLst>
      </pc:sldChg>
    </pc:docChg>
  </pc:docChgLst>
  <pc:docChgLst>
    <pc:chgData name="Gastbenutzer" providerId="Windows Live" clId="Web-{BB93778A-EFBE-4180-B175-929CB95B1D47}"/>
    <pc:docChg chg="modSld">
      <pc:chgData name="Gastbenutzer" userId="" providerId="Windows Live" clId="Web-{BB93778A-EFBE-4180-B175-929CB95B1D47}" dt="2022-08-31T14:11:00.189" v="10" actId="20577"/>
      <pc:docMkLst>
        <pc:docMk/>
      </pc:docMkLst>
      <pc:sldChg chg="modSp">
        <pc:chgData name="Gastbenutzer" userId="" providerId="Windows Live" clId="Web-{BB93778A-EFBE-4180-B175-929CB95B1D47}" dt="2022-08-31T14:11:00.189" v="10" actId="20577"/>
        <pc:sldMkLst>
          <pc:docMk/>
          <pc:sldMk cId="2058870346" sldId="756"/>
        </pc:sldMkLst>
        <pc:spChg chg="mod">
          <ac:chgData name="Gastbenutzer" userId="" providerId="Windows Live" clId="Web-{BB93778A-EFBE-4180-B175-929CB95B1D47}" dt="2022-08-31T14:11:00.189" v="10" actId="20577"/>
          <ac:spMkLst>
            <pc:docMk/>
            <pc:sldMk cId="2058870346" sldId="756"/>
            <ac:spMk id="92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685B5-966E-2E4B-9273-A53322DF6D6B}" type="datetimeFigureOut">
              <a:rPr lang="en-US" smtClean="0"/>
              <a:t>9/15/2022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979AA9-C94E-BE45-A067-2DED2C5D1FD1}" type="slidenum">
              <a:rPr lang="en-US" smtClean="0"/>
              <a:t>‹Nr.›</a:t>
            </a:fld>
            <a:endParaRPr lang="en-US"/>
          </a:p>
        </p:txBody>
      </p:sp>
    </p:spTree>
    <p:extLst>
      <p:ext uri="{BB962C8B-B14F-4D97-AF65-F5344CB8AC3E}">
        <p14:creationId xmlns:p14="http://schemas.microsoft.com/office/powerpoint/2010/main" val="323036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haslides.com/de/blog/how-to-use-live-word-cloud-generator/"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haslides.com/de/blog/how-to-use-live-word-cloud-generator/"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err="1">
                <a:ea typeface="Calibri"/>
                <a:cs typeface="Calibri"/>
              </a:rPr>
              <a:t>Wöchentlich</a:t>
            </a:r>
            <a:r>
              <a:rPr lang="en-US">
                <a:ea typeface="Calibri"/>
                <a:cs typeface="Calibri"/>
              </a:rPr>
              <a:t> 0,50€ bis 50€</a:t>
            </a:r>
          </a:p>
          <a:p>
            <a:r>
              <a:rPr lang="en-US" err="1">
                <a:ea typeface="Calibri"/>
                <a:cs typeface="Calibri"/>
              </a:rPr>
              <a:t>Monatlich</a:t>
            </a:r>
            <a:r>
              <a:rPr lang="en-US">
                <a:ea typeface="Calibri"/>
                <a:cs typeface="Calibri"/>
              </a:rPr>
              <a:t> 0€ bis 5€ (65% </a:t>
            </a:r>
            <a:r>
              <a:rPr lang="en-US" err="1">
                <a:ea typeface="Calibri"/>
                <a:cs typeface="Calibri"/>
              </a:rPr>
              <a:t>würden</a:t>
            </a:r>
            <a:r>
              <a:rPr lang="en-US">
                <a:ea typeface="Calibri"/>
                <a:cs typeface="Calibri"/>
              </a:rPr>
              <a:t> </a:t>
            </a:r>
            <a:r>
              <a:rPr lang="en-US" err="1">
                <a:ea typeface="Calibri"/>
                <a:cs typeface="Calibri"/>
              </a:rPr>
              <a:t>nichts</a:t>
            </a:r>
            <a:r>
              <a:rPr lang="en-US">
                <a:ea typeface="Calibri"/>
                <a:cs typeface="Calibri"/>
              </a:rPr>
              <a:t> </a:t>
            </a:r>
            <a:r>
              <a:rPr lang="en-US" err="1">
                <a:ea typeface="Calibri"/>
                <a:cs typeface="Calibri"/>
              </a:rPr>
              <a:t>zahlen</a:t>
            </a:r>
            <a:r>
              <a:rPr lang="en-US">
                <a:ea typeface="Calibri"/>
                <a:cs typeface="Calibri"/>
              </a:rPr>
              <a:t>)</a:t>
            </a:r>
          </a:p>
        </p:txBody>
      </p:sp>
      <p:sp>
        <p:nvSpPr>
          <p:cNvPr id="4" name="Foliennummernplatzhalter 3"/>
          <p:cNvSpPr>
            <a:spLocks noGrp="1"/>
          </p:cNvSpPr>
          <p:nvPr>
            <p:ph type="sldNum" sz="quarter" idx="5"/>
          </p:nvPr>
        </p:nvSpPr>
        <p:spPr/>
        <p:txBody>
          <a:bodyPr/>
          <a:lstStyle/>
          <a:p>
            <a:fld id="{35979AA9-C94E-BE45-A067-2DED2C5D1FD1}" type="slidenum">
              <a:rPr lang="en-US" smtClean="0"/>
              <a:t>10</a:t>
            </a:fld>
            <a:endParaRPr lang="en-US"/>
          </a:p>
        </p:txBody>
      </p:sp>
    </p:spTree>
    <p:extLst>
      <p:ext uri="{BB962C8B-B14F-4D97-AF65-F5344CB8AC3E}">
        <p14:creationId xmlns:p14="http://schemas.microsoft.com/office/powerpoint/2010/main" val="16027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26</a:t>
            </a:fld>
            <a:endParaRPr lang="en-US"/>
          </a:p>
        </p:txBody>
      </p:sp>
    </p:spTree>
    <p:extLst>
      <p:ext uri="{BB962C8B-B14F-4D97-AF65-F5344CB8AC3E}">
        <p14:creationId xmlns:p14="http://schemas.microsoft.com/office/powerpoint/2010/main" val="40499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29</a:t>
            </a:fld>
            <a:endParaRPr lang="en-US"/>
          </a:p>
        </p:txBody>
      </p:sp>
    </p:spTree>
    <p:extLst>
      <p:ext uri="{BB962C8B-B14F-4D97-AF65-F5344CB8AC3E}">
        <p14:creationId xmlns:p14="http://schemas.microsoft.com/office/powerpoint/2010/main" val="307851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32</a:t>
            </a:fld>
            <a:endParaRPr lang="en-US"/>
          </a:p>
        </p:txBody>
      </p:sp>
    </p:spTree>
    <p:extLst>
      <p:ext uri="{BB962C8B-B14F-4D97-AF65-F5344CB8AC3E}">
        <p14:creationId xmlns:p14="http://schemas.microsoft.com/office/powerpoint/2010/main" val="3867204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38</a:t>
            </a:fld>
            <a:endParaRPr lang="en-US"/>
          </a:p>
        </p:txBody>
      </p:sp>
    </p:spTree>
    <p:extLst>
      <p:ext uri="{BB962C8B-B14F-4D97-AF65-F5344CB8AC3E}">
        <p14:creationId xmlns:p14="http://schemas.microsoft.com/office/powerpoint/2010/main" val="388354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err="1">
                <a:solidFill>
                  <a:schemeClr val="tx1"/>
                </a:solidFill>
                <a:effectLst/>
                <a:latin typeface="+mn-lt"/>
                <a:ea typeface="+mn-ea"/>
                <a:cs typeface="+mn-cs"/>
              </a:rPr>
              <a:t>Während</a:t>
            </a:r>
            <a:r>
              <a:rPr lang="en-GB" sz="1200" b="1" i="0" u="none" strike="noStrike" kern="1200">
                <a:solidFill>
                  <a:schemeClr val="tx1"/>
                </a:solidFill>
                <a:effectLst/>
                <a:latin typeface="+mn-lt"/>
                <a:ea typeface="+mn-ea"/>
                <a:cs typeface="+mn-cs"/>
              </a:rPr>
              <a:t> der </a:t>
            </a:r>
            <a:r>
              <a:rPr lang="en-GB" sz="1200" b="1" i="0" u="none" strike="noStrike" kern="1200" err="1">
                <a:solidFill>
                  <a:schemeClr val="tx1"/>
                </a:solidFill>
                <a:effectLst/>
                <a:latin typeface="+mn-lt"/>
                <a:ea typeface="+mn-ea"/>
                <a:cs typeface="+mn-cs"/>
              </a:rPr>
              <a:t>Besprechung</a:t>
            </a:r>
            <a:r>
              <a:rPr lang="en-GB" sz="1200" b="1" i="0" u="none" strike="noStrike" kern="1200">
                <a:solidFill>
                  <a:schemeClr val="tx1"/>
                </a:solidFill>
                <a:effectLst/>
                <a:latin typeface="+mn-lt"/>
                <a:ea typeface="+mn-ea"/>
                <a:cs typeface="+mn-cs"/>
              </a:rPr>
              <a:t> </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Etwas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halten</a:t>
            </a:r>
            <a:r>
              <a:rPr lang="en-GB" sz="1200" b="0" i="0" u="none" strike="noStrike" kern="1200">
                <a:solidFill>
                  <a:schemeClr val="tx1"/>
                </a:solidFill>
                <a:effectLst/>
                <a:latin typeface="+mn-lt"/>
                <a:ea typeface="+mn-ea"/>
                <a:cs typeface="+mn-cs"/>
              </a:rPr>
              <a:t> </a:t>
            </a:r>
            <a:r>
              <a:rPr lang="en-GB" sz="1200" b="0" i="0" u="none" strike="noStrike" kern="1200">
                <a:solidFill>
                  <a:schemeClr val="tx1"/>
                </a:solidFill>
                <a:effectLst/>
                <a:latin typeface="+mn-lt"/>
                <a:ea typeface="+mn-ea"/>
                <a:cs typeface="+mn-cs"/>
                <a:hlinkClick r:id="rId3"/>
              </a:rPr>
              <a:t>Live-Wortwolke</a:t>
            </a:r>
            <a:r>
              <a:rPr lang="en-GB" sz="1200" b="0" i="0" u="none" strike="noStrike" kern="1200">
                <a:solidFill>
                  <a:schemeClr val="tx1"/>
                </a:solidFill>
                <a:effectLst/>
                <a:latin typeface="+mn-lt"/>
                <a:ea typeface="+mn-ea"/>
                <a:cs typeface="+mn-cs"/>
              </a:rPr>
              <a:t> für </a:t>
            </a:r>
            <a:r>
              <a:rPr lang="en-GB" sz="1200" b="0" i="0" u="none" strike="noStrike" kern="1200" err="1">
                <a:solidFill>
                  <a:schemeClr val="tx1"/>
                </a:solidFill>
                <a:effectLst/>
                <a:latin typeface="+mn-lt"/>
                <a:ea typeface="+mn-ea"/>
                <a:cs typeface="+mn-cs"/>
              </a:rPr>
              <a:t>jedermanns</a:t>
            </a:r>
            <a:r>
              <a:rPr lang="en-GB" sz="1200" b="0" i="0" u="none" strike="noStrike" kern="1200">
                <a:solidFill>
                  <a:schemeClr val="tx1"/>
                </a:solidFill>
                <a:effectLst/>
                <a:latin typeface="+mn-lt"/>
                <a:ea typeface="+mn-ea"/>
                <a:cs typeface="+mn-cs"/>
              </a:rPr>
              <a:t> 'stiller Held'. Der am </a:t>
            </a:r>
            <a:r>
              <a:rPr lang="en-GB" sz="1200" b="0" i="0" u="none" strike="noStrike" kern="1200" err="1">
                <a:solidFill>
                  <a:schemeClr val="tx1"/>
                </a:solidFill>
                <a:effectLst/>
                <a:latin typeface="+mn-lt"/>
                <a:ea typeface="+mn-ea"/>
                <a:cs typeface="+mn-cs"/>
              </a:rPr>
              <a:t>häufigsten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eingereichte</a:t>
            </a:r>
            <a:r>
              <a:rPr lang="en-GB" sz="1200" b="0" i="0" u="none" strike="noStrike" kern="1200">
                <a:solidFill>
                  <a:schemeClr val="tx1"/>
                </a:solidFill>
                <a:effectLst/>
                <a:latin typeface="+mn-lt"/>
                <a:ea typeface="+mn-ea"/>
                <a:cs typeface="+mn-cs"/>
              </a:rPr>
              <a:t> Name </a:t>
            </a:r>
            <a:r>
              <a:rPr lang="en-GB" sz="1200" b="0" i="0" u="none" strike="noStrike" kern="1200" err="1">
                <a:solidFill>
                  <a:schemeClr val="tx1"/>
                </a:solidFill>
                <a:effectLst/>
                <a:latin typeface="+mn-lt"/>
                <a:ea typeface="+mn-ea"/>
                <a:cs typeface="+mn-cs"/>
              </a:rPr>
              <a:t>Ihrer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Zielgruppe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wird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Zentrum</a:t>
            </a:r>
            <a:r>
              <a:rPr lang="en-GB" sz="1200" b="0" i="0" u="none" strike="noStrike" kern="1200">
                <a:solidFill>
                  <a:schemeClr val="tx1"/>
                </a:solidFill>
                <a:effectLst/>
                <a:latin typeface="+mn-lt"/>
                <a:ea typeface="+mn-ea"/>
                <a:cs typeface="+mn-cs"/>
              </a:rPr>
              <a:t> der </a:t>
            </a:r>
            <a:r>
              <a:rPr lang="en-GB" sz="1200" b="0" i="0" u="none" strike="noStrike" kern="1200" err="1">
                <a:solidFill>
                  <a:schemeClr val="tx1"/>
                </a:solidFill>
                <a:effectLst/>
                <a:latin typeface="+mn-lt"/>
                <a:ea typeface="+mn-ea"/>
                <a:cs typeface="+mn-cs"/>
              </a:rPr>
              <a:t>Wortwolke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auftauchen</a:t>
            </a:r>
            <a:r>
              <a:rPr lang="en-GB" sz="1200" b="0" i="0" u="none" strike="noStrike" kern="1200">
                <a:solidFill>
                  <a:schemeClr val="tx1"/>
                </a:solidFill>
                <a:effectLst/>
                <a:latin typeface="+mn-lt"/>
                <a:ea typeface="+mn-ea"/>
                <a:cs typeface="+mn-cs"/>
              </a:rPr>
              <a:t> und </a:t>
            </a:r>
            <a:r>
              <a:rPr lang="en-GB" sz="1200" b="0" i="0" u="none" strike="noStrike" kern="1200" err="1">
                <a:solidFill>
                  <a:schemeClr val="tx1"/>
                </a:solidFill>
                <a:effectLst/>
                <a:latin typeface="+mn-lt"/>
                <a:ea typeface="+mn-ea"/>
                <a:cs typeface="+mn-cs"/>
              </a:rPr>
              <a:t>Ihnen</a:t>
            </a:r>
            <a:r>
              <a:rPr lang="en-GB" sz="1200" b="0" i="0" u="none" strike="noStrike" kern="1200">
                <a:solidFill>
                  <a:schemeClr val="tx1"/>
                </a:solidFill>
                <a:effectLst/>
                <a:latin typeface="+mn-lt"/>
                <a:ea typeface="+mn-ea"/>
                <a:cs typeface="+mn-cs"/>
              </a:rPr>
              <a:t> die </a:t>
            </a:r>
            <a:r>
              <a:rPr lang="en-GB" sz="1200" b="0" i="0" u="none" strike="noStrike" kern="1200" err="1">
                <a:solidFill>
                  <a:schemeClr val="tx1"/>
                </a:solidFill>
                <a:effectLst/>
                <a:latin typeface="+mn-lt"/>
                <a:ea typeface="+mn-ea"/>
                <a:cs typeface="+mn-cs"/>
              </a:rPr>
              <a:t>Möglichkeit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geben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öffentlich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anzuerkennen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wer</a:t>
            </a:r>
            <a:r>
              <a:rPr lang="en-GB" sz="1200" b="0" i="0" u="none" strike="noStrike" kern="1200">
                <a:solidFill>
                  <a:schemeClr val="tx1"/>
                </a:solidFill>
                <a:effectLst/>
                <a:latin typeface="+mn-lt"/>
                <a:ea typeface="+mn-ea"/>
                <a:cs typeface="+mn-cs"/>
              </a:rPr>
              <a:t> es </a:t>
            </a:r>
            <a:r>
              <a:rPr lang="en-GB" sz="1200" b="0" i="0" u="none" strike="noStrike" kern="1200" err="1">
                <a:solidFill>
                  <a:schemeClr val="tx1"/>
                </a:solidFill>
                <a:effectLst/>
                <a:latin typeface="+mn-lt"/>
                <a:ea typeface="+mn-ea"/>
                <a:cs typeface="+mn-cs"/>
              </a:rPr>
              <a:t>ist</a:t>
            </a:r>
            <a:r>
              <a:rPr lang="en-GB"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73</a:t>
            </a:fld>
            <a:endParaRPr lang="en-US"/>
          </a:p>
        </p:txBody>
      </p:sp>
    </p:spTree>
    <p:extLst>
      <p:ext uri="{BB962C8B-B14F-4D97-AF65-F5344CB8AC3E}">
        <p14:creationId xmlns:p14="http://schemas.microsoft.com/office/powerpoint/2010/main" val="1097404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Mind 10 </a:t>
            </a:r>
            <a:r>
              <a:rPr lang="en-US" err="1"/>
              <a:t>teilnemer</a:t>
            </a:r>
            <a:r>
              <a:rPr lang="en-US"/>
              <a:t>.</a:t>
            </a:r>
          </a:p>
        </p:txBody>
      </p:sp>
      <p:sp>
        <p:nvSpPr>
          <p:cNvPr id="4" name="Slide Number Placeholder 3"/>
          <p:cNvSpPr>
            <a:spLocks noGrp="1"/>
          </p:cNvSpPr>
          <p:nvPr>
            <p:ph type="sldNum" sz="quarter" idx="5"/>
          </p:nvPr>
        </p:nvSpPr>
        <p:spPr/>
        <p:txBody>
          <a:bodyPr/>
          <a:lstStyle/>
          <a:p>
            <a:fld id="{35979AA9-C94E-BE45-A067-2DED2C5D1FD1}" type="slidenum">
              <a:rPr lang="en-US" smtClean="0"/>
              <a:t>74</a:t>
            </a:fld>
            <a:endParaRPr lang="en-US"/>
          </a:p>
        </p:txBody>
      </p:sp>
    </p:spTree>
    <p:extLst>
      <p:ext uri="{BB962C8B-B14F-4D97-AF65-F5344CB8AC3E}">
        <p14:creationId xmlns:p14="http://schemas.microsoft.com/office/powerpoint/2010/main" val="389070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err="1">
                <a:solidFill>
                  <a:schemeClr val="tx1"/>
                </a:solidFill>
                <a:effectLst/>
                <a:latin typeface="+mn-lt"/>
                <a:ea typeface="+mn-ea"/>
                <a:cs typeface="+mn-cs"/>
              </a:rPr>
              <a:t>Während</a:t>
            </a:r>
            <a:r>
              <a:rPr lang="en-GB" sz="1200" b="1" i="0" u="none" strike="noStrike" kern="1200">
                <a:solidFill>
                  <a:schemeClr val="tx1"/>
                </a:solidFill>
                <a:effectLst/>
                <a:latin typeface="+mn-lt"/>
                <a:ea typeface="+mn-ea"/>
                <a:cs typeface="+mn-cs"/>
              </a:rPr>
              <a:t> der </a:t>
            </a:r>
            <a:r>
              <a:rPr lang="en-GB" sz="1200" b="1" i="0" u="none" strike="noStrike" kern="1200" err="1">
                <a:solidFill>
                  <a:schemeClr val="tx1"/>
                </a:solidFill>
                <a:effectLst/>
                <a:latin typeface="+mn-lt"/>
                <a:ea typeface="+mn-ea"/>
                <a:cs typeface="+mn-cs"/>
              </a:rPr>
              <a:t>Besprechung</a:t>
            </a:r>
            <a:r>
              <a:rPr lang="en-GB" sz="1200" b="1" i="0" u="none" strike="noStrike" kern="1200">
                <a:solidFill>
                  <a:schemeClr val="tx1"/>
                </a:solidFill>
                <a:effectLst/>
                <a:latin typeface="+mn-lt"/>
                <a:ea typeface="+mn-ea"/>
                <a:cs typeface="+mn-cs"/>
              </a:rPr>
              <a:t> </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Etwas</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halten</a:t>
            </a:r>
            <a:r>
              <a:rPr lang="en-GB" sz="1200" b="0" i="0" u="none" strike="noStrike" kern="1200">
                <a:solidFill>
                  <a:schemeClr val="tx1"/>
                </a:solidFill>
                <a:effectLst/>
                <a:latin typeface="+mn-lt"/>
                <a:ea typeface="+mn-ea"/>
                <a:cs typeface="+mn-cs"/>
              </a:rPr>
              <a:t> </a:t>
            </a:r>
            <a:r>
              <a:rPr lang="en-GB" sz="1200" b="0" i="0" u="none" strike="noStrike" kern="1200">
                <a:solidFill>
                  <a:schemeClr val="tx1"/>
                </a:solidFill>
                <a:effectLst/>
                <a:latin typeface="+mn-lt"/>
                <a:ea typeface="+mn-ea"/>
                <a:cs typeface="+mn-cs"/>
                <a:hlinkClick r:id="rId3"/>
              </a:rPr>
              <a:t>Live-Wortwolke</a:t>
            </a:r>
            <a:r>
              <a:rPr lang="en-GB" sz="1200" b="0" i="0" u="none" strike="noStrike" kern="1200">
                <a:solidFill>
                  <a:schemeClr val="tx1"/>
                </a:solidFill>
                <a:effectLst/>
                <a:latin typeface="+mn-lt"/>
                <a:ea typeface="+mn-ea"/>
                <a:cs typeface="+mn-cs"/>
              </a:rPr>
              <a:t> für </a:t>
            </a:r>
            <a:r>
              <a:rPr lang="en-GB" sz="1200" b="0" i="0" u="none" strike="noStrike" kern="1200" err="1">
                <a:solidFill>
                  <a:schemeClr val="tx1"/>
                </a:solidFill>
                <a:effectLst/>
                <a:latin typeface="+mn-lt"/>
                <a:ea typeface="+mn-ea"/>
                <a:cs typeface="+mn-cs"/>
              </a:rPr>
              <a:t>jedermanns</a:t>
            </a:r>
            <a:r>
              <a:rPr lang="en-GB" sz="1200" b="0" i="0" u="none" strike="noStrike" kern="1200">
                <a:solidFill>
                  <a:schemeClr val="tx1"/>
                </a:solidFill>
                <a:effectLst/>
                <a:latin typeface="+mn-lt"/>
                <a:ea typeface="+mn-ea"/>
                <a:cs typeface="+mn-cs"/>
              </a:rPr>
              <a:t> 'stiller Held'. Der am </a:t>
            </a:r>
            <a:r>
              <a:rPr lang="en-GB" sz="1200" b="0" i="0" u="none" strike="noStrike" kern="1200" err="1">
                <a:solidFill>
                  <a:schemeClr val="tx1"/>
                </a:solidFill>
                <a:effectLst/>
                <a:latin typeface="+mn-lt"/>
                <a:ea typeface="+mn-ea"/>
                <a:cs typeface="+mn-cs"/>
              </a:rPr>
              <a:t>häufigsten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eingereichte</a:t>
            </a:r>
            <a:r>
              <a:rPr lang="en-GB" sz="1200" b="0" i="0" u="none" strike="noStrike" kern="1200">
                <a:solidFill>
                  <a:schemeClr val="tx1"/>
                </a:solidFill>
                <a:effectLst/>
                <a:latin typeface="+mn-lt"/>
                <a:ea typeface="+mn-ea"/>
                <a:cs typeface="+mn-cs"/>
              </a:rPr>
              <a:t> Name </a:t>
            </a:r>
            <a:r>
              <a:rPr lang="en-GB" sz="1200" b="0" i="0" u="none" strike="noStrike" kern="1200" err="1">
                <a:solidFill>
                  <a:schemeClr val="tx1"/>
                </a:solidFill>
                <a:effectLst/>
                <a:latin typeface="+mn-lt"/>
                <a:ea typeface="+mn-ea"/>
                <a:cs typeface="+mn-cs"/>
              </a:rPr>
              <a:t>Ihrer</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Zielgruppe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wird</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im</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Zentrum</a:t>
            </a:r>
            <a:r>
              <a:rPr lang="en-GB" sz="1200" b="0" i="0" u="none" strike="noStrike" kern="1200">
                <a:solidFill>
                  <a:schemeClr val="tx1"/>
                </a:solidFill>
                <a:effectLst/>
                <a:latin typeface="+mn-lt"/>
                <a:ea typeface="+mn-ea"/>
                <a:cs typeface="+mn-cs"/>
              </a:rPr>
              <a:t> der </a:t>
            </a:r>
            <a:r>
              <a:rPr lang="en-GB" sz="1200" b="0" i="0" u="none" strike="noStrike" kern="1200" err="1">
                <a:solidFill>
                  <a:schemeClr val="tx1"/>
                </a:solidFill>
                <a:effectLst/>
                <a:latin typeface="+mn-lt"/>
                <a:ea typeface="+mn-ea"/>
                <a:cs typeface="+mn-cs"/>
              </a:rPr>
              <a:t>Wortwolke</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auftauchen</a:t>
            </a:r>
            <a:r>
              <a:rPr lang="en-GB" sz="1200" b="0" i="0" u="none" strike="noStrike" kern="1200">
                <a:solidFill>
                  <a:schemeClr val="tx1"/>
                </a:solidFill>
                <a:effectLst/>
                <a:latin typeface="+mn-lt"/>
                <a:ea typeface="+mn-ea"/>
                <a:cs typeface="+mn-cs"/>
              </a:rPr>
              <a:t> und </a:t>
            </a:r>
            <a:r>
              <a:rPr lang="en-GB" sz="1200" b="0" i="0" u="none" strike="noStrike" kern="1200" err="1">
                <a:solidFill>
                  <a:schemeClr val="tx1"/>
                </a:solidFill>
                <a:effectLst/>
                <a:latin typeface="+mn-lt"/>
                <a:ea typeface="+mn-ea"/>
                <a:cs typeface="+mn-cs"/>
              </a:rPr>
              <a:t>Ihnen</a:t>
            </a:r>
            <a:r>
              <a:rPr lang="en-GB" sz="1200" b="0" i="0" u="none" strike="noStrike" kern="1200">
                <a:solidFill>
                  <a:schemeClr val="tx1"/>
                </a:solidFill>
                <a:effectLst/>
                <a:latin typeface="+mn-lt"/>
                <a:ea typeface="+mn-ea"/>
                <a:cs typeface="+mn-cs"/>
              </a:rPr>
              <a:t> die </a:t>
            </a:r>
            <a:r>
              <a:rPr lang="en-GB" sz="1200" b="0" i="0" u="none" strike="noStrike" kern="1200" err="1">
                <a:solidFill>
                  <a:schemeClr val="tx1"/>
                </a:solidFill>
                <a:effectLst/>
                <a:latin typeface="+mn-lt"/>
                <a:ea typeface="+mn-ea"/>
                <a:cs typeface="+mn-cs"/>
              </a:rPr>
              <a:t>Möglichkeit</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geben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öffentlich</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anzuerkennen</a:t>
            </a:r>
            <a:r>
              <a:rPr lang="en-GB" sz="1200" b="0" i="0" u="none" strike="noStrike" kern="1200">
                <a:solidFill>
                  <a:schemeClr val="tx1"/>
                </a:solidFill>
                <a:effectLst/>
                <a:latin typeface="+mn-lt"/>
                <a:ea typeface="+mn-ea"/>
                <a:cs typeface="+mn-cs"/>
              </a:rPr>
              <a:t>, </a:t>
            </a:r>
            <a:r>
              <a:rPr lang="en-GB" sz="1200" b="0" i="0" u="none" strike="noStrike" kern="1200" err="1">
                <a:solidFill>
                  <a:schemeClr val="tx1"/>
                </a:solidFill>
                <a:effectLst/>
                <a:latin typeface="+mn-lt"/>
                <a:ea typeface="+mn-ea"/>
                <a:cs typeface="+mn-cs"/>
              </a:rPr>
              <a:t>wer</a:t>
            </a:r>
            <a:r>
              <a:rPr lang="en-GB" sz="1200" b="0" i="0" u="none" strike="noStrike" kern="1200">
                <a:solidFill>
                  <a:schemeClr val="tx1"/>
                </a:solidFill>
                <a:effectLst/>
                <a:latin typeface="+mn-lt"/>
                <a:ea typeface="+mn-ea"/>
                <a:cs typeface="+mn-cs"/>
              </a:rPr>
              <a:t> es </a:t>
            </a:r>
            <a:r>
              <a:rPr lang="en-GB" sz="1200" b="0" i="0" u="none" strike="noStrike" kern="1200" err="1">
                <a:solidFill>
                  <a:schemeClr val="tx1"/>
                </a:solidFill>
                <a:effectLst/>
                <a:latin typeface="+mn-lt"/>
                <a:ea typeface="+mn-ea"/>
                <a:cs typeface="+mn-cs"/>
              </a:rPr>
              <a:t>ist</a:t>
            </a:r>
            <a:r>
              <a:rPr lang="en-GB"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fld id="{35979AA9-C94E-BE45-A067-2DED2C5D1FD1}" type="slidenum">
              <a:rPr lang="en-US" smtClean="0"/>
              <a:t>75</a:t>
            </a:fld>
            <a:endParaRPr lang="en-US"/>
          </a:p>
        </p:txBody>
      </p:sp>
    </p:spTree>
    <p:extLst>
      <p:ext uri="{BB962C8B-B14F-4D97-AF65-F5344CB8AC3E}">
        <p14:creationId xmlns:p14="http://schemas.microsoft.com/office/powerpoint/2010/main" val="3392335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27E9E6F-E6F6-184D-BFE9-68E0C96EF3B5}"/>
              </a:ext>
            </a:extLst>
          </p:cNvPr>
          <p:cNvSpPr>
            <a:spLocks noGrp="1"/>
          </p:cNvSpPr>
          <p:nvPr>
            <p:ph type="pic" sz="quarter" idx="10"/>
          </p:nvPr>
        </p:nvSpPr>
        <p:spPr>
          <a:xfrm>
            <a:off x="6130256" y="1530288"/>
            <a:ext cx="3978990" cy="3978990"/>
          </a:xfrm>
          <a:custGeom>
            <a:avLst/>
            <a:gdLst>
              <a:gd name="connsiteX0" fmla="*/ 1989495 w 3978990"/>
              <a:gd name="connsiteY0" fmla="*/ 0 h 3978990"/>
              <a:gd name="connsiteX1" fmla="*/ 3978990 w 3978990"/>
              <a:gd name="connsiteY1" fmla="*/ 1989495 h 3978990"/>
              <a:gd name="connsiteX2" fmla="*/ 1989495 w 3978990"/>
              <a:gd name="connsiteY2" fmla="*/ 3978990 h 3978990"/>
              <a:gd name="connsiteX3" fmla="*/ 0 w 3978990"/>
              <a:gd name="connsiteY3" fmla="*/ 1989495 h 3978990"/>
              <a:gd name="connsiteX4" fmla="*/ 1989495 w 3978990"/>
              <a:gd name="connsiteY4" fmla="*/ 0 h 39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990" h="3978990">
                <a:moveTo>
                  <a:pt x="1989495" y="0"/>
                </a:moveTo>
                <a:cubicBezTo>
                  <a:pt x="3088263" y="0"/>
                  <a:pt x="3978990" y="890727"/>
                  <a:pt x="3978990" y="1989495"/>
                </a:cubicBezTo>
                <a:cubicBezTo>
                  <a:pt x="3978990" y="3088263"/>
                  <a:pt x="3088263" y="3978990"/>
                  <a:pt x="1989495" y="3978990"/>
                </a:cubicBezTo>
                <a:cubicBezTo>
                  <a:pt x="890727" y="3978990"/>
                  <a:pt x="0" y="3088263"/>
                  <a:pt x="0" y="1989495"/>
                </a:cubicBezTo>
                <a:cubicBezTo>
                  <a:pt x="0" y="890727"/>
                  <a:pt x="890727" y="0"/>
                  <a:pt x="198949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83838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ersona Objectiv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501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yer Persona Quot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888CE73-B972-F74E-A4A5-55C322CA84D3}"/>
              </a:ext>
            </a:extLst>
          </p:cNvPr>
          <p:cNvSpPr>
            <a:spLocks noGrp="1"/>
          </p:cNvSpPr>
          <p:nvPr>
            <p:ph type="pic" sz="quarter" idx="10"/>
          </p:nvPr>
        </p:nvSpPr>
        <p:spPr>
          <a:xfrm>
            <a:off x="1248138" y="1460341"/>
            <a:ext cx="3150242" cy="3150240"/>
          </a:xfrm>
          <a:custGeom>
            <a:avLst/>
            <a:gdLst>
              <a:gd name="connsiteX0" fmla="*/ 1575121 w 3150242"/>
              <a:gd name="connsiteY0" fmla="*/ 0 h 3150240"/>
              <a:gd name="connsiteX1" fmla="*/ 3150242 w 3150242"/>
              <a:gd name="connsiteY1" fmla="*/ 1575120 h 3150240"/>
              <a:gd name="connsiteX2" fmla="*/ 1575121 w 3150242"/>
              <a:gd name="connsiteY2" fmla="*/ 3150240 h 3150240"/>
              <a:gd name="connsiteX3" fmla="*/ 0 w 3150242"/>
              <a:gd name="connsiteY3" fmla="*/ 1575120 h 3150240"/>
              <a:gd name="connsiteX4" fmla="*/ 1575121 w 3150242"/>
              <a:gd name="connsiteY4" fmla="*/ 0 h 315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242" h="3150240">
                <a:moveTo>
                  <a:pt x="1575121" y="0"/>
                </a:moveTo>
                <a:cubicBezTo>
                  <a:pt x="2445036" y="0"/>
                  <a:pt x="3150242" y="705205"/>
                  <a:pt x="3150242" y="1575120"/>
                </a:cubicBezTo>
                <a:cubicBezTo>
                  <a:pt x="3150242" y="2445035"/>
                  <a:pt x="2445036" y="3150240"/>
                  <a:pt x="1575121" y="3150240"/>
                </a:cubicBezTo>
                <a:cubicBezTo>
                  <a:pt x="705206" y="3150240"/>
                  <a:pt x="0" y="2445035"/>
                  <a:pt x="0" y="1575120"/>
                </a:cubicBezTo>
                <a:cubicBezTo>
                  <a:pt x="0" y="705205"/>
                  <a:pt x="705206" y="0"/>
                  <a:pt x="157512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119949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 Demo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3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dentifying Facto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725CEC-0E65-524A-BEC3-D9C872E3C340}"/>
              </a:ext>
            </a:extLst>
          </p:cNvPr>
          <p:cNvSpPr>
            <a:spLocks noGrp="1"/>
          </p:cNvSpPr>
          <p:nvPr>
            <p:ph type="pic" sz="quarter" idx="10"/>
          </p:nvPr>
        </p:nvSpPr>
        <p:spPr>
          <a:xfrm>
            <a:off x="4520879" y="4067540"/>
            <a:ext cx="3150242" cy="2790461"/>
          </a:xfrm>
          <a:custGeom>
            <a:avLst/>
            <a:gdLst>
              <a:gd name="connsiteX0" fmla="*/ 1575121 w 3150242"/>
              <a:gd name="connsiteY0" fmla="*/ 0 h 2790461"/>
              <a:gd name="connsiteX1" fmla="*/ 3150242 w 3150242"/>
              <a:gd name="connsiteY1" fmla="*/ 1575120 h 2790461"/>
              <a:gd name="connsiteX2" fmla="*/ 2688900 w 3150242"/>
              <a:gd name="connsiteY2" fmla="*/ 2688898 h 2790461"/>
              <a:gd name="connsiteX3" fmla="*/ 2577152 w 3150242"/>
              <a:gd name="connsiteY3" fmla="*/ 2790461 h 2790461"/>
              <a:gd name="connsiteX4" fmla="*/ 573090 w 3150242"/>
              <a:gd name="connsiteY4" fmla="*/ 2790461 h 2790461"/>
              <a:gd name="connsiteX5" fmla="*/ 461343 w 3150242"/>
              <a:gd name="connsiteY5" fmla="*/ 2688898 h 2790461"/>
              <a:gd name="connsiteX6" fmla="*/ 0 w 3150242"/>
              <a:gd name="connsiteY6" fmla="*/ 1575120 h 2790461"/>
              <a:gd name="connsiteX7" fmla="*/ 1575121 w 3150242"/>
              <a:gd name="connsiteY7" fmla="*/ 0 h 27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0242" h="2790461">
                <a:moveTo>
                  <a:pt x="1575121" y="0"/>
                </a:moveTo>
                <a:cubicBezTo>
                  <a:pt x="2445036" y="0"/>
                  <a:pt x="3150242" y="705205"/>
                  <a:pt x="3150242" y="1575120"/>
                </a:cubicBezTo>
                <a:cubicBezTo>
                  <a:pt x="3150242" y="2010078"/>
                  <a:pt x="2973941" y="2403858"/>
                  <a:pt x="2688900" y="2688898"/>
                </a:cubicBezTo>
                <a:lnTo>
                  <a:pt x="2577152" y="2790461"/>
                </a:lnTo>
                <a:lnTo>
                  <a:pt x="573090" y="2790461"/>
                </a:lnTo>
                <a:lnTo>
                  <a:pt x="461343" y="2688898"/>
                </a:lnTo>
                <a:cubicBezTo>
                  <a:pt x="176302" y="2403858"/>
                  <a:pt x="0" y="2010078"/>
                  <a:pt x="0" y="1575120"/>
                </a:cubicBezTo>
                <a:cubicBezTo>
                  <a:pt x="0" y="705205"/>
                  <a:pt x="705206" y="0"/>
                  <a:pt x="157512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07516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dentifying Factor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5691CC3-C786-9E4A-8286-8CB0D7ED8C10}"/>
              </a:ext>
            </a:extLst>
          </p:cNvPr>
          <p:cNvSpPr>
            <a:spLocks noGrp="1"/>
          </p:cNvSpPr>
          <p:nvPr>
            <p:ph type="pic" sz="quarter" idx="10"/>
          </p:nvPr>
        </p:nvSpPr>
        <p:spPr>
          <a:xfrm>
            <a:off x="4451789" y="2635180"/>
            <a:ext cx="3288422" cy="3288422"/>
          </a:xfrm>
          <a:custGeom>
            <a:avLst/>
            <a:gdLst>
              <a:gd name="connsiteX0" fmla="*/ 1644211 w 3288422"/>
              <a:gd name="connsiteY0" fmla="*/ 0 h 3288422"/>
              <a:gd name="connsiteX1" fmla="*/ 3288422 w 3288422"/>
              <a:gd name="connsiteY1" fmla="*/ 1644211 h 3288422"/>
              <a:gd name="connsiteX2" fmla="*/ 1644211 w 3288422"/>
              <a:gd name="connsiteY2" fmla="*/ 3288422 h 3288422"/>
              <a:gd name="connsiteX3" fmla="*/ 0 w 3288422"/>
              <a:gd name="connsiteY3" fmla="*/ 1644211 h 3288422"/>
              <a:gd name="connsiteX4" fmla="*/ 1644211 w 3288422"/>
              <a:gd name="connsiteY4" fmla="*/ 0 h 328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22" h="3288422">
                <a:moveTo>
                  <a:pt x="1644211" y="0"/>
                </a:moveTo>
                <a:cubicBezTo>
                  <a:pt x="2552284" y="0"/>
                  <a:pt x="3288422" y="736138"/>
                  <a:pt x="3288422" y="1644211"/>
                </a:cubicBezTo>
                <a:cubicBezTo>
                  <a:pt x="3288422" y="2552284"/>
                  <a:pt x="2552284" y="3288422"/>
                  <a:pt x="1644211" y="3288422"/>
                </a:cubicBezTo>
                <a:cubicBezTo>
                  <a:pt x="736138" y="3288422"/>
                  <a:pt x="0" y="2552284"/>
                  <a:pt x="0" y="1644211"/>
                </a:cubicBezTo>
                <a:cubicBezTo>
                  <a:pt x="0" y="736138"/>
                  <a:pt x="736138" y="0"/>
                  <a:pt x="164421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9118985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yer Classific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387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265403F-87DB-9F4B-A3CA-F17F0E1ED8A6}"/>
              </a:ext>
            </a:extLst>
          </p:cNvPr>
          <p:cNvSpPr>
            <a:spLocks noGrp="1"/>
          </p:cNvSpPr>
          <p:nvPr>
            <p:ph type="pic" sz="quarter" idx="10"/>
          </p:nvPr>
        </p:nvSpPr>
        <p:spPr>
          <a:xfrm>
            <a:off x="5398694" y="3994313"/>
            <a:ext cx="1394612" cy="1394612"/>
          </a:xfrm>
          <a:custGeom>
            <a:avLst/>
            <a:gdLst>
              <a:gd name="connsiteX0" fmla="*/ 697306 w 1394612"/>
              <a:gd name="connsiteY0" fmla="*/ 0 h 1394612"/>
              <a:gd name="connsiteX1" fmla="*/ 1394612 w 1394612"/>
              <a:gd name="connsiteY1" fmla="*/ 697306 h 1394612"/>
              <a:gd name="connsiteX2" fmla="*/ 697306 w 1394612"/>
              <a:gd name="connsiteY2" fmla="*/ 1394612 h 1394612"/>
              <a:gd name="connsiteX3" fmla="*/ 0 w 1394612"/>
              <a:gd name="connsiteY3" fmla="*/ 697306 h 1394612"/>
              <a:gd name="connsiteX4" fmla="*/ 697306 w 1394612"/>
              <a:gd name="connsiteY4" fmla="*/ 0 h 139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12" h="1394612">
                <a:moveTo>
                  <a:pt x="697306" y="0"/>
                </a:moveTo>
                <a:cubicBezTo>
                  <a:pt x="1082417" y="0"/>
                  <a:pt x="1394612" y="312195"/>
                  <a:pt x="1394612" y="697306"/>
                </a:cubicBezTo>
                <a:cubicBezTo>
                  <a:pt x="1394612" y="1082417"/>
                  <a:pt x="1082417" y="1394612"/>
                  <a:pt x="697306" y="1394612"/>
                </a:cubicBezTo>
                <a:cubicBezTo>
                  <a:pt x="312195" y="1394612"/>
                  <a:pt x="0" y="1082417"/>
                  <a:pt x="0" y="697306"/>
                </a:cubicBezTo>
                <a:cubicBezTo>
                  <a:pt x="0" y="312195"/>
                  <a:pt x="312195" y="0"/>
                  <a:pt x="697306"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188909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449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0E308AF-607B-6E4D-9F0B-D1DB5DF1A3DC}"/>
              </a:ext>
            </a:extLst>
          </p:cNvPr>
          <p:cNvSpPr>
            <a:spLocks noGrp="1"/>
          </p:cNvSpPr>
          <p:nvPr>
            <p:ph type="pic" sz="quarter" idx="10"/>
          </p:nvPr>
        </p:nvSpPr>
        <p:spPr>
          <a:xfrm>
            <a:off x="5473846" y="990555"/>
            <a:ext cx="5488678" cy="3126775"/>
          </a:xfrm>
          <a:custGeom>
            <a:avLst/>
            <a:gdLst>
              <a:gd name="connsiteX0" fmla="*/ 0 w 5488678"/>
              <a:gd name="connsiteY0" fmla="*/ 0 h 3126775"/>
              <a:gd name="connsiteX1" fmla="*/ 5488678 w 5488678"/>
              <a:gd name="connsiteY1" fmla="*/ 0 h 3126775"/>
              <a:gd name="connsiteX2" fmla="*/ 5488678 w 5488678"/>
              <a:gd name="connsiteY2" fmla="*/ 3126775 h 3126775"/>
              <a:gd name="connsiteX3" fmla="*/ 0 w 5488678"/>
              <a:gd name="connsiteY3" fmla="*/ 3126775 h 3126775"/>
            </a:gdLst>
            <a:ahLst/>
            <a:cxnLst>
              <a:cxn ang="0">
                <a:pos x="connsiteX0" y="connsiteY0"/>
              </a:cxn>
              <a:cxn ang="0">
                <a:pos x="connsiteX1" y="connsiteY1"/>
              </a:cxn>
              <a:cxn ang="0">
                <a:pos x="connsiteX2" y="connsiteY2"/>
              </a:cxn>
              <a:cxn ang="0">
                <a:pos x="connsiteX3" y="connsiteY3"/>
              </a:cxn>
            </a:cxnLst>
            <a:rect l="l" t="t" r="r" b="b"/>
            <a:pathLst>
              <a:path w="5488678" h="3126775">
                <a:moveTo>
                  <a:pt x="0" y="0"/>
                </a:moveTo>
                <a:lnTo>
                  <a:pt x="5488678" y="0"/>
                </a:lnTo>
                <a:lnTo>
                  <a:pt x="5488678" y="3126775"/>
                </a:lnTo>
                <a:lnTo>
                  <a:pt x="0" y="3126775"/>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745298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ckup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3551EA3-4241-3C43-9628-C8209A5AE362}"/>
              </a:ext>
            </a:extLst>
          </p:cNvPr>
          <p:cNvSpPr>
            <a:spLocks noGrp="1"/>
          </p:cNvSpPr>
          <p:nvPr>
            <p:ph type="pic" sz="quarter" idx="10"/>
          </p:nvPr>
        </p:nvSpPr>
        <p:spPr>
          <a:xfrm>
            <a:off x="4861593" y="2229028"/>
            <a:ext cx="2470532" cy="4628972"/>
          </a:xfrm>
          <a:custGeom>
            <a:avLst/>
            <a:gdLst>
              <a:gd name="connsiteX0" fmla="*/ 276379 w 2470532"/>
              <a:gd name="connsiteY0" fmla="*/ 0 h 4628972"/>
              <a:gd name="connsiteX1" fmla="*/ 565940 w 2470532"/>
              <a:gd name="connsiteY1" fmla="*/ 0 h 4628972"/>
              <a:gd name="connsiteX2" fmla="*/ 572261 w 2470532"/>
              <a:gd name="connsiteY2" fmla="*/ 2633 h 4628972"/>
              <a:gd name="connsiteX3" fmla="*/ 582986 w 2470532"/>
              <a:gd name="connsiteY3" fmla="*/ 28666 h 4628972"/>
              <a:gd name="connsiteX4" fmla="*/ 582986 w 2470532"/>
              <a:gd name="connsiteY4" fmla="*/ 68353 h 4628972"/>
              <a:gd name="connsiteX5" fmla="*/ 715754 w 2470532"/>
              <a:gd name="connsiteY5" fmla="*/ 201838 h 4628972"/>
              <a:gd name="connsiteX6" fmla="*/ 1754778 w 2470532"/>
              <a:gd name="connsiteY6" fmla="*/ 201838 h 4628972"/>
              <a:gd name="connsiteX7" fmla="*/ 1887547 w 2470532"/>
              <a:gd name="connsiteY7" fmla="*/ 68353 h 4628972"/>
              <a:gd name="connsiteX8" fmla="*/ 1887547 w 2470532"/>
              <a:gd name="connsiteY8" fmla="*/ 28666 h 4628972"/>
              <a:gd name="connsiteX9" fmla="*/ 1898272 w 2470532"/>
              <a:gd name="connsiteY9" fmla="*/ 2633 h 4628972"/>
              <a:gd name="connsiteX10" fmla="*/ 1904594 w 2470532"/>
              <a:gd name="connsiteY10" fmla="*/ 0 h 4628972"/>
              <a:gd name="connsiteX11" fmla="*/ 2194154 w 2470532"/>
              <a:gd name="connsiteY11" fmla="*/ 0 h 4628972"/>
              <a:gd name="connsiteX12" fmla="*/ 2470532 w 2470532"/>
              <a:gd name="connsiteY12" fmla="*/ 276379 h 4628972"/>
              <a:gd name="connsiteX13" fmla="*/ 2470532 w 2470532"/>
              <a:gd name="connsiteY13" fmla="*/ 4628972 h 4628972"/>
              <a:gd name="connsiteX14" fmla="*/ 0 w 2470532"/>
              <a:gd name="connsiteY14" fmla="*/ 4628972 h 4628972"/>
              <a:gd name="connsiteX15" fmla="*/ 0 w 2470532"/>
              <a:gd name="connsiteY15" fmla="*/ 276379 h 4628972"/>
              <a:gd name="connsiteX16" fmla="*/ 276379 w 2470532"/>
              <a:gd name="connsiteY16" fmla="*/ 0 h 46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0532" h="4628972">
                <a:moveTo>
                  <a:pt x="276379" y="0"/>
                </a:moveTo>
                <a:lnTo>
                  <a:pt x="565940" y="0"/>
                </a:lnTo>
                <a:lnTo>
                  <a:pt x="572261" y="2633"/>
                </a:lnTo>
                <a:cubicBezTo>
                  <a:pt x="578888" y="9295"/>
                  <a:pt x="582986" y="18500"/>
                  <a:pt x="582986" y="28666"/>
                </a:cubicBezTo>
                <a:lnTo>
                  <a:pt x="582986" y="68353"/>
                </a:lnTo>
                <a:cubicBezTo>
                  <a:pt x="582986" y="142075"/>
                  <a:pt x="642428" y="201838"/>
                  <a:pt x="715754" y="201838"/>
                </a:cubicBezTo>
                <a:lnTo>
                  <a:pt x="1754778" y="201838"/>
                </a:lnTo>
                <a:cubicBezTo>
                  <a:pt x="1828104" y="201838"/>
                  <a:pt x="1887547" y="142075"/>
                  <a:pt x="1887547" y="68353"/>
                </a:cubicBezTo>
                <a:lnTo>
                  <a:pt x="1887547" y="28666"/>
                </a:lnTo>
                <a:cubicBezTo>
                  <a:pt x="1887547" y="18500"/>
                  <a:pt x="1891645" y="9295"/>
                  <a:pt x="1898272" y="2633"/>
                </a:cubicBezTo>
                <a:lnTo>
                  <a:pt x="1904594" y="0"/>
                </a:lnTo>
                <a:lnTo>
                  <a:pt x="2194154" y="0"/>
                </a:lnTo>
                <a:cubicBezTo>
                  <a:pt x="2346793" y="0"/>
                  <a:pt x="2470532" y="123739"/>
                  <a:pt x="2470532" y="276379"/>
                </a:cubicBezTo>
                <a:lnTo>
                  <a:pt x="2470532" y="4628972"/>
                </a:lnTo>
                <a:lnTo>
                  <a:pt x="0" y="4628972"/>
                </a:lnTo>
                <a:lnTo>
                  <a:pt x="0" y="276379"/>
                </a:lnTo>
                <a:cubicBezTo>
                  <a:pt x="0" y="123739"/>
                  <a:pt x="123739" y="0"/>
                  <a:pt x="276379"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331018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in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8F5DC97-30C6-A544-96DB-16F2EAAED255}"/>
              </a:ext>
            </a:extLst>
          </p:cNvPr>
          <p:cNvSpPr>
            <a:spLocks noGrp="1"/>
          </p:cNvSpPr>
          <p:nvPr>
            <p:ph type="pic" sz="quarter" idx="10"/>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5643179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630524-C755-E147-A61A-EF09F5FB78E1}"/>
              </a:ext>
            </a:extLst>
          </p:cNvPr>
          <p:cNvSpPr>
            <a:spLocks noGrp="1"/>
          </p:cNvSpPr>
          <p:nvPr>
            <p:ph type="pic" sz="quarter" idx="10"/>
          </p:nvPr>
        </p:nvSpPr>
        <p:spPr>
          <a:xfrm>
            <a:off x="3181208" y="2024638"/>
            <a:ext cx="2644489" cy="3115037"/>
          </a:xfrm>
          <a:custGeom>
            <a:avLst/>
            <a:gdLst>
              <a:gd name="connsiteX0" fmla="*/ 601251 w 2644489"/>
              <a:gd name="connsiteY0" fmla="*/ 0 h 3115037"/>
              <a:gd name="connsiteX1" fmla="*/ 2043238 w 2644489"/>
              <a:gd name="connsiteY1" fmla="*/ 0 h 3115037"/>
              <a:gd name="connsiteX2" fmla="*/ 2644489 w 2644489"/>
              <a:gd name="connsiteY2" fmla="*/ 601251 h 3115037"/>
              <a:gd name="connsiteX3" fmla="*/ 2644489 w 2644489"/>
              <a:gd name="connsiteY3" fmla="*/ 2513786 h 3115037"/>
              <a:gd name="connsiteX4" fmla="*/ 2043238 w 2644489"/>
              <a:gd name="connsiteY4" fmla="*/ 3115037 h 3115037"/>
              <a:gd name="connsiteX5" fmla="*/ 601251 w 2644489"/>
              <a:gd name="connsiteY5" fmla="*/ 3115037 h 3115037"/>
              <a:gd name="connsiteX6" fmla="*/ 0 w 2644489"/>
              <a:gd name="connsiteY6" fmla="*/ 2513786 h 3115037"/>
              <a:gd name="connsiteX7" fmla="*/ 0 w 2644489"/>
              <a:gd name="connsiteY7" fmla="*/ 601251 h 3115037"/>
              <a:gd name="connsiteX8" fmla="*/ 601251 w 2644489"/>
              <a:gd name="connsiteY8" fmla="*/ 0 h 311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489" h="3115037">
                <a:moveTo>
                  <a:pt x="601251" y="0"/>
                </a:moveTo>
                <a:lnTo>
                  <a:pt x="2043238" y="0"/>
                </a:lnTo>
                <a:cubicBezTo>
                  <a:pt x="2375300" y="0"/>
                  <a:pt x="2644489" y="269189"/>
                  <a:pt x="2644489" y="601251"/>
                </a:cubicBezTo>
                <a:lnTo>
                  <a:pt x="2644489" y="2513786"/>
                </a:lnTo>
                <a:cubicBezTo>
                  <a:pt x="2644489" y="2845848"/>
                  <a:pt x="2375300" y="3115037"/>
                  <a:pt x="2043238" y="3115037"/>
                </a:cubicBezTo>
                <a:lnTo>
                  <a:pt x="601251" y="3115037"/>
                </a:lnTo>
                <a:cubicBezTo>
                  <a:pt x="269189" y="3115037"/>
                  <a:pt x="0" y="2845848"/>
                  <a:pt x="0" y="2513786"/>
                </a:cubicBezTo>
                <a:lnTo>
                  <a:pt x="0" y="601251"/>
                </a:lnTo>
                <a:cubicBezTo>
                  <a:pt x="0" y="269189"/>
                  <a:pt x="269189" y="0"/>
                  <a:pt x="60125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654202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erson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454A48E-2E3B-B044-9FA9-DE826C5A802C}"/>
              </a:ext>
            </a:extLst>
          </p:cNvPr>
          <p:cNvSpPr>
            <a:spLocks noGrp="1"/>
          </p:cNvSpPr>
          <p:nvPr>
            <p:ph type="pic" sz="quarter" idx="10"/>
          </p:nvPr>
        </p:nvSpPr>
        <p:spPr>
          <a:xfrm>
            <a:off x="285134" y="292511"/>
            <a:ext cx="2905433" cy="3136491"/>
          </a:xfrm>
          <a:custGeom>
            <a:avLst/>
            <a:gdLst>
              <a:gd name="connsiteX0" fmla="*/ 0 w 2905433"/>
              <a:gd name="connsiteY0" fmla="*/ 0 h 3136491"/>
              <a:gd name="connsiteX1" fmla="*/ 2905433 w 2905433"/>
              <a:gd name="connsiteY1" fmla="*/ 0 h 3136491"/>
              <a:gd name="connsiteX2" fmla="*/ 2905433 w 2905433"/>
              <a:gd name="connsiteY2" fmla="*/ 3136491 h 3136491"/>
              <a:gd name="connsiteX3" fmla="*/ 0 w 2905433"/>
              <a:gd name="connsiteY3" fmla="*/ 3136491 h 3136491"/>
            </a:gdLst>
            <a:ahLst/>
            <a:cxnLst>
              <a:cxn ang="0">
                <a:pos x="connsiteX0" y="connsiteY0"/>
              </a:cxn>
              <a:cxn ang="0">
                <a:pos x="connsiteX1" y="connsiteY1"/>
              </a:cxn>
              <a:cxn ang="0">
                <a:pos x="connsiteX2" y="connsiteY2"/>
              </a:cxn>
              <a:cxn ang="0">
                <a:pos x="connsiteX3" y="connsiteY3"/>
              </a:cxn>
            </a:cxnLst>
            <a:rect l="l" t="t" r="r" b="b"/>
            <a:pathLst>
              <a:path w="2905433" h="3136491">
                <a:moveTo>
                  <a:pt x="0" y="0"/>
                </a:moveTo>
                <a:lnTo>
                  <a:pt x="2905433" y="0"/>
                </a:lnTo>
                <a:lnTo>
                  <a:pt x="2905433" y="3136491"/>
                </a:lnTo>
                <a:lnTo>
                  <a:pt x="0" y="313649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893938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1583ABA-6C23-5346-899B-18B199E6F7D0}"/>
              </a:ext>
            </a:extLst>
          </p:cNvPr>
          <p:cNvSpPr>
            <a:spLocks noGrp="1"/>
          </p:cNvSpPr>
          <p:nvPr>
            <p:ph type="pic" sz="quarter" idx="10"/>
          </p:nvPr>
        </p:nvSpPr>
        <p:spPr>
          <a:xfrm>
            <a:off x="3190565" y="292511"/>
            <a:ext cx="2905433" cy="6272979"/>
          </a:xfrm>
          <a:custGeom>
            <a:avLst/>
            <a:gdLst>
              <a:gd name="connsiteX0" fmla="*/ 0 w 2905433"/>
              <a:gd name="connsiteY0" fmla="*/ 0 h 6272979"/>
              <a:gd name="connsiteX1" fmla="*/ 2905433 w 2905433"/>
              <a:gd name="connsiteY1" fmla="*/ 0 h 6272979"/>
              <a:gd name="connsiteX2" fmla="*/ 2905433 w 2905433"/>
              <a:gd name="connsiteY2" fmla="*/ 6272979 h 6272979"/>
              <a:gd name="connsiteX3" fmla="*/ 0 w 2905433"/>
              <a:gd name="connsiteY3" fmla="*/ 6272979 h 6272979"/>
            </a:gdLst>
            <a:ahLst/>
            <a:cxnLst>
              <a:cxn ang="0">
                <a:pos x="connsiteX0" y="connsiteY0"/>
              </a:cxn>
              <a:cxn ang="0">
                <a:pos x="connsiteX1" y="connsiteY1"/>
              </a:cxn>
              <a:cxn ang="0">
                <a:pos x="connsiteX2" y="connsiteY2"/>
              </a:cxn>
              <a:cxn ang="0">
                <a:pos x="connsiteX3" y="connsiteY3"/>
              </a:cxn>
            </a:cxnLst>
            <a:rect l="l" t="t" r="r" b="b"/>
            <a:pathLst>
              <a:path w="2905433" h="6272979">
                <a:moveTo>
                  <a:pt x="0" y="0"/>
                </a:moveTo>
                <a:lnTo>
                  <a:pt x="2905433" y="0"/>
                </a:lnTo>
                <a:lnTo>
                  <a:pt x="2905433" y="6272979"/>
                </a:lnTo>
                <a:lnTo>
                  <a:pt x="0" y="6272979"/>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8606014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ersona 3">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24B34E0-D7EE-D243-B518-623A2742BB7C}"/>
              </a:ext>
            </a:extLst>
          </p:cNvPr>
          <p:cNvSpPr>
            <a:spLocks noGrp="1"/>
          </p:cNvSpPr>
          <p:nvPr>
            <p:ph type="pic" sz="quarter" idx="10"/>
          </p:nvPr>
        </p:nvSpPr>
        <p:spPr>
          <a:xfrm>
            <a:off x="510211" y="991779"/>
            <a:ext cx="3136492" cy="3136492"/>
          </a:xfrm>
          <a:custGeom>
            <a:avLst/>
            <a:gdLst>
              <a:gd name="connsiteX0" fmla="*/ 1568246 w 3136492"/>
              <a:gd name="connsiteY0" fmla="*/ 0 h 3136492"/>
              <a:gd name="connsiteX1" fmla="*/ 3136492 w 3136492"/>
              <a:gd name="connsiteY1" fmla="*/ 1568246 h 3136492"/>
              <a:gd name="connsiteX2" fmla="*/ 1568246 w 3136492"/>
              <a:gd name="connsiteY2" fmla="*/ 3136492 h 3136492"/>
              <a:gd name="connsiteX3" fmla="*/ 0 w 3136492"/>
              <a:gd name="connsiteY3" fmla="*/ 1568246 h 3136492"/>
              <a:gd name="connsiteX4" fmla="*/ 1568246 w 3136492"/>
              <a:gd name="connsiteY4" fmla="*/ 0 h 313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492" h="3136492">
                <a:moveTo>
                  <a:pt x="1568246" y="0"/>
                </a:moveTo>
                <a:cubicBezTo>
                  <a:pt x="2434364" y="0"/>
                  <a:pt x="3136492" y="702128"/>
                  <a:pt x="3136492" y="1568246"/>
                </a:cubicBezTo>
                <a:cubicBezTo>
                  <a:pt x="3136492" y="2434364"/>
                  <a:pt x="2434364" y="3136492"/>
                  <a:pt x="1568246" y="3136492"/>
                </a:cubicBezTo>
                <a:cubicBezTo>
                  <a:pt x="702128" y="3136492"/>
                  <a:pt x="0" y="2434364"/>
                  <a:pt x="0" y="1568246"/>
                </a:cubicBezTo>
                <a:cubicBezTo>
                  <a:pt x="0" y="702128"/>
                  <a:pt x="702128" y="0"/>
                  <a:pt x="1568246"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4704254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ersona 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5B0CBA8-98DE-834B-8336-BDCEF2D72E41}"/>
              </a:ext>
            </a:extLst>
          </p:cNvPr>
          <p:cNvSpPr>
            <a:spLocks noGrp="1"/>
          </p:cNvSpPr>
          <p:nvPr>
            <p:ph type="pic" sz="quarter" idx="10"/>
          </p:nvPr>
        </p:nvSpPr>
        <p:spPr>
          <a:xfrm>
            <a:off x="816057" y="1132931"/>
            <a:ext cx="4592136" cy="4592136"/>
          </a:xfrm>
          <a:custGeom>
            <a:avLst/>
            <a:gdLst>
              <a:gd name="connsiteX0" fmla="*/ 2296068 w 4592136"/>
              <a:gd name="connsiteY0" fmla="*/ 0 h 4592136"/>
              <a:gd name="connsiteX1" fmla="*/ 4592136 w 4592136"/>
              <a:gd name="connsiteY1" fmla="*/ 2296068 h 4592136"/>
              <a:gd name="connsiteX2" fmla="*/ 2296068 w 4592136"/>
              <a:gd name="connsiteY2" fmla="*/ 4592136 h 4592136"/>
              <a:gd name="connsiteX3" fmla="*/ 0 w 4592136"/>
              <a:gd name="connsiteY3" fmla="*/ 2296068 h 4592136"/>
              <a:gd name="connsiteX4" fmla="*/ 2296068 w 4592136"/>
              <a:gd name="connsiteY4" fmla="*/ 0 h 459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136" h="4592136">
                <a:moveTo>
                  <a:pt x="2296068" y="0"/>
                </a:moveTo>
                <a:cubicBezTo>
                  <a:pt x="3564152" y="0"/>
                  <a:pt x="4592136" y="1027985"/>
                  <a:pt x="4592136" y="2296068"/>
                </a:cubicBezTo>
                <a:cubicBezTo>
                  <a:pt x="4592136" y="3564151"/>
                  <a:pt x="3564152" y="4592136"/>
                  <a:pt x="2296068" y="4592136"/>
                </a:cubicBezTo>
                <a:cubicBezTo>
                  <a:pt x="1027985" y="4592136"/>
                  <a:pt x="0" y="3564151"/>
                  <a:pt x="0" y="2296068"/>
                </a:cubicBezTo>
                <a:cubicBezTo>
                  <a:pt x="0" y="1027985"/>
                  <a:pt x="1027985" y="0"/>
                  <a:pt x="229606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9476013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ersona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10BAB15-AB6C-6948-950F-34A8952AEE56}"/>
              </a:ext>
            </a:extLst>
          </p:cNvPr>
          <p:cNvSpPr>
            <a:spLocks noGrp="1"/>
          </p:cNvSpPr>
          <p:nvPr>
            <p:ph type="pic" sz="quarter" idx="10"/>
          </p:nvPr>
        </p:nvSpPr>
        <p:spPr>
          <a:xfrm>
            <a:off x="609600" y="929780"/>
            <a:ext cx="2905433" cy="3602465"/>
          </a:xfrm>
          <a:custGeom>
            <a:avLst/>
            <a:gdLst>
              <a:gd name="connsiteX0" fmla="*/ 0 w 2905433"/>
              <a:gd name="connsiteY0" fmla="*/ 0 h 3602465"/>
              <a:gd name="connsiteX1" fmla="*/ 2905433 w 2905433"/>
              <a:gd name="connsiteY1" fmla="*/ 0 h 3602465"/>
              <a:gd name="connsiteX2" fmla="*/ 2905433 w 2905433"/>
              <a:gd name="connsiteY2" fmla="*/ 3602465 h 3602465"/>
              <a:gd name="connsiteX3" fmla="*/ 0 w 2905433"/>
              <a:gd name="connsiteY3" fmla="*/ 3602465 h 3602465"/>
            </a:gdLst>
            <a:ahLst/>
            <a:cxnLst>
              <a:cxn ang="0">
                <a:pos x="connsiteX0" y="connsiteY0"/>
              </a:cxn>
              <a:cxn ang="0">
                <a:pos x="connsiteX1" y="connsiteY1"/>
              </a:cxn>
              <a:cxn ang="0">
                <a:pos x="connsiteX2" y="connsiteY2"/>
              </a:cxn>
              <a:cxn ang="0">
                <a:pos x="connsiteX3" y="connsiteY3"/>
              </a:cxn>
            </a:cxnLst>
            <a:rect l="l" t="t" r="r" b="b"/>
            <a:pathLst>
              <a:path w="2905433" h="3602465">
                <a:moveTo>
                  <a:pt x="0" y="0"/>
                </a:moveTo>
                <a:lnTo>
                  <a:pt x="2905433" y="0"/>
                </a:lnTo>
                <a:lnTo>
                  <a:pt x="2905433" y="3602465"/>
                </a:lnTo>
                <a:lnTo>
                  <a:pt x="0" y="3602465"/>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4276077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a 6">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CBCBA22-82FC-3A49-BC09-E2DEE65DD589}"/>
              </a:ext>
            </a:extLst>
          </p:cNvPr>
          <p:cNvSpPr>
            <a:spLocks noGrp="1"/>
          </p:cNvSpPr>
          <p:nvPr>
            <p:ph type="pic" sz="quarter" idx="10"/>
          </p:nvPr>
        </p:nvSpPr>
        <p:spPr>
          <a:xfrm>
            <a:off x="606156" y="923033"/>
            <a:ext cx="4592137" cy="4592136"/>
          </a:xfrm>
          <a:custGeom>
            <a:avLst/>
            <a:gdLst>
              <a:gd name="connsiteX0" fmla="*/ 2296068 w 4592137"/>
              <a:gd name="connsiteY0" fmla="*/ 0 h 4592136"/>
              <a:gd name="connsiteX1" fmla="*/ 4592137 w 4592137"/>
              <a:gd name="connsiteY1" fmla="*/ 2296068 h 4592136"/>
              <a:gd name="connsiteX2" fmla="*/ 2296068 w 4592137"/>
              <a:gd name="connsiteY2" fmla="*/ 4592136 h 4592136"/>
              <a:gd name="connsiteX3" fmla="*/ 0 w 4592137"/>
              <a:gd name="connsiteY3" fmla="*/ 2296068 h 4592136"/>
              <a:gd name="connsiteX4" fmla="*/ 2296068 w 4592137"/>
              <a:gd name="connsiteY4" fmla="*/ 0 h 459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137" h="4592136">
                <a:moveTo>
                  <a:pt x="2296068" y="0"/>
                </a:moveTo>
                <a:cubicBezTo>
                  <a:pt x="3564151" y="0"/>
                  <a:pt x="4592137" y="1027985"/>
                  <a:pt x="4592137" y="2296068"/>
                </a:cubicBezTo>
                <a:cubicBezTo>
                  <a:pt x="4592137" y="3564151"/>
                  <a:pt x="3564151" y="4592136"/>
                  <a:pt x="2296068" y="4592136"/>
                </a:cubicBezTo>
                <a:cubicBezTo>
                  <a:pt x="1027985" y="4592136"/>
                  <a:pt x="0" y="3564151"/>
                  <a:pt x="0" y="2296068"/>
                </a:cubicBezTo>
                <a:cubicBezTo>
                  <a:pt x="0" y="1027985"/>
                  <a:pt x="1027985" y="0"/>
                  <a:pt x="229606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6754497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ersona 7">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E27CFF5-1ABB-2B44-8AC5-E69C6B02E909}"/>
              </a:ext>
            </a:extLst>
          </p:cNvPr>
          <p:cNvSpPr>
            <a:spLocks noGrp="1"/>
          </p:cNvSpPr>
          <p:nvPr>
            <p:ph type="pic" sz="quarter" idx="10"/>
          </p:nvPr>
        </p:nvSpPr>
        <p:spPr>
          <a:xfrm>
            <a:off x="6347014" y="0"/>
            <a:ext cx="5844986" cy="6858000"/>
          </a:xfrm>
          <a:custGeom>
            <a:avLst/>
            <a:gdLst>
              <a:gd name="connsiteX0" fmla="*/ 1508589 w 5844986"/>
              <a:gd name="connsiteY0" fmla="*/ 0 h 6858000"/>
              <a:gd name="connsiteX1" fmla="*/ 5844986 w 5844986"/>
              <a:gd name="connsiteY1" fmla="*/ 0 h 6858000"/>
              <a:gd name="connsiteX2" fmla="*/ 5844986 w 5844986"/>
              <a:gd name="connsiteY2" fmla="*/ 6858000 h 6858000"/>
              <a:gd name="connsiteX3" fmla="*/ 1508590 w 5844986"/>
              <a:gd name="connsiteY3" fmla="*/ 6858000 h 6858000"/>
              <a:gd name="connsiteX4" fmla="*/ 1362738 w 5844986"/>
              <a:gd name="connsiteY4" fmla="*/ 6718944 h 6858000"/>
              <a:gd name="connsiteX5" fmla="*/ 0 w 5844986"/>
              <a:gd name="connsiteY5" fmla="*/ 3429000 h 6858000"/>
              <a:gd name="connsiteX6" fmla="*/ 1362738 w 5844986"/>
              <a:gd name="connsiteY6" fmla="*/ 1390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986" h="6858000">
                <a:moveTo>
                  <a:pt x="1508589" y="0"/>
                </a:moveTo>
                <a:lnTo>
                  <a:pt x="5844986" y="0"/>
                </a:lnTo>
                <a:lnTo>
                  <a:pt x="5844986" y="6858000"/>
                </a:lnTo>
                <a:lnTo>
                  <a:pt x="1508590" y="6858000"/>
                </a:lnTo>
                <a:lnTo>
                  <a:pt x="1362738" y="6718944"/>
                </a:lnTo>
                <a:cubicBezTo>
                  <a:pt x="520769" y="5876974"/>
                  <a:pt x="0" y="4713803"/>
                  <a:pt x="0" y="3429000"/>
                </a:cubicBezTo>
                <a:cubicBezTo>
                  <a:pt x="0" y="2144197"/>
                  <a:pt x="520769" y="981026"/>
                  <a:pt x="1362738" y="139056"/>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2154987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9D769A0-D4C1-664F-B779-CD5283104D23}"/>
              </a:ext>
            </a:extLst>
          </p:cNvPr>
          <p:cNvSpPr>
            <a:spLocks noGrp="1"/>
          </p:cNvSpPr>
          <p:nvPr>
            <p:ph type="pic" sz="quarter" idx="13"/>
          </p:nvPr>
        </p:nvSpPr>
        <p:spPr>
          <a:xfrm>
            <a:off x="9137274"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
        <p:nvSpPr>
          <p:cNvPr id="11" name="Picture Placeholder 10">
            <a:extLst>
              <a:ext uri="{FF2B5EF4-FFF2-40B4-BE49-F238E27FC236}">
                <a16:creationId xmlns:a16="http://schemas.microsoft.com/office/drawing/2014/main" id="{AC5F6FDA-AAF9-E94F-ADD8-DEAF83177268}"/>
              </a:ext>
            </a:extLst>
          </p:cNvPr>
          <p:cNvSpPr>
            <a:spLocks noGrp="1"/>
          </p:cNvSpPr>
          <p:nvPr>
            <p:ph type="pic" sz="quarter" idx="12"/>
          </p:nvPr>
        </p:nvSpPr>
        <p:spPr>
          <a:xfrm>
            <a:off x="6434013"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
        <p:nvSpPr>
          <p:cNvPr id="9" name="Picture Placeholder 8">
            <a:extLst>
              <a:ext uri="{FF2B5EF4-FFF2-40B4-BE49-F238E27FC236}">
                <a16:creationId xmlns:a16="http://schemas.microsoft.com/office/drawing/2014/main" id="{5753BC8F-7CE0-C64C-9B3B-8E7B8B86A9A8}"/>
              </a:ext>
            </a:extLst>
          </p:cNvPr>
          <p:cNvSpPr>
            <a:spLocks noGrp="1"/>
          </p:cNvSpPr>
          <p:nvPr>
            <p:ph type="pic" sz="quarter" idx="11"/>
          </p:nvPr>
        </p:nvSpPr>
        <p:spPr>
          <a:xfrm>
            <a:off x="3730752"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
        <p:nvSpPr>
          <p:cNvPr id="7" name="Picture Placeholder 6">
            <a:extLst>
              <a:ext uri="{FF2B5EF4-FFF2-40B4-BE49-F238E27FC236}">
                <a16:creationId xmlns:a16="http://schemas.microsoft.com/office/drawing/2014/main" id="{AFE7BDD1-33B1-034B-9437-3A5DFE81F1D1}"/>
              </a:ext>
            </a:extLst>
          </p:cNvPr>
          <p:cNvSpPr>
            <a:spLocks noGrp="1"/>
          </p:cNvSpPr>
          <p:nvPr>
            <p:ph type="pic" sz="quarter" idx="10"/>
          </p:nvPr>
        </p:nvSpPr>
        <p:spPr>
          <a:xfrm>
            <a:off x="1027491"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6428334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4367FEA-FC96-5F43-B5D3-2CF9C29C5D8B}"/>
              </a:ext>
            </a:extLst>
          </p:cNvPr>
          <p:cNvSpPr>
            <a:spLocks noGrp="1"/>
          </p:cNvSpPr>
          <p:nvPr>
            <p:ph type="pic" sz="quarter" idx="10"/>
          </p:nvPr>
        </p:nvSpPr>
        <p:spPr>
          <a:xfrm>
            <a:off x="8937522" y="172065"/>
            <a:ext cx="3067665" cy="6513872"/>
          </a:xfrm>
          <a:custGeom>
            <a:avLst/>
            <a:gdLst>
              <a:gd name="connsiteX0" fmla="*/ 958891 w 3067665"/>
              <a:gd name="connsiteY0" fmla="*/ 0 h 6513872"/>
              <a:gd name="connsiteX1" fmla="*/ 3067665 w 3067665"/>
              <a:gd name="connsiteY1" fmla="*/ 0 h 6513872"/>
              <a:gd name="connsiteX2" fmla="*/ 3067665 w 3067665"/>
              <a:gd name="connsiteY2" fmla="*/ 6513872 h 6513872"/>
              <a:gd name="connsiteX3" fmla="*/ 0 w 3067665"/>
              <a:gd name="connsiteY3" fmla="*/ 6513872 h 6513872"/>
              <a:gd name="connsiteX4" fmla="*/ 0 w 3067665"/>
              <a:gd name="connsiteY4" fmla="*/ 958891 h 6513872"/>
              <a:gd name="connsiteX5" fmla="*/ 958891 w 3067665"/>
              <a:gd name="connsiteY5" fmla="*/ 0 h 651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7665" h="6513872">
                <a:moveTo>
                  <a:pt x="958891" y="0"/>
                </a:moveTo>
                <a:lnTo>
                  <a:pt x="3067665" y="0"/>
                </a:lnTo>
                <a:lnTo>
                  <a:pt x="3067665" y="6513872"/>
                </a:lnTo>
                <a:lnTo>
                  <a:pt x="0" y="6513872"/>
                </a:lnTo>
                <a:lnTo>
                  <a:pt x="0" y="958891"/>
                </a:lnTo>
                <a:cubicBezTo>
                  <a:pt x="0" y="429310"/>
                  <a:pt x="429310" y="0"/>
                  <a:pt x="95889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57920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ersona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0E2AA6C-00DB-6C41-9716-487D1989F176}"/>
              </a:ext>
            </a:extLst>
          </p:cNvPr>
          <p:cNvSpPr>
            <a:spLocks noGrp="1"/>
          </p:cNvSpPr>
          <p:nvPr>
            <p:ph type="pic" sz="quarter" idx="10"/>
          </p:nvPr>
        </p:nvSpPr>
        <p:spPr>
          <a:xfrm>
            <a:off x="6858416" y="1221184"/>
            <a:ext cx="3835126" cy="4379710"/>
          </a:xfrm>
          <a:custGeom>
            <a:avLst/>
            <a:gdLst>
              <a:gd name="connsiteX0" fmla="*/ 1645270 w 3835126"/>
              <a:gd name="connsiteY0" fmla="*/ 0 h 4379710"/>
              <a:gd name="connsiteX1" fmla="*/ 3542800 w 3835126"/>
              <a:gd name="connsiteY1" fmla="*/ 1096765 h 4379710"/>
              <a:gd name="connsiteX2" fmla="*/ 3539617 w 3835126"/>
              <a:gd name="connsiteY2" fmla="*/ 3288454 h 4379710"/>
              <a:gd name="connsiteX3" fmla="*/ 1638908 w 3835126"/>
              <a:gd name="connsiteY3" fmla="*/ 4379701 h 4379710"/>
              <a:gd name="connsiteX4" fmla="*/ 1640501 w 3835126"/>
              <a:gd name="connsiteY4" fmla="*/ 3831264 h 4379710"/>
              <a:gd name="connsiteX5" fmla="*/ 1519943 w 3835126"/>
              <a:gd name="connsiteY5" fmla="*/ 3830380 h 4379710"/>
              <a:gd name="connsiteX6" fmla="*/ 241976 w 3835126"/>
              <a:gd name="connsiteY6" fmla="*/ 3048737 h 4379710"/>
              <a:gd name="connsiteX7" fmla="*/ 228718 w 3835126"/>
              <a:gd name="connsiteY7" fmla="*/ 1353019 h 4379710"/>
              <a:gd name="connsiteX8" fmla="*/ 1494307 w 3835126"/>
              <a:gd name="connsiteY8" fmla="*/ 551490 h 4379710"/>
              <a:gd name="connsiteX9" fmla="*/ 1645270 w 3835126"/>
              <a:gd name="connsiteY9" fmla="*/ 548021 h 437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5126" h="4379710">
                <a:moveTo>
                  <a:pt x="1645270" y="0"/>
                </a:moveTo>
                <a:cubicBezTo>
                  <a:pt x="2428388" y="0"/>
                  <a:pt x="3151898" y="418185"/>
                  <a:pt x="3542800" y="1096765"/>
                </a:cubicBezTo>
                <a:cubicBezTo>
                  <a:pt x="3933703" y="1775343"/>
                  <a:pt x="3932489" y="2611015"/>
                  <a:pt x="3539617" y="3288454"/>
                </a:cubicBezTo>
                <a:cubicBezTo>
                  <a:pt x="3146745" y="3965894"/>
                  <a:pt x="2422022" y="4381976"/>
                  <a:pt x="1638908" y="4379701"/>
                </a:cubicBezTo>
                <a:lnTo>
                  <a:pt x="1640501" y="3831264"/>
                </a:lnTo>
                <a:lnTo>
                  <a:pt x="1519943" y="3830380"/>
                </a:lnTo>
                <a:cubicBezTo>
                  <a:pt x="997780" y="3790574"/>
                  <a:pt x="520058" y="3503084"/>
                  <a:pt x="241976" y="3048737"/>
                </a:cubicBezTo>
                <a:cubicBezTo>
                  <a:pt x="-75832" y="2529482"/>
                  <a:pt x="-80931" y="1877179"/>
                  <a:pt x="228718" y="1353019"/>
                </a:cubicBezTo>
                <a:cubicBezTo>
                  <a:pt x="499662" y="894379"/>
                  <a:pt x="972831" y="599455"/>
                  <a:pt x="1494307" y="551490"/>
                </a:cubicBezTo>
                <a:lnTo>
                  <a:pt x="1645270" y="548021"/>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650413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4853817-68D1-1746-BB7B-8170AD2E0ABC}"/>
              </a:ext>
            </a:extLst>
          </p:cNvPr>
          <p:cNvSpPr>
            <a:spLocks noGrp="1"/>
          </p:cNvSpPr>
          <p:nvPr>
            <p:ph type="pic" sz="quarter" idx="10"/>
          </p:nvPr>
        </p:nvSpPr>
        <p:spPr>
          <a:xfrm>
            <a:off x="1826650" y="1020353"/>
            <a:ext cx="2418201" cy="4815539"/>
          </a:xfrm>
          <a:custGeom>
            <a:avLst/>
            <a:gdLst>
              <a:gd name="connsiteX0" fmla="*/ 2400582 w 2418201"/>
              <a:gd name="connsiteY0" fmla="*/ 0 h 4815539"/>
              <a:gd name="connsiteX1" fmla="*/ 2407778 w 2418201"/>
              <a:gd name="connsiteY1" fmla="*/ 2407764 h 4815539"/>
              <a:gd name="connsiteX2" fmla="*/ 2418201 w 2418201"/>
              <a:gd name="connsiteY2" fmla="*/ 4815517 h 4815539"/>
              <a:gd name="connsiteX3" fmla="*/ 327272 w 2418201"/>
              <a:gd name="connsiteY3" fmla="*/ 3619739 h 4815539"/>
              <a:gd name="connsiteX4" fmla="*/ 318459 w 2418201"/>
              <a:gd name="connsiteY4" fmla="*/ 1211047 h 4815539"/>
              <a:gd name="connsiteX5" fmla="*/ 2400582 w 2418201"/>
              <a:gd name="connsiteY5" fmla="*/ 0 h 481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201" h="4815539">
                <a:moveTo>
                  <a:pt x="2400582" y="0"/>
                </a:moveTo>
                <a:lnTo>
                  <a:pt x="2407778" y="2407764"/>
                </a:lnTo>
                <a:lnTo>
                  <a:pt x="2418201" y="4815517"/>
                </a:lnTo>
                <a:cubicBezTo>
                  <a:pt x="1557610" y="4819243"/>
                  <a:pt x="760462" y="4363363"/>
                  <a:pt x="327272" y="3619739"/>
                </a:cubicBezTo>
                <a:cubicBezTo>
                  <a:pt x="-105919" y="2876114"/>
                  <a:pt x="-109279" y="1957822"/>
                  <a:pt x="318459" y="1211047"/>
                </a:cubicBezTo>
                <a:cubicBezTo>
                  <a:pt x="746196" y="464272"/>
                  <a:pt x="1539986" y="2572"/>
                  <a:pt x="2400582"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2107847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59742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Slide #">
    <p:bg>
      <p:bgPr>
        <a:solidFill>
          <a:srgbClr val="F6F6F6"/>
        </a:solidFill>
        <a:effectLst/>
      </p:bgPr>
    </p:bg>
    <p:spTree>
      <p:nvGrpSpPr>
        <p:cNvPr id="1" name=""/>
        <p:cNvGrpSpPr/>
        <p:nvPr/>
      </p:nvGrpSpPr>
      <p:grpSpPr>
        <a:xfrm>
          <a:off x="0" y="0"/>
          <a:ext cx="0" cy="0"/>
          <a:chOff x="0" y="0"/>
          <a:chExt cx="0" cy="0"/>
        </a:xfrm>
      </p:grpSpPr>
      <p:sp>
        <p:nvSpPr>
          <p:cNvPr id="12" name="Slide Number"/>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131356178"/>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95405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6130256" y="1530288"/>
            <a:ext cx="3978990" cy="3978990"/>
          </a:xfrm>
          <a:custGeom>
            <a:avLst/>
            <a:gdLst>
              <a:gd name="connsiteX0" fmla="*/ 1989495 w 3978990"/>
              <a:gd name="connsiteY0" fmla="*/ 0 h 3978990"/>
              <a:gd name="connsiteX1" fmla="*/ 3978990 w 3978990"/>
              <a:gd name="connsiteY1" fmla="*/ 1989495 h 3978990"/>
              <a:gd name="connsiteX2" fmla="*/ 1989495 w 3978990"/>
              <a:gd name="connsiteY2" fmla="*/ 3978990 h 3978990"/>
              <a:gd name="connsiteX3" fmla="*/ 0 w 3978990"/>
              <a:gd name="connsiteY3" fmla="*/ 1989495 h 3978990"/>
              <a:gd name="connsiteX4" fmla="*/ 1989495 w 3978990"/>
              <a:gd name="connsiteY4" fmla="*/ 0 h 39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990" h="3978990">
                <a:moveTo>
                  <a:pt x="1989495" y="0"/>
                </a:moveTo>
                <a:cubicBezTo>
                  <a:pt x="3088263" y="0"/>
                  <a:pt x="3978990" y="890727"/>
                  <a:pt x="3978990" y="1989495"/>
                </a:cubicBezTo>
                <a:cubicBezTo>
                  <a:pt x="3978990" y="3088263"/>
                  <a:pt x="3088263" y="3978990"/>
                  <a:pt x="1989495" y="3978990"/>
                </a:cubicBezTo>
                <a:cubicBezTo>
                  <a:pt x="890727" y="3978990"/>
                  <a:pt x="0" y="3088263"/>
                  <a:pt x="0" y="1989495"/>
                </a:cubicBezTo>
                <a:cubicBezTo>
                  <a:pt x="0" y="890727"/>
                  <a:pt x="890727" y="0"/>
                  <a:pt x="1989495"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24271869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troducin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a:custGeom>
            <a:avLst/>
            <a:gdLst>
              <a:gd name="connsiteX0" fmla="*/ 0 w 12192000"/>
              <a:gd name="connsiteY0" fmla="*/ 0 h 6858001"/>
              <a:gd name="connsiteX1" fmla="*/ 12192000 w 12192000"/>
              <a:gd name="connsiteY1" fmla="*/ 0 h 6858001"/>
              <a:gd name="connsiteX2" fmla="*/ 12192000 w 12192000"/>
              <a:gd name="connsiteY2" fmla="*/ 6858001 h 6858001"/>
              <a:gd name="connsiteX3" fmla="*/ 0 w 1219200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2000" h="6858001">
                <a:moveTo>
                  <a:pt x="0" y="0"/>
                </a:moveTo>
                <a:lnTo>
                  <a:pt x="12192000" y="0"/>
                </a:lnTo>
                <a:lnTo>
                  <a:pt x="12192000" y="6858001"/>
                </a:lnTo>
                <a:lnTo>
                  <a:pt x="0" y="6858001"/>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922515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ersonal Backgroun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858416" y="1221184"/>
            <a:ext cx="3835126" cy="4379710"/>
          </a:xfrm>
          <a:custGeom>
            <a:avLst/>
            <a:gdLst>
              <a:gd name="connsiteX0" fmla="*/ 1645270 w 3835126"/>
              <a:gd name="connsiteY0" fmla="*/ 0 h 4379710"/>
              <a:gd name="connsiteX1" fmla="*/ 3542800 w 3835126"/>
              <a:gd name="connsiteY1" fmla="*/ 1096765 h 4379710"/>
              <a:gd name="connsiteX2" fmla="*/ 3539617 w 3835126"/>
              <a:gd name="connsiteY2" fmla="*/ 3288454 h 4379710"/>
              <a:gd name="connsiteX3" fmla="*/ 1638908 w 3835126"/>
              <a:gd name="connsiteY3" fmla="*/ 4379701 h 4379710"/>
              <a:gd name="connsiteX4" fmla="*/ 1640501 w 3835126"/>
              <a:gd name="connsiteY4" fmla="*/ 3831264 h 4379710"/>
              <a:gd name="connsiteX5" fmla="*/ 1519943 w 3835126"/>
              <a:gd name="connsiteY5" fmla="*/ 3830380 h 4379710"/>
              <a:gd name="connsiteX6" fmla="*/ 241976 w 3835126"/>
              <a:gd name="connsiteY6" fmla="*/ 3048737 h 4379710"/>
              <a:gd name="connsiteX7" fmla="*/ 228718 w 3835126"/>
              <a:gd name="connsiteY7" fmla="*/ 1353019 h 4379710"/>
              <a:gd name="connsiteX8" fmla="*/ 1494307 w 3835126"/>
              <a:gd name="connsiteY8" fmla="*/ 551490 h 4379710"/>
              <a:gd name="connsiteX9" fmla="*/ 1645270 w 3835126"/>
              <a:gd name="connsiteY9" fmla="*/ 548021 h 437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5126" h="4379710">
                <a:moveTo>
                  <a:pt x="1645270" y="0"/>
                </a:moveTo>
                <a:cubicBezTo>
                  <a:pt x="2428388" y="0"/>
                  <a:pt x="3151898" y="418185"/>
                  <a:pt x="3542800" y="1096765"/>
                </a:cubicBezTo>
                <a:cubicBezTo>
                  <a:pt x="3933703" y="1775343"/>
                  <a:pt x="3932489" y="2611015"/>
                  <a:pt x="3539617" y="3288454"/>
                </a:cubicBezTo>
                <a:cubicBezTo>
                  <a:pt x="3146745" y="3965894"/>
                  <a:pt x="2422022" y="4381976"/>
                  <a:pt x="1638908" y="4379701"/>
                </a:cubicBezTo>
                <a:lnTo>
                  <a:pt x="1640501" y="3831264"/>
                </a:lnTo>
                <a:lnTo>
                  <a:pt x="1519943" y="3830380"/>
                </a:lnTo>
                <a:cubicBezTo>
                  <a:pt x="997780" y="3790574"/>
                  <a:pt x="520058" y="3503084"/>
                  <a:pt x="241976" y="3048737"/>
                </a:cubicBezTo>
                <a:cubicBezTo>
                  <a:pt x="-75832" y="2529482"/>
                  <a:pt x="-80931" y="1877179"/>
                  <a:pt x="228718" y="1353019"/>
                </a:cubicBezTo>
                <a:cubicBezTo>
                  <a:pt x="499662" y="894379"/>
                  <a:pt x="972831" y="599455"/>
                  <a:pt x="1494307" y="551490"/>
                </a:cubicBezTo>
                <a:lnTo>
                  <a:pt x="1645270" y="548021"/>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145041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alues and Goals">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908702" y="2423159"/>
            <a:ext cx="2011682" cy="2011680"/>
          </a:xfrm>
          <a:custGeom>
            <a:avLst/>
            <a:gdLst>
              <a:gd name="connsiteX0" fmla="*/ 1005841 w 2011682"/>
              <a:gd name="connsiteY0" fmla="*/ 0 h 2011680"/>
              <a:gd name="connsiteX1" fmla="*/ 2011682 w 2011682"/>
              <a:gd name="connsiteY1" fmla="*/ 1005840 h 2011680"/>
              <a:gd name="connsiteX2" fmla="*/ 1005841 w 2011682"/>
              <a:gd name="connsiteY2" fmla="*/ 2011680 h 2011680"/>
              <a:gd name="connsiteX3" fmla="*/ 0 w 2011682"/>
              <a:gd name="connsiteY3" fmla="*/ 1005840 h 2011680"/>
              <a:gd name="connsiteX4" fmla="*/ 1005841 w 2011682"/>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2" h="2011680">
                <a:moveTo>
                  <a:pt x="1005841" y="0"/>
                </a:moveTo>
                <a:cubicBezTo>
                  <a:pt x="1561352" y="0"/>
                  <a:pt x="2011682" y="450330"/>
                  <a:pt x="2011682" y="1005840"/>
                </a:cubicBezTo>
                <a:cubicBezTo>
                  <a:pt x="2011682" y="1561350"/>
                  <a:pt x="1561352" y="2011680"/>
                  <a:pt x="1005841" y="2011680"/>
                </a:cubicBezTo>
                <a:cubicBezTo>
                  <a:pt x="450330" y="2011680"/>
                  <a:pt x="0" y="1561350"/>
                  <a:pt x="0" y="1005840"/>
                </a:cubicBezTo>
                <a:cubicBezTo>
                  <a:pt x="0" y="450330"/>
                  <a:pt x="450330" y="0"/>
                  <a:pt x="100584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28007644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ersonal Goal">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1485504"/>
            <a:ext cx="1959521" cy="2237770"/>
          </a:xfrm>
          <a:custGeom>
            <a:avLst/>
            <a:gdLst>
              <a:gd name="connsiteX0" fmla="*/ 1118886 w 1959521"/>
              <a:gd name="connsiteY0" fmla="*/ 0 h 2237770"/>
              <a:gd name="connsiteX1" fmla="*/ 1118886 w 1959521"/>
              <a:gd name="connsiteY1" fmla="*/ 280006 h 2237770"/>
              <a:gd name="connsiteX2" fmla="*/ 1196020 w 1959521"/>
              <a:gd name="connsiteY2" fmla="*/ 281779 h 2237770"/>
              <a:gd name="connsiteX3" fmla="*/ 1842661 w 1959521"/>
              <a:gd name="connsiteY3" fmla="*/ 691312 h 2237770"/>
              <a:gd name="connsiteX4" fmla="*/ 1835887 w 1959521"/>
              <a:gd name="connsiteY4" fmla="*/ 1557723 h 2237770"/>
              <a:gd name="connsiteX5" fmla="*/ 1182921 w 1959521"/>
              <a:gd name="connsiteY5" fmla="*/ 1957096 h 2237770"/>
              <a:gd name="connsiteX6" fmla="*/ 1121323 w 1959521"/>
              <a:gd name="connsiteY6" fmla="*/ 1957548 h 2237770"/>
              <a:gd name="connsiteX7" fmla="*/ 1122137 w 1959521"/>
              <a:gd name="connsiteY7" fmla="*/ 2237766 h 2237770"/>
              <a:gd name="connsiteX8" fmla="*/ 150988 w 1959521"/>
              <a:gd name="connsiteY8" fmla="*/ 1680204 h 2237770"/>
              <a:gd name="connsiteX9" fmla="*/ 149361 w 1959521"/>
              <a:gd name="connsiteY9" fmla="*/ 560382 h 2237770"/>
              <a:gd name="connsiteX10" fmla="*/ 1118886 w 1959521"/>
              <a:gd name="connsiteY10" fmla="*/ 0 h 22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9521" h="2237770">
                <a:moveTo>
                  <a:pt x="1118886" y="0"/>
                </a:moveTo>
                <a:lnTo>
                  <a:pt x="1118886" y="280006"/>
                </a:lnTo>
                <a:lnTo>
                  <a:pt x="1196020" y="281779"/>
                </a:lnTo>
                <a:cubicBezTo>
                  <a:pt x="1462463" y="306286"/>
                  <a:pt x="1704224" y="456975"/>
                  <a:pt x="1842661" y="691312"/>
                </a:cubicBezTo>
                <a:cubicBezTo>
                  <a:pt x="2000873" y="959127"/>
                  <a:pt x="1998267" y="1292415"/>
                  <a:pt x="1835887" y="1557723"/>
                </a:cubicBezTo>
                <a:cubicBezTo>
                  <a:pt x="1693803" y="1789867"/>
                  <a:pt x="1449715" y="1936758"/>
                  <a:pt x="1182921" y="1957096"/>
                </a:cubicBezTo>
                <a:lnTo>
                  <a:pt x="1121323" y="1957548"/>
                </a:lnTo>
                <a:lnTo>
                  <a:pt x="1122137" y="2237766"/>
                </a:lnTo>
                <a:cubicBezTo>
                  <a:pt x="722012" y="2238929"/>
                  <a:pt x="351722" y="2026336"/>
                  <a:pt x="150988" y="1680204"/>
                </a:cubicBezTo>
                <a:cubicBezTo>
                  <a:pt x="-49746" y="1334073"/>
                  <a:pt x="-50367" y="907095"/>
                  <a:pt x="149361" y="560382"/>
                </a:cubicBezTo>
                <a:cubicBezTo>
                  <a:pt x="349089" y="213668"/>
                  <a:pt x="718759" y="0"/>
                  <a:pt x="1118886"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300776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ersonal Experienc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30709" y="1285174"/>
            <a:ext cx="3978990" cy="3978990"/>
          </a:xfrm>
          <a:custGeom>
            <a:avLst/>
            <a:gdLst>
              <a:gd name="connsiteX0" fmla="*/ 1989495 w 3978990"/>
              <a:gd name="connsiteY0" fmla="*/ 0 h 3978990"/>
              <a:gd name="connsiteX1" fmla="*/ 3978990 w 3978990"/>
              <a:gd name="connsiteY1" fmla="*/ 1989495 h 3978990"/>
              <a:gd name="connsiteX2" fmla="*/ 1989495 w 3978990"/>
              <a:gd name="connsiteY2" fmla="*/ 3978990 h 3978990"/>
              <a:gd name="connsiteX3" fmla="*/ 0 w 3978990"/>
              <a:gd name="connsiteY3" fmla="*/ 1989495 h 3978990"/>
              <a:gd name="connsiteX4" fmla="*/ 1989495 w 3978990"/>
              <a:gd name="connsiteY4" fmla="*/ 0 h 39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990" h="3978990">
                <a:moveTo>
                  <a:pt x="1989495" y="0"/>
                </a:moveTo>
                <a:cubicBezTo>
                  <a:pt x="3088263" y="0"/>
                  <a:pt x="3978990" y="890727"/>
                  <a:pt x="3978990" y="1989495"/>
                </a:cubicBezTo>
                <a:cubicBezTo>
                  <a:pt x="3978990" y="3088263"/>
                  <a:pt x="3088263" y="3978990"/>
                  <a:pt x="1989495" y="3978990"/>
                </a:cubicBezTo>
                <a:cubicBezTo>
                  <a:pt x="890727" y="3978990"/>
                  <a:pt x="0" y="3088263"/>
                  <a:pt x="0" y="1989495"/>
                </a:cubicBezTo>
                <a:cubicBezTo>
                  <a:pt x="0" y="890727"/>
                  <a:pt x="890727" y="0"/>
                  <a:pt x="1989495"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50705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alues and Goal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6CCAB96-C760-614D-8C17-4A2052698821}"/>
              </a:ext>
            </a:extLst>
          </p:cNvPr>
          <p:cNvSpPr>
            <a:spLocks noGrp="1"/>
          </p:cNvSpPr>
          <p:nvPr>
            <p:ph type="pic" sz="quarter" idx="10"/>
          </p:nvPr>
        </p:nvSpPr>
        <p:spPr>
          <a:xfrm>
            <a:off x="5908702" y="2423159"/>
            <a:ext cx="2011682" cy="2011680"/>
          </a:xfrm>
          <a:custGeom>
            <a:avLst/>
            <a:gdLst>
              <a:gd name="connsiteX0" fmla="*/ 1005841 w 2011682"/>
              <a:gd name="connsiteY0" fmla="*/ 0 h 2011680"/>
              <a:gd name="connsiteX1" fmla="*/ 2011682 w 2011682"/>
              <a:gd name="connsiteY1" fmla="*/ 1005840 h 2011680"/>
              <a:gd name="connsiteX2" fmla="*/ 1005841 w 2011682"/>
              <a:gd name="connsiteY2" fmla="*/ 2011680 h 2011680"/>
              <a:gd name="connsiteX3" fmla="*/ 0 w 2011682"/>
              <a:gd name="connsiteY3" fmla="*/ 1005840 h 2011680"/>
              <a:gd name="connsiteX4" fmla="*/ 1005841 w 2011682"/>
              <a:gd name="connsiteY4" fmla="*/ 0 h 201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82" h="2011680">
                <a:moveTo>
                  <a:pt x="1005841" y="0"/>
                </a:moveTo>
                <a:cubicBezTo>
                  <a:pt x="1561352" y="0"/>
                  <a:pt x="2011682" y="450330"/>
                  <a:pt x="2011682" y="1005840"/>
                </a:cubicBezTo>
                <a:cubicBezTo>
                  <a:pt x="2011682" y="1561350"/>
                  <a:pt x="1561352" y="2011680"/>
                  <a:pt x="1005841" y="2011680"/>
                </a:cubicBezTo>
                <a:cubicBezTo>
                  <a:pt x="450330" y="2011680"/>
                  <a:pt x="0" y="1561350"/>
                  <a:pt x="0" y="1005840"/>
                </a:cubicBezTo>
                <a:cubicBezTo>
                  <a:pt x="0" y="450330"/>
                  <a:pt x="450330" y="0"/>
                  <a:pt x="1005841"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12207220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llenges">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1454063" cy="3429000"/>
          </a:xfrm>
          <a:custGeom>
            <a:avLst/>
            <a:gdLst>
              <a:gd name="connsiteX0" fmla="*/ 0 w 11454063"/>
              <a:gd name="connsiteY0" fmla="*/ 0 h 3429000"/>
              <a:gd name="connsiteX1" fmla="*/ 11454063 w 11454063"/>
              <a:gd name="connsiteY1" fmla="*/ 0 h 3429000"/>
              <a:gd name="connsiteX2" fmla="*/ 11454063 w 11454063"/>
              <a:gd name="connsiteY2" fmla="*/ 2664436 h 3429000"/>
              <a:gd name="connsiteX3" fmla="*/ 10689499 w 11454063"/>
              <a:gd name="connsiteY3" fmla="*/ 3429000 h 3429000"/>
              <a:gd name="connsiteX4" fmla="*/ 0 w 11454063"/>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4063" h="3429000">
                <a:moveTo>
                  <a:pt x="0" y="0"/>
                </a:moveTo>
                <a:lnTo>
                  <a:pt x="11454063" y="0"/>
                </a:lnTo>
                <a:lnTo>
                  <a:pt x="11454063" y="2664436"/>
                </a:lnTo>
                <a:cubicBezTo>
                  <a:pt x="11454063" y="3086693"/>
                  <a:pt x="11111756" y="3429000"/>
                  <a:pt x="10689499" y="3429000"/>
                </a:cubicBezTo>
                <a:lnTo>
                  <a:pt x="0" y="3429000"/>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880563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kills">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119868" y="3019065"/>
            <a:ext cx="1952264" cy="1952262"/>
          </a:xfrm>
          <a:custGeom>
            <a:avLst/>
            <a:gdLst>
              <a:gd name="connsiteX0" fmla="*/ 976132 w 1952264"/>
              <a:gd name="connsiteY0" fmla="*/ 0 h 1952262"/>
              <a:gd name="connsiteX1" fmla="*/ 1952264 w 1952264"/>
              <a:gd name="connsiteY1" fmla="*/ 976131 h 1952262"/>
              <a:gd name="connsiteX2" fmla="*/ 976132 w 1952264"/>
              <a:gd name="connsiteY2" fmla="*/ 1952262 h 1952262"/>
              <a:gd name="connsiteX3" fmla="*/ 0 w 1952264"/>
              <a:gd name="connsiteY3" fmla="*/ 976131 h 1952262"/>
              <a:gd name="connsiteX4" fmla="*/ 976132 w 1952264"/>
              <a:gd name="connsiteY4" fmla="*/ 0 h 195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64" h="1952262">
                <a:moveTo>
                  <a:pt x="976132" y="0"/>
                </a:moveTo>
                <a:cubicBezTo>
                  <a:pt x="1515235" y="0"/>
                  <a:pt x="1952264" y="437029"/>
                  <a:pt x="1952264" y="976131"/>
                </a:cubicBezTo>
                <a:cubicBezTo>
                  <a:pt x="1952264" y="1515233"/>
                  <a:pt x="1515235" y="1952262"/>
                  <a:pt x="976132" y="1952262"/>
                </a:cubicBezTo>
                <a:cubicBezTo>
                  <a:pt x="437030" y="1952262"/>
                  <a:pt x="0" y="1515233"/>
                  <a:pt x="0" y="976131"/>
                </a:cubicBezTo>
                <a:cubicBezTo>
                  <a:pt x="0" y="437029"/>
                  <a:pt x="437030" y="0"/>
                  <a:pt x="976132"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0790407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yer Persona">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116711" y="1761071"/>
            <a:ext cx="2989474" cy="2989474"/>
          </a:xfrm>
          <a:custGeom>
            <a:avLst/>
            <a:gdLst>
              <a:gd name="connsiteX0" fmla="*/ 1494737 w 2989474"/>
              <a:gd name="connsiteY0" fmla="*/ 0 h 2989474"/>
              <a:gd name="connsiteX1" fmla="*/ 2989474 w 2989474"/>
              <a:gd name="connsiteY1" fmla="*/ 1494737 h 2989474"/>
              <a:gd name="connsiteX2" fmla="*/ 1494737 w 2989474"/>
              <a:gd name="connsiteY2" fmla="*/ 2989474 h 2989474"/>
              <a:gd name="connsiteX3" fmla="*/ 0 w 2989474"/>
              <a:gd name="connsiteY3" fmla="*/ 1494737 h 2989474"/>
              <a:gd name="connsiteX4" fmla="*/ 1494737 w 2989474"/>
              <a:gd name="connsiteY4" fmla="*/ 0 h 298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74" h="2989474">
                <a:moveTo>
                  <a:pt x="1494737" y="0"/>
                </a:moveTo>
                <a:cubicBezTo>
                  <a:pt x="2320257" y="0"/>
                  <a:pt x="2989474" y="669217"/>
                  <a:pt x="2989474" y="1494737"/>
                </a:cubicBezTo>
                <a:cubicBezTo>
                  <a:pt x="2989474" y="2320257"/>
                  <a:pt x="2320257" y="2989474"/>
                  <a:pt x="1494737" y="2989474"/>
                </a:cubicBezTo>
                <a:cubicBezTo>
                  <a:pt x="669217" y="2989474"/>
                  <a:pt x="0" y="2320257"/>
                  <a:pt x="0" y="1494737"/>
                </a:cubicBezTo>
                <a:cubicBezTo>
                  <a:pt x="0" y="669217"/>
                  <a:pt x="669217" y="0"/>
                  <a:pt x="1494737"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1797338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ersona Objectiv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09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yer Persona Quo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248138" y="1460341"/>
            <a:ext cx="3150242" cy="3150240"/>
          </a:xfrm>
          <a:custGeom>
            <a:avLst/>
            <a:gdLst>
              <a:gd name="connsiteX0" fmla="*/ 1575121 w 3150242"/>
              <a:gd name="connsiteY0" fmla="*/ 0 h 3150240"/>
              <a:gd name="connsiteX1" fmla="*/ 3150242 w 3150242"/>
              <a:gd name="connsiteY1" fmla="*/ 1575120 h 3150240"/>
              <a:gd name="connsiteX2" fmla="*/ 1575121 w 3150242"/>
              <a:gd name="connsiteY2" fmla="*/ 3150240 h 3150240"/>
              <a:gd name="connsiteX3" fmla="*/ 0 w 3150242"/>
              <a:gd name="connsiteY3" fmla="*/ 1575120 h 3150240"/>
              <a:gd name="connsiteX4" fmla="*/ 1575121 w 3150242"/>
              <a:gd name="connsiteY4" fmla="*/ 0 h 315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242" h="3150240">
                <a:moveTo>
                  <a:pt x="1575121" y="0"/>
                </a:moveTo>
                <a:cubicBezTo>
                  <a:pt x="2445036" y="0"/>
                  <a:pt x="3150242" y="705205"/>
                  <a:pt x="3150242" y="1575120"/>
                </a:cubicBezTo>
                <a:cubicBezTo>
                  <a:pt x="3150242" y="2445035"/>
                  <a:pt x="2445036" y="3150240"/>
                  <a:pt x="1575121" y="3150240"/>
                </a:cubicBezTo>
                <a:cubicBezTo>
                  <a:pt x="705206" y="3150240"/>
                  <a:pt x="0" y="2445035"/>
                  <a:pt x="0" y="1575120"/>
                </a:cubicBezTo>
                <a:cubicBezTo>
                  <a:pt x="0" y="705205"/>
                  <a:pt x="705206" y="0"/>
                  <a:pt x="157512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091855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ersona Demographic">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487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dentifying Facto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20879" y="4067540"/>
            <a:ext cx="3150242" cy="2790461"/>
          </a:xfrm>
          <a:custGeom>
            <a:avLst/>
            <a:gdLst>
              <a:gd name="connsiteX0" fmla="*/ 1575121 w 3150242"/>
              <a:gd name="connsiteY0" fmla="*/ 0 h 2790461"/>
              <a:gd name="connsiteX1" fmla="*/ 3150242 w 3150242"/>
              <a:gd name="connsiteY1" fmla="*/ 1575120 h 2790461"/>
              <a:gd name="connsiteX2" fmla="*/ 2688900 w 3150242"/>
              <a:gd name="connsiteY2" fmla="*/ 2688898 h 2790461"/>
              <a:gd name="connsiteX3" fmla="*/ 2577152 w 3150242"/>
              <a:gd name="connsiteY3" fmla="*/ 2790461 h 2790461"/>
              <a:gd name="connsiteX4" fmla="*/ 573090 w 3150242"/>
              <a:gd name="connsiteY4" fmla="*/ 2790461 h 2790461"/>
              <a:gd name="connsiteX5" fmla="*/ 461343 w 3150242"/>
              <a:gd name="connsiteY5" fmla="*/ 2688898 h 2790461"/>
              <a:gd name="connsiteX6" fmla="*/ 0 w 3150242"/>
              <a:gd name="connsiteY6" fmla="*/ 1575120 h 2790461"/>
              <a:gd name="connsiteX7" fmla="*/ 1575121 w 3150242"/>
              <a:gd name="connsiteY7" fmla="*/ 0 h 27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0242" h="2790461">
                <a:moveTo>
                  <a:pt x="1575121" y="0"/>
                </a:moveTo>
                <a:cubicBezTo>
                  <a:pt x="2445036" y="0"/>
                  <a:pt x="3150242" y="705205"/>
                  <a:pt x="3150242" y="1575120"/>
                </a:cubicBezTo>
                <a:cubicBezTo>
                  <a:pt x="3150242" y="2010078"/>
                  <a:pt x="2973941" y="2403858"/>
                  <a:pt x="2688900" y="2688898"/>
                </a:cubicBezTo>
                <a:lnTo>
                  <a:pt x="2577152" y="2790461"/>
                </a:lnTo>
                <a:lnTo>
                  <a:pt x="573090" y="2790461"/>
                </a:lnTo>
                <a:lnTo>
                  <a:pt x="461343" y="2688898"/>
                </a:lnTo>
                <a:cubicBezTo>
                  <a:pt x="176302" y="2403858"/>
                  <a:pt x="0" y="2010078"/>
                  <a:pt x="0" y="1575120"/>
                </a:cubicBezTo>
                <a:cubicBezTo>
                  <a:pt x="0" y="705205"/>
                  <a:pt x="705206" y="0"/>
                  <a:pt x="157512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5214472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dentifying Factor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451789" y="2635180"/>
            <a:ext cx="3288422" cy="3288422"/>
          </a:xfrm>
          <a:custGeom>
            <a:avLst/>
            <a:gdLst>
              <a:gd name="connsiteX0" fmla="*/ 1644211 w 3288422"/>
              <a:gd name="connsiteY0" fmla="*/ 0 h 3288422"/>
              <a:gd name="connsiteX1" fmla="*/ 3288422 w 3288422"/>
              <a:gd name="connsiteY1" fmla="*/ 1644211 h 3288422"/>
              <a:gd name="connsiteX2" fmla="*/ 1644211 w 3288422"/>
              <a:gd name="connsiteY2" fmla="*/ 3288422 h 3288422"/>
              <a:gd name="connsiteX3" fmla="*/ 0 w 3288422"/>
              <a:gd name="connsiteY3" fmla="*/ 1644211 h 3288422"/>
              <a:gd name="connsiteX4" fmla="*/ 1644211 w 3288422"/>
              <a:gd name="connsiteY4" fmla="*/ 0 h 328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422" h="3288422">
                <a:moveTo>
                  <a:pt x="1644211" y="0"/>
                </a:moveTo>
                <a:cubicBezTo>
                  <a:pt x="2552284" y="0"/>
                  <a:pt x="3288422" y="736138"/>
                  <a:pt x="3288422" y="1644211"/>
                </a:cubicBezTo>
                <a:cubicBezTo>
                  <a:pt x="3288422" y="2552284"/>
                  <a:pt x="2552284" y="3288422"/>
                  <a:pt x="1644211" y="3288422"/>
                </a:cubicBezTo>
                <a:cubicBezTo>
                  <a:pt x="736138" y="3288422"/>
                  <a:pt x="0" y="2552284"/>
                  <a:pt x="0" y="1644211"/>
                </a:cubicBezTo>
                <a:cubicBezTo>
                  <a:pt x="0" y="736138"/>
                  <a:pt x="736138" y="0"/>
                  <a:pt x="164421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27437111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uyer Classifica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1077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98694" y="3994313"/>
            <a:ext cx="1394612" cy="1394612"/>
          </a:xfrm>
          <a:custGeom>
            <a:avLst/>
            <a:gdLst>
              <a:gd name="connsiteX0" fmla="*/ 697306 w 1394612"/>
              <a:gd name="connsiteY0" fmla="*/ 0 h 1394612"/>
              <a:gd name="connsiteX1" fmla="*/ 1394612 w 1394612"/>
              <a:gd name="connsiteY1" fmla="*/ 697306 h 1394612"/>
              <a:gd name="connsiteX2" fmla="*/ 697306 w 1394612"/>
              <a:gd name="connsiteY2" fmla="*/ 1394612 h 1394612"/>
              <a:gd name="connsiteX3" fmla="*/ 0 w 1394612"/>
              <a:gd name="connsiteY3" fmla="*/ 697306 h 1394612"/>
              <a:gd name="connsiteX4" fmla="*/ 697306 w 1394612"/>
              <a:gd name="connsiteY4" fmla="*/ 0 h 1394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612" h="1394612">
                <a:moveTo>
                  <a:pt x="697306" y="0"/>
                </a:moveTo>
                <a:cubicBezTo>
                  <a:pt x="1082417" y="0"/>
                  <a:pt x="1394612" y="312195"/>
                  <a:pt x="1394612" y="697306"/>
                </a:cubicBezTo>
                <a:cubicBezTo>
                  <a:pt x="1394612" y="1082417"/>
                  <a:pt x="1082417" y="1394612"/>
                  <a:pt x="697306" y="1394612"/>
                </a:cubicBezTo>
                <a:cubicBezTo>
                  <a:pt x="312195" y="1394612"/>
                  <a:pt x="0" y="1082417"/>
                  <a:pt x="0" y="697306"/>
                </a:cubicBezTo>
                <a:cubicBezTo>
                  <a:pt x="0" y="312195"/>
                  <a:pt x="312195" y="0"/>
                  <a:pt x="697306"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2307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ersonal Goal">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51E4E28-FC70-B048-AF75-6B6850468438}"/>
              </a:ext>
            </a:extLst>
          </p:cNvPr>
          <p:cNvSpPr>
            <a:spLocks noGrp="1"/>
          </p:cNvSpPr>
          <p:nvPr>
            <p:ph type="pic" sz="quarter" idx="10"/>
          </p:nvPr>
        </p:nvSpPr>
        <p:spPr>
          <a:xfrm>
            <a:off x="609600" y="1485504"/>
            <a:ext cx="1959521" cy="2237770"/>
          </a:xfrm>
          <a:custGeom>
            <a:avLst/>
            <a:gdLst>
              <a:gd name="connsiteX0" fmla="*/ 1118886 w 1959521"/>
              <a:gd name="connsiteY0" fmla="*/ 0 h 2237770"/>
              <a:gd name="connsiteX1" fmla="*/ 1118886 w 1959521"/>
              <a:gd name="connsiteY1" fmla="*/ 280006 h 2237770"/>
              <a:gd name="connsiteX2" fmla="*/ 1196020 w 1959521"/>
              <a:gd name="connsiteY2" fmla="*/ 281779 h 2237770"/>
              <a:gd name="connsiteX3" fmla="*/ 1842661 w 1959521"/>
              <a:gd name="connsiteY3" fmla="*/ 691312 h 2237770"/>
              <a:gd name="connsiteX4" fmla="*/ 1835887 w 1959521"/>
              <a:gd name="connsiteY4" fmla="*/ 1557723 h 2237770"/>
              <a:gd name="connsiteX5" fmla="*/ 1182921 w 1959521"/>
              <a:gd name="connsiteY5" fmla="*/ 1957096 h 2237770"/>
              <a:gd name="connsiteX6" fmla="*/ 1121323 w 1959521"/>
              <a:gd name="connsiteY6" fmla="*/ 1957548 h 2237770"/>
              <a:gd name="connsiteX7" fmla="*/ 1122137 w 1959521"/>
              <a:gd name="connsiteY7" fmla="*/ 2237766 h 2237770"/>
              <a:gd name="connsiteX8" fmla="*/ 150988 w 1959521"/>
              <a:gd name="connsiteY8" fmla="*/ 1680204 h 2237770"/>
              <a:gd name="connsiteX9" fmla="*/ 149361 w 1959521"/>
              <a:gd name="connsiteY9" fmla="*/ 560382 h 2237770"/>
              <a:gd name="connsiteX10" fmla="*/ 1118886 w 1959521"/>
              <a:gd name="connsiteY10" fmla="*/ 0 h 223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9521" h="2237770">
                <a:moveTo>
                  <a:pt x="1118886" y="0"/>
                </a:moveTo>
                <a:lnTo>
                  <a:pt x="1118886" y="280006"/>
                </a:lnTo>
                <a:lnTo>
                  <a:pt x="1196020" y="281779"/>
                </a:lnTo>
                <a:cubicBezTo>
                  <a:pt x="1462463" y="306286"/>
                  <a:pt x="1704224" y="456975"/>
                  <a:pt x="1842661" y="691312"/>
                </a:cubicBezTo>
                <a:cubicBezTo>
                  <a:pt x="2000873" y="959127"/>
                  <a:pt x="1998267" y="1292415"/>
                  <a:pt x="1835887" y="1557723"/>
                </a:cubicBezTo>
                <a:cubicBezTo>
                  <a:pt x="1693803" y="1789867"/>
                  <a:pt x="1449715" y="1936758"/>
                  <a:pt x="1182921" y="1957096"/>
                </a:cubicBezTo>
                <a:lnTo>
                  <a:pt x="1121323" y="1957548"/>
                </a:lnTo>
                <a:lnTo>
                  <a:pt x="1122137" y="2237766"/>
                </a:lnTo>
                <a:cubicBezTo>
                  <a:pt x="722012" y="2238929"/>
                  <a:pt x="351722" y="2026336"/>
                  <a:pt x="150988" y="1680204"/>
                </a:cubicBezTo>
                <a:cubicBezTo>
                  <a:pt x="-49746" y="1334073"/>
                  <a:pt x="-50367" y="907095"/>
                  <a:pt x="149361" y="560382"/>
                </a:cubicBezTo>
                <a:cubicBezTo>
                  <a:pt x="349089" y="213668"/>
                  <a:pt x="718759" y="0"/>
                  <a:pt x="1118886"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2645908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3030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473846" y="990555"/>
            <a:ext cx="5488678" cy="3126775"/>
          </a:xfrm>
          <a:custGeom>
            <a:avLst/>
            <a:gdLst>
              <a:gd name="connsiteX0" fmla="*/ 0 w 5488678"/>
              <a:gd name="connsiteY0" fmla="*/ 0 h 3126775"/>
              <a:gd name="connsiteX1" fmla="*/ 5488678 w 5488678"/>
              <a:gd name="connsiteY1" fmla="*/ 0 h 3126775"/>
              <a:gd name="connsiteX2" fmla="*/ 5488678 w 5488678"/>
              <a:gd name="connsiteY2" fmla="*/ 3126775 h 3126775"/>
              <a:gd name="connsiteX3" fmla="*/ 0 w 5488678"/>
              <a:gd name="connsiteY3" fmla="*/ 3126775 h 3126775"/>
            </a:gdLst>
            <a:ahLst/>
            <a:cxnLst>
              <a:cxn ang="0">
                <a:pos x="connsiteX0" y="connsiteY0"/>
              </a:cxn>
              <a:cxn ang="0">
                <a:pos x="connsiteX1" y="connsiteY1"/>
              </a:cxn>
              <a:cxn ang="0">
                <a:pos x="connsiteX2" y="connsiteY2"/>
              </a:cxn>
              <a:cxn ang="0">
                <a:pos x="connsiteX3" y="connsiteY3"/>
              </a:cxn>
            </a:cxnLst>
            <a:rect l="l" t="t" r="r" b="b"/>
            <a:pathLst>
              <a:path w="5488678" h="3126775">
                <a:moveTo>
                  <a:pt x="0" y="0"/>
                </a:moveTo>
                <a:lnTo>
                  <a:pt x="5488678" y="0"/>
                </a:lnTo>
                <a:lnTo>
                  <a:pt x="5488678" y="3126775"/>
                </a:lnTo>
                <a:lnTo>
                  <a:pt x="0" y="3126775"/>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2974141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ckup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861593" y="2229028"/>
            <a:ext cx="2470532" cy="4628972"/>
          </a:xfrm>
          <a:custGeom>
            <a:avLst/>
            <a:gdLst>
              <a:gd name="connsiteX0" fmla="*/ 276379 w 2470532"/>
              <a:gd name="connsiteY0" fmla="*/ 0 h 4628972"/>
              <a:gd name="connsiteX1" fmla="*/ 565940 w 2470532"/>
              <a:gd name="connsiteY1" fmla="*/ 0 h 4628972"/>
              <a:gd name="connsiteX2" fmla="*/ 572261 w 2470532"/>
              <a:gd name="connsiteY2" fmla="*/ 2633 h 4628972"/>
              <a:gd name="connsiteX3" fmla="*/ 582986 w 2470532"/>
              <a:gd name="connsiteY3" fmla="*/ 28666 h 4628972"/>
              <a:gd name="connsiteX4" fmla="*/ 582986 w 2470532"/>
              <a:gd name="connsiteY4" fmla="*/ 68353 h 4628972"/>
              <a:gd name="connsiteX5" fmla="*/ 715754 w 2470532"/>
              <a:gd name="connsiteY5" fmla="*/ 201838 h 4628972"/>
              <a:gd name="connsiteX6" fmla="*/ 1754778 w 2470532"/>
              <a:gd name="connsiteY6" fmla="*/ 201838 h 4628972"/>
              <a:gd name="connsiteX7" fmla="*/ 1887547 w 2470532"/>
              <a:gd name="connsiteY7" fmla="*/ 68353 h 4628972"/>
              <a:gd name="connsiteX8" fmla="*/ 1887547 w 2470532"/>
              <a:gd name="connsiteY8" fmla="*/ 28666 h 4628972"/>
              <a:gd name="connsiteX9" fmla="*/ 1898272 w 2470532"/>
              <a:gd name="connsiteY9" fmla="*/ 2633 h 4628972"/>
              <a:gd name="connsiteX10" fmla="*/ 1904594 w 2470532"/>
              <a:gd name="connsiteY10" fmla="*/ 0 h 4628972"/>
              <a:gd name="connsiteX11" fmla="*/ 2194154 w 2470532"/>
              <a:gd name="connsiteY11" fmla="*/ 0 h 4628972"/>
              <a:gd name="connsiteX12" fmla="*/ 2470532 w 2470532"/>
              <a:gd name="connsiteY12" fmla="*/ 276379 h 4628972"/>
              <a:gd name="connsiteX13" fmla="*/ 2470532 w 2470532"/>
              <a:gd name="connsiteY13" fmla="*/ 4628972 h 4628972"/>
              <a:gd name="connsiteX14" fmla="*/ 0 w 2470532"/>
              <a:gd name="connsiteY14" fmla="*/ 4628972 h 4628972"/>
              <a:gd name="connsiteX15" fmla="*/ 0 w 2470532"/>
              <a:gd name="connsiteY15" fmla="*/ 276379 h 4628972"/>
              <a:gd name="connsiteX16" fmla="*/ 276379 w 2470532"/>
              <a:gd name="connsiteY16" fmla="*/ 0 h 46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0532" h="4628972">
                <a:moveTo>
                  <a:pt x="276379" y="0"/>
                </a:moveTo>
                <a:lnTo>
                  <a:pt x="565940" y="0"/>
                </a:lnTo>
                <a:lnTo>
                  <a:pt x="572261" y="2633"/>
                </a:lnTo>
                <a:cubicBezTo>
                  <a:pt x="578888" y="9295"/>
                  <a:pt x="582986" y="18500"/>
                  <a:pt x="582986" y="28666"/>
                </a:cubicBezTo>
                <a:lnTo>
                  <a:pt x="582986" y="68353"/>
                </a:lnTo>
                <a:cubicBezTo>
                  <a:pt x="582986" y="142075"/>
                  <a:pt x="642428" y="201838"/>
                  <a:pt x="715754" y="201838"/>
                </a:cubicBezTo>
                <a:lnTo>
                  <a:pt x="1754778" y="201838"/>
                </a:lnTo>
                <a:cubicBezTo>
                  <a:pt x="1828104" y="201838"/>
                  <a:pt x="1887547" y="142075"/>
                  <a:pt x="1887547" y="68353"/>
                </a:cubicBezTo>
                <a:lnTo>
                  <a:pt x="1887547" y="28666"/>
                </a:lnTo>
                <a:cubicBezTo>
                  <a:pt x="1887547" y="18500"/>
                  <a:pt x="1891645" y="9295"/>
                  <a:pt x="1898272" y="2633"/>
                </a:cubicBezTo>
                <a:lnTo>
                  <a:pt x="1904594" y="0"/>
                </a:lnTo>
                <a:lnTo>
                  <a:pt x="2194154" y="0"/>
                </a:lnTo>
                <a:cubicBezTo>
                  <a:pt x="2346793" y="0"/>
                  <a:pt x="2470532" y="123739"/>
                  <a:pt x="2470532" y="276379"/>
                </a:cubicBezTo>
                <a:lnTo>
                  <a:pt x="2470532" y="4628972"/>
                </a:lnTo>
                <a:lnTo>
                  <a:pt x="0" y="4628972"/>
                </a:lnTo>
                <a:lnTo>
                  <a:pt x="0" y="276379"/>
                </a:lnTo>
                <a:cubicBezTo>
                  <a:pt x="0" y="123739"/>
                  <a:pt x="123739" y="0"/>
                  <a:pt x="276379"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849077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181208" y="2024638"/>
            <a:ext cx="2644489" cy="3115037"/>
          </a:xfrm>
          <a:custGeom>
            <a:avLst/>
            <a:gdLst>
              <a:gd name="connsiteX0" fmla="*/ 601251 w 2644489"/>
              <a:gd name="connsiteY0" fmla="*/ 0 h 3115037"/>
              <a:gd name="connsiteX1" fmla="*/ 2043238 w 2644489"/>
              <a:gd name="connsiteY1" fmla="*/ 0 h 3115037"/>
              <a:gd name="connsiteX2" fmla="*/ 2644489 w 2644489"/>
              <a:gd name="connsiteY2" fmla="*/ 601251 h 3115037"/>
              <a:gd name="connsiteX3" fmla="*/ 2644489 w 2644489"/>
              <a:gd name="connsiteY3" fmla="*/ 2513786 h 3115037"/>
              <a:gd name="connsiteX4" fmla="*/ 2043238 w 2644489"/>
              <a:gd name="connsiteY4" fmla="*/ 3115037 h 3115037"/>
              <a:gd name="connsiteX5" fmla="*/ 601251 w 2644489"/>
              <a:gd name="connsiteY5" fmla="*/ 3115037 h 3115037"/>
              <a:gd name="connsiteX6" fmla="*/ 0 w 2644489"/>
              <a:gd name="connsiteY6" fmla="*/ 2513786 h 3115037"/>
              <a:gd name="connsiteX7" fmla="*/ 0 w 2644489"/>
              <a:gd name="connsiteY7" fmla="*/ 601251 h 3115037"/>
              <a:gd name="connsiteX8" fmla="*/ 601251 w 2644489"/>
              <a:gd name="connsiteY8" fmla="*/ 0 h 311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4489" h="3115037">
                <a:moveTo>
                  <a:pt x="601251" y="0"/>
                </a:moveTo>
                <a:lnTo>
                  <a:pt x="2043238" y="0"/>
                </a:lnTo>
                <a:cubicBezTo>
                  <a:pt x="2375300" y="0"/>
                  <a:pt x="2644489" y="269189"/>
                  <a:pt x="2644489" y="601251"/>
                </a:cubicBezTo>
                <a:lnTo>
                  <a:pt x="2644489" y="2513786"/>
                </a:lnTo>
                <a:cubicBezTo>
                  <a:pt x="2644489" y="2845848"/>
                  <a:pt x="2375300" y="3115037"/>
                  <a:pt x="2043238" y="3115037"/>
                </a:cubicBezTo>
                <a:lnTo>
                  <a:pt x="601251" y="3115037"/>
                </a:lnTo>
                <a:cubicBezTo>
                  <a:pt x="269189" y="3115037"/>
                  <a:pt x="0" y="2845848"/>
                  <a:pt x="0" y="2513786"/>
                </a:cubicBezTo>
                <a:lnTo>
                  <a:pt x="0" y="601251"/>
                </a:lnTo>
                <a:cubicBezTo>
                  <a:pt x="0" y="269189"/>
                  <a:pt x="269189" y="0"/>
                  <a:pt x="60125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4179937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ersona">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85134" y="292511"/>
            <a:ext cx="2905433" cy="3136491"/>
          </a:xfrm>
          <a:custGeom>
            <a:avLst/>
            <a:gdLst>
              <a:gd name="connsiteX0" fmla="*/ 0 w 2905433"/>
              <a:gd name="connsiteY0" fmla="*/ 0 h 3136491"/>
              <a:gd name="connsiteX1" fmla="*/ 2905433 w 2905433"/>
              <a:gd name="connsiteY1" fmla="*/ 0 h 3136491"/>
              <a:gd name="connsiteX2" fmla="*/ 2905433 w 2905433"/>
              <a:gd name="connsiteY2" fmla="*/ 3136491 h 3136491"/>
              <a:gd name="connsiteX3" fmla="*/ 0 w 2905433"/>
              <a:gd name="connsiteY3" fmla="*/ 3136491 h 3136491"/>
            </a:gdLst>
            <a:ahLst/>
            <a:cxnLst>
              <a:cxn ang="0">
                <a:pos x="connsiteX0" y="connsiteY0"/>
              </a:cxn>
              <a:cxn ang="0">
                <a:pos x="connsiteX1" y="connsiteY1"/>
              </a:cxn>
              <a:cxn ang="0">
                <a:pos x="connsiteX2" y="connsiteY2"/>
              </a:cxn>
              <a:cxn ang="0">
                <a:pos x="connsiteX3" y="connsiteY3"/>
              </a:cxn>
            </a:cxnLst>
            <a:rect l="l" t="t" r="r" b="b"/>
            <a:pathLst>
              <a:path w="2905433" h="3136491">
                <a:moveTo>
                  <a:pt x="0" y="0"/>
                </a:moveTo>
                <a:lnTo>
                  <a:pt x="2905433" y="0"/>
                </a:lnTo>
                <a:lnTo>
                  <a:pt x="2905433" y="3136491"/>
                </a:lnTo>
                <a:lnTo>
                  <a:pt x="0" y="3136491"/>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7100696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190565" y="292511"/>
            <a:ext cx="2905433" cy="6272979"/>
          </a:xfrm>
          <a:custGeom>
            <a:avLst/>
            <a:gdLst>
              <a:gd name="connsiteX0" fmla="*/ 0 w 2905433"/>
              <a:gd name="connsiteY0" fmla="*/ 0 h 6272979"/>
              <a:gd name="connsiteX1" fmla="*/ 2905433 w 2905433"/>
              <a:gd name="connsiteY1" fmla="*/ 0 h 6272979"/>
              <a:gd name="connsiteX2" fmla="*/ 2905433 w 2905433"/>
              <a:gd name="connsiteY2" fmla="*/ 6272979 h 6272979"/>
              <a:gd name="connsiteX3" fmla="*/ 0 w 2905433"/>
              <a:gd name="connsiteY3" fmla="*/ 6272979 h 6272979"/>
            </a:gdLst>
            <a:ahLst/>
            <a:cxnLst>
              <a:cxn ang="0">
                <a:pos x="connsiteX0" y="connsiteY0"/>
              </a:cxn>
              <a:cxn ang="0">
                <a:pos x="connsiteX1" y="connsiteY1"/>
              </a:cxn>
              <a:cxn ang="0">
                <a:pos x="connsiteX2" y="connsiteY2"/>
              </a:cxn>
              <a:cxn ang="0">
                <a:pos x="connsiteX3" y="connsiteY3"/>
              </a:cxn>
            </a:cxnLst>
            <a:rect l="l" t="t" r="r" b="b"/>
            <a:pathLst>
              <a:path w="2905433" h="6272979">
                <a:moveTo>
                  <a:pt x="0" y="0"/>
                </a:moveTo>
                <a:lnTo>
                  <a:pt x="2905433" y="0"/>
                </a:lnTo>
                <a:lnTo>
                  <a:pt x="2905433" y="6272979"/>
                </a:lnTo>
                <a:lnTo>
                  <a:pt x="0" y="6272979"/>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6744948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ersona 3">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10211" y="991779"/>
            <a:ext cx="3136492" cy="3136492"/>
          </a:xfrm>
          <a:custGeom>
            <a:avLst/>
            <a:gdLst>
              <a:gd name="connsiteX0" fmla="*/ 1568246 w 3136492"/>
              <a:gd name="connsiteY0" fmla="*/ 0 h 3136492"/>
              <a:gd name="connsiteX1" fmla="*/ 3136492 w 3136492"/>
              <a:gd name="connsiteY1" fmla="*/ 1568246 h 3136492"/>
              <a:gd name="connsiteX2" fmla="*/ 1568246 w 3136492"/>
              <a:gd name="connsiteY2" fmla="*/ 3136492 h 3136492"/>
              <a:gd name="connsiteX3" fmla="*/ 0 w 3136492"/>
              <a:gd name="connsiteY3" fmla="*/ 1568246 h 3136492"/>
              <a:gd name="connsiteX4" fmla="*/ 1568246 w 3136492"/>
              <a:gd name="connsiteY4" fmla="*/ 0 h 313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492" h="3136492">
                <a:moveTo>
                  <a:pt x="1568246" y="0"/>
                </a:moveTo>
                <a:cubicBezTo>
                  <a:pt x="2434364" y="0"/>
                  <a:pt x="3136492" y="702128"/>
                  <a:pt x="3136492" y="1568246"/>
                </a:cubicBezTo>
                <a:cubicBezTo>
                  <a:pt x="3136492" y="2434364"/>
                  <a:pt x="2434364" y="3136492"/>
                  <a:pt x="1568246" y="3136492"/>
                </a:cubicBezTo>
                <a:cubicBezTo>
                  <a:pt x="702128" y="3136492"/>
                  <a:pt x="0" y="2434364"/>
                  <a:pt x="0" y="1568246"/>
                </a:cubicBezTo>
                <a:cubicBezTo>
                  <a:pt x="0" y="702128"/>
                  <a:pt x="702128" y="0"/>
                  <a:pt x="1568246"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60936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ersona 4">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6057" y="1132931"/>
            <a:ext cx="4592136" cy="4592136"/>
          </a:xfrm>
          <a:custGeom>
            <a:avLst/>
            <a:gdLst>
              <a:gd name="connsiteX0" fmla="*/ 2296068 w 4592136"/>
              <a:gd name="connsiteY0" fmla="*/ 0 h 4592136"/>
              <a:gd name="connsiteX1" fmla="*/ 4592136 w 4592136"/>
              <a:gd name="connsiteY1" fmla="*/ 2296068 h 4592136"/>
              <a:gd name="connsiteX2" fmla="*/ 2296068 w 4592136"/>
              <a:gd name="connsiteY2" fmla="*/ 4592136 h 4592136"/>
              <a:gd name="connsiteX3" fmla="*/ 0 w 4592136"/>
              <a:gd name="connsiteY3" fmla="*/ 2296068 h 4592136"/>
              <a:gd name="connsiteX4" fmla="*/ 2296068 w 4592136"/>
              <a:gd name="connsiteY4" fmla="*/ 0 h 459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136" h="4592136">
                <a:moveTo>
                  <a:pt x="2296068" y="0"/>
                </a:moveTo>
                <a:cubicBezTo>
                  <a:pt x="3564152" y="0"/>
                  <a:pt x="4592136" y="1027985"/>
                  <a:pt x="4592136" y="2296068"/>
                </a:cubicBezTo>
                <a:cubicBezTo>
                  <a:pt x="4592136" y="3564151"/>
                  <a:pt x="3564152" y="4592136"/>
                  <a:pt x="2296068" y="4592136"/>
                </a:cubicBezTo>
                <a:cubicBezTo>
                  <a:pt x="1027985" y="4592136"/>
                  <a:pt x="0" y="3564151"/>
                  <a:pt x="0" y="2296068"/>
                </a:cubicBezTo>
                <a:cubicBezTo>
                  <a:pt x="0" y="1027985"/>
                  <a:pt x="1027985" y="0"/>
                  <a:pt x="229606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19566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ersona 5">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 y="929780"/>
            <a:ext cx="2905433" cy="3602465"/>
          </a:xfrm>
          <a:custGeom>
            <a:avLst/>
            <a:gdLst>
              <a:gd name="connsiteX0" fmla="*/ 0 w 2905433"/>
              <a:gd name="connsiteY0" fmla="*/ 0 h 3602465"/>
              <a:gd name="connsiteX1" fmla="*/ 2905433 w 2905433"/>
              <a:gd name="connsiteY1" fmla="*/ 0 h 3602465"/>
              <a:gd name="connsiteX2" fmla="*/ 2905433 w 2905433"/>
              <a:gd name="connsiteY2" fmla="*/ 3602465 h 3602465"/>
              <a:gd name="connsiteX3" fmla="*/ 0 w 2905433"/>
              <a:gd name="connsiteY3" fmla="*/ 3602465 h 3602465"/>
            </a:gdLst>
            <a:ahLst/>
            <a:cxnLst>
              <a:cxn ang="0">
                <a:pos x="connsiteX0" y="connsiteY0"/>
              </a:cxn>
              <a:cxn ang="0">
                <a:pos x="connsiteX1" y="connsiteY1"/>
              </a:cxn>
              <a:cxn ang="0">
                <a:pos x="connsiteX2" y="connsiteY2"/>
              </a:cxn>
              <a:cxn ang="0">
                <a:pos x="connsiteX3" y="connsiteY3"/>
              </a:cxn>
            </a:cxnLst>
            <a:rect l="l" t="t" r="r" b="b"/>
            <a:pathLst>
              <a:path w="2905433" h="3602465">
                <a:moveTo>
                  <a:pt x="0" y="0"/>
                </a:moveTo>
                <a:lnTo>
                  <a:pt x="2905433" y="0"/>
                </a:lnTo>
                <a:lnTo>
                  <a:pt x="2905433" y="3602465"/>
                </a:lnTo>
                <a:lnTo>
                  <a:pt x="0" y="3602465"/>
                </a:ln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1742954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ersona 6">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6156" y="923033"/>
            <a:ext cx="4592137" cy="4592136"/>
          </a:xfrm>
          <a:custGeom>
            <a:avLst/>
            <a:gdLst>
              <a:gd name="connsiteX0" fmla="*/ 2296068 w 4592137"/>
              <a:gd name="connsiteY0" fmla="*/ 0 h 4592136"/>
              <a:gd name="connsiteX1" fmla="*/ 4592137 w 4592137"/>
              <a:gd name="connsiteY1" fmla="*/ 2296068 h 4592136"/>
              <a:gd name="connsiteX2" fmla="*/ 2296068 w 4592137"/>
              <a:gd name="connsiteY2" fmla="*/ 4592136 h 4592136"/>
              <a:gd name="connsiteX3" fmla="*/ 0 w 4592137"/>
              <a:gd name="connsiteY3" fmla="*/ 2296068 h 4592136"/>
              <a:gd name="connsiteX4" fmla="*/ 2296068 w 4592137"/>
              <a:gd name="connsiteY4" fmla="*/ 0 h 4592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137" h="4592136">
                <a:moveTo>
                  <a:pt x="2296068" y="0"/>
                </a:moveTo>
                <a:cubicBezTo>
                  <a:pt x="3564151" y="0"/>
                  <a:pt x="4592137" y="1027985"/>
                  <a:pt x="4592137" y="2296068"/>
                </a:cubicBezTo>
                <a:cubicBezTo>
                  <a:pt x="4592137" y="3564151"/>
                  <a:pt x="3564151" y="4592136"/>
                  <a:pt x="2296068" y="4592136"/>
                </a:cubicBezTo>
                <a:cubicBezTo>
                  <a:pt x="1027985" y="4592136"/>
                  <a:pt x="0" y="3564151"/>
                  <a:pt x="0" y="2296068"/>
                </a:cubicBezTo>
                <a:cubicBezTo>
                  <a:pt x="0" y="1027985"/>
                  <a:pt x="1027985" y="0"/>
                  <a:pt x="229606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118406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ersonal Experienc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FB805B4-ADD4-0A4C-B888-151949F122ED}"/>
              </a:ext>
            </a:extLst>
          </p:cNvPr>
          <p:cNvSpPr>
            <a:spLocks noGrp="1"/>
          </p:cNvSpPr>
          <p:nvPr>
            <p:ph type="pic" sz="quarter" idx="10"/>
          </p:nvPr>
        </p:nvSpPr>
        <p:spPr>
          <a:xfrm>
            <a:off x="6230709" y="1285174"/>
            <a:ext cx="3978990" cy="3978990"/>
          </a:xfrm>
          <a:custGeom>
            <a:avLst/>
            <a:gdLst>
              <a:gd name="connsiteX0" fmla="*/ 1989495 w 3978990"/>
              <a:gd name="connsiteY0" fmla="*/ 0 h 3978990"/>
              <a:gd name="connsiteX1" fmla="*/ 3978990 w 3978990"/>
              <a:gd name="connsiteY1" fmla="*/ 1989495 h 3978990"/>
              <a:gd name="connsiteX2" fmla="*/ 1989495 w 3978990"/>
              <a:gd name="connsiteY2" fmla="*/ 3978990 h 3978990"/>
              <a:gd name="connsiteX3" fmla="*/ 0 w 3978990"/>
              <a:gd name="connsiteY3" fmla="*/ 1989495 h 3978990"/>
              <a:gd name="connsiteX4" fmla="*/ 1989495 w 3978990"/>
              <a:gd name="connsiteY4" fmla="*/ 0 h 3978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8990" h="3978990">
                <a:moveTo>
                  <a:pt x="1989495" y="0"/>
                </a:moveTo>
                <a:cubicBezTo>
                  <a:pt x="3088263" y="0"/>
                  <a:pt x="3978990" y="890727"/>
                  <a:pt x="3978990" y="1989495"/>
                </a:cubicBezTo>
                <a:cubicBezTo>
                  <a:pt x="3978990" y="3088263"/>
                  <a:pt x="3088263" y="3978990"/>
                  <a:pt x="1989495" y="3978990"/>
                </a:cubicBezTo>
                <a:cubicBezTo>
                  <a:pt x="890727" y="3978990"/>
                  <a:pt x="0" y="3088263"/>
                  <a:pt x="0" y="1989495"/>
                </a:cubicBezTo>
                <a:cubicBezTo>
                  <a:pt x="0" y="890727"/>
                  <a:pt x="890727" y="0"/>
                  <a:pt x="1989495"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29980687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ersona 7">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47014" y="0"/>
            <a:ext cx="5844986" cy="6858000"/>
          </a:xfrm>
          <a:custGeom>
            <a:avLst/>
            <a:gdLst>
              <a:gd name="connsiteX0" fmla="*/ 1508589 w 5844986"/>
              <a:gd name="connsiteY0" fmla="*/ 0 h 6858000"/>
              <a:gd name="connsiteX1" fmla="*/ 5844986 w 5844986"/>
              <a:gd name="connsiteY1" fmla="*/ 0 h 6858000"/>
              <a:gd name="connsiteX2" fmla="*/ 5844986 w 5844986"/>
              <a:gd name="connsiteY2" fmla="*/ 6858000 h 6858000"/>
              <a:gd name="connsiteX3" fmla="*/ 1508590 w 5844986"/>
              <a:gd name="connsiteY3" fmla="*/ 6858000 h 6858000"/>
              <a:gd name="connsiteX4" fmla="*/ 1362738 w 5844986"/>
              <a:gd name="connsiteY4" fmla="*/ 6718944 h 6858000"/>
              <a:gd name="connsiteX5" fmla="*/ 0 w 5844986"/>
              <a:gd name="connsiteY5" fmla="*/ 3429000 h 6858000"/>
              <a:gd name="connsiteX6" fmla="*/ 1362738 w 5844986"/>
              <a:gd name="connsiteY6" fmla="*/ 1390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4986" h="6858000">
                <a:moveTo>
                  <a:pt x="1508589" y="0"/>
                </a:moveTo>
                <a:lnTo>
                  <a:pt x="5844986" y="0"/>
                </a:lnTo>
                <a:lnTo>
                  <a:pt x="5844986" y="6858000"/>
                </a:lnTo>
                <a:lnTo>
                  <a:pt x="1508590" y="6858000"/>
                </a:lnTo>
                <a:lnTo>
                  <a:pt x="1362738" y="6718944"/>
                </a:lnTo>
                <a:cubicBezTo>
                  <a:pt x="520769" y="5876974"/>
                  <a:pt x="0" y="4713803"/>
                  <a:pt x="0" y="3429000"/>
                </a:cubicBezTo>
                <a:cubicBezTo>
                  <a:pt x="0" y="2144197"/>
                  <a:pt x="520769" y="981026"/>
                  <a:pt x="1362738" y="139056"/>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6640224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eedback">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9137274"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
        <p:nvSpPr>
          <p:cNvPr id="11" name="Picture Placeholder 10"/>
          <p:cNvSpPr>
            <a:spLocks noGrp="1"/>
          </p:cNvSpPr>
          <p:nvPr>
            <p:ph type="pic" sz="quarter" idx="12"/>
          </p:nvPr>
        </p:nvSpPr>
        <p:spPr>
          <a:xfrm>
            <a:off x="6434013"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
        <p:nvSpPr>
          <p:cNvPr id="9" name="Picture Placeholder 8"/>
          <p:cNvSpPr>
            <a:spLocks noGrp="1"/>
          </p:cNvSpPr>
          <p:nvPr>
            <p:ph type="pic" sz="quarter" idx="11"/>
          </p:nvPr>
        </p:nvSpPr>
        <p:spPr>
          <a:xfrm>
            <a:off x="3730752"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
        <p:nvSpPr>
          <p:cNvPr id="7" name="Picture Placeholder 6"/>
          <p:cNvSpPr>
            <a:spLocks noGrp="1"/>
          </p:cNvSpPr>
          <p:nvPr>
            <p:ph type="pic" sz="quarter" idx="10"/>
          </p:nvPr>
        </p:nvSpPr>
        <p:spPr>
          <a:xfrm>
            <a:off x="1027491" y="2204480"/>
            <a:ext cx="1358776" cy="1358776"/>
          </a:xfrm>
          <a:custGeom>
            <a:avLst/>
            <a:gdLst>
              <a:gd name="connsiteX0" fmla="*/ 679388 w 1358776"/>
              <a:gd name="connsiteY0" fmla="*/ 0 h 1358776"/>
              <a:gd name="connsiteX1" fmla="*/ 1358776 w 1358776"/>
              <a:gd name="connsiteY1" fmla="*/ 679388 h 1358776"/>
              <a:gd name="connsiteX2" fmla="*/ 679388 w 1358776"/>
              <a:gd name="connsiteY2" fmla="*/ 1358776 h 1358776"/>
              <a:gd name="connsiteX3" fmla="*/ 0 w 1358776"/>
              <a:gd name="connsiteY3" fmla="*/ 679388 h 1358776"/>
              <a:gd name="connsiteX4" fmla="*/ 679388 w 1358776"/>
              <a:gd name="connsiteY4" fmla="*/ 0 h 135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776" h="1358776">
                <a:moveTo>
                  <a:pt x="679388" y="0"/>
                </a:moveTo>
                <a:cubicBezTo>
                  <a:pt x="1054604" y="0"/>
                  <a:pt x="1358776" y="304172"/>
                  <a:pt x="1358776" y="679388"/>
                </a:cubicBezTo>
                <a:cubicBezTo>
                  <a:pt x="1358776" y="1054604"/>
                  <a:pt x="1054604" y="1358776"/>
                  <a:pt x="679388" y="1358776"/>
                </a:cubicBezTo>
                <a:cubicBezTo>
                  <a:pt x="304172" y="1358776"/>
                  <a:pt x="0" y="1054604"/>
                  <a:pt x="0" y="679388"/>
                </a:cubicBezTo>
                <a:cubicBezTo>
                  <a:pt x="0" y="304172"/>
                  <a:pt x="304172" y="0"/>
                  <a:pt x="679388"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2197844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937522" y="172065"/>
            <a:ext cx="3067665" cy="6513872"/>
          </a:xfrm>
          <a:custGeom>
            <a:avLst/>
            <a:gdLst>
              <a:gd name="connsiteX0" fmla="*/ 958891 w 3067665"/>
              <a:gd name="connsiteY0" fmla="*/ 0 h 6513872"/>
              <a:gd name="connsiteX1" fmla="*/ 3067665 w 3067665"/>
              <a:gd name="connsiteY1" fmla="*/ 0 h 6513872"/>
              <a:gd name="connsiteX2" fmla="*/ 3067665 w 3067665"/>
              <a:gd name="connsiteY2" fmla="*/ 6513872 h 6513872"/>
              <a:gd name="connsiteX3" fmla="*/ 0 w 3067665"/>
              <a:gd name="connsiteY3" fmla="*/ 6513872 h 6513872"/>
              <a:gd name="connsiteX4" fmla="*/ 0 w 3067665"/>
              <a:gd name="connsiteY4" fmla="*/ 958891 h 6513872"/>
              <a:gd name="connsiteX5" fmla="*/ 958891 w 3067665"/>
              <a:gd name="connsiteY5" fmla="*/ 0 h 651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7665" h="6513872">
                <a:moveTo>
                  <a:pt x="958891" y="0"/>
                </a:moveTo>
                <a:lnTo>
                  <a:pt x="3067665" y="0"/>
                </a:lnTo>
                <a:lnTo>
                  <a:pt x="3067665" y="6513872"/>
                </a:lnTo>
                <a:lnTo>
                  <a:pt x="0" y="6513872"/>
                </a:lnTo>
                <a:lnTo>
                  <a:pt x="0" y="958891"/>
                </a:lnTo>
                <a:cubicBezTo>
                  <a:pt x="0" y="429310"/>
                  <a:pt x="429310" y="0"/>
                  <a:pt x="958891"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3888680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826650" y="1020353"/>
            <a:ext cx="2418201" cy="4815539"/>
          </a:xfrm>
          <a:custGeom>
            <a:avLst/>
            <a:gdLst>
              <a:gd name="connsiteX0" fmla="*/ 2400582 w 2418201"/>
              <a:gd name="connsiteY0" fmla="*/ 0 h 4815539"/>
              <a:gd name="connsiteX1" fmla="*/ 2407778 w 2418201"/>
              <a:gd name="connsiteY1" fmla="*/ 2407764 h 4815539"/>
              <a:gd name="connsiteX2" fmla="*/ 2418201 w 2418201"/>
              <a:gd name="connsiteY2" fmla="*/ 4815517 h 4815539"/>
              <a:gd name="connsiteX3" fmla="*/ 327272 w 2418201"/>
              <a:gd name="connsiteY3" fmla="*/ 3619739 h 4815539"/>
              <a:gd name="connsiteX4" fmla="*/ 318459 w 2418201"/>
              <a:gd name="connsiteY4" fmla="*/ 1211047 h 4815539"/>
              <a:gd name="connsiteX5" fmla="*/ 2400582 w 2418201"/>
              <a:gd name="connsiteY5" fmla="*/ 0 h 481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8201" h="4815539">
                <a:moveTo>
                  <a:pt x="2400582" y="0"/>
                </a:moveTo>
                <a:lnTo>
                  <a:pt x="2407778" y="2407764"/>
                </a:lnTo>
                <a:lnTo>
                  <a:pt x="2418201" y="4815517"/>
                </a:lnTo>
                <a:cubicBezTo>
                  <a:pt x="1557610" y="4819243"/>
                  <a:pt x="760462" y="4363363"/>
                  <a:pt x="327272" y="3619739"/>
                </a:cubicBezTo>
                <a:cubicBezTo>
                  <a:pt x="-105919" y="2876114"/>
                  <a:pt x="-109279" y="1957822"/>
                  <a:pt x="318459" y="1211047"/>
                </a:cubicBezTo>
                <a:cubicBezTo>
                  <a:pt x="746196" y="464272"/>
                  <a:pt x="1539986" y="2572"/>
                  <a:pt x="2400582" y="0"/>
                </a:cubicBezTo>
                <a:close/>
              </a:path>
            </a:pathLst>
          </a:custGeom>
          <a:pattFill prst="pct5">
            <a:fgClr>
              <a:schemeClr val="accent1"/>
            </a:fgClr>
            <a:bgClr>
              <a:schemeClr val="accent1">
                <a:lumMod val="20000"/>
                <a:lumOff val="80000"/>
              </a:schemeClr>
            </a:bgClr>
          </a:pattFill>
        </p:spPr>
        <p:txBody>
          <a:bodyPr lIns="91440" tIns="91440" rIns="91440" bIns="91440" rtlCol="0">
            <a:noAutofit/>
          </a:bodyPr>
          <a:lstStyle>
            <a:lvl1pPr marL="0" indent="0">
              <a:buNone/>
              <a:defRPr sz="1800"/>
            </a:lvl1pPr>
          </a:lstStyle>
          <a:p>
            <a:pPr lvl="0"/>
            <a:endParaRPr lang="en-US" noProof="0"/>
          </a:p>
        </p:txBody>
      </p:sp>
    </p:spTree>
    <p:extLst>
      <p:ext uri="{BB962C8B-B14F-4D97-AF65-F5344CB8AC3E}">
        <p14:creationId xmlns:p14="http://schemas.microsoft.com/office/powerpoint/2010/main" val="19947345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91310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llen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8A23C5C-8090-AB47-A9F5-979F6E1BF39B}"/>
              </a:ext>
            </a:extLst>
          </p:cNvPr>
          <p:cNvSpPr>
            <a:spLocks noGrp="1"/>
          </p:cNvSpPr>
          <p:nvPr>
            <p:ph type="pic" sz="quarter" idx="10"/>
          </p:nvPr>
        </p:nvSpPr>
        <p:spPr>
          <a:xfrm>
            <a:off x="0" y="0"/>
            <a:ext cx="11454063" cy="3429000"/>
          </a:xfrm>
          <a:custGeom>
            <a:avLst/>
            <a:gdLst>
              <a:gd name="connsiteX0" fmla="*/ 0 w 11454063"/>
              <a:gd name="connsiteY0" fmla="*/ 0 h 3429000"/>
              <a:gd name="connsiteX1" fmla="*/ 11454063 w 11454063"/>
              <a:gd name="connsiteY1" fmla="*/ 0 h 3429000"/>
              <a:gd name="connsiteX2" fmla="*/ 11454063 w 11454063"/>
              <a:gd name="connsiteY2" fmla="*/ 2664436 h 3429000"/>
              <a:gd name="connsiteX3" fmla="*/ 10689499 w 11454063"/>
              <a:gd name="connsiteY3" fmla="*/ 3429000 h 3429000"/>
              <a:gd name="connsiteX4" fmla="*/ 0 w 11454063"/>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4063" h="3429000">
                <a:moveTo>
                  <a:pt x="0" y="0"/>
                </a:moveTo>
                <a:lnTo>
                  <a:pt x="11454063" y="0"/>
                </a:lnTo>
                <a:lnTo>
                  <a:pt x="11454063" y="2664436"/>
                </a:lnTo>
                <a:cubicBezTo>
                  <a:pt x="11454063" y="3086693"/>
                  <a:pt x="11111756" y="3429000"/>
                  <a:pt x="10689499" y="3429000"/>
                </a:cubicBezTo>
                <a:lnTo>
                  <a:pt x="0" y="3429000"/>
                </a:ln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275485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kill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86248B9-1C20-EF4C-8A63-402F2848962A}"/>
              </a:ext>
            </a:extLst>
          </p:cNvPr>
          <p:cNvSpPr>
            <a:spLocks noGrp="1"/>
          </p:cNvSpPr>
          <p:nvPr>
            <p:ph type="pic" sz="quarter" idx="10"/>
          </p:nvPr>
        </p:nvSpPr>
        <p:spPr>
          <a:xfrm>
            <a:off x="5119868" y="3019065"/>
            <a:ext cx="1952264" cy="1952262"/>
          </a:xfrm>
          <a:custGeom>
            <a:avLst/>
            <a:gdLst>
              <a:gd name="connsiteX0" fmla="*/ 976132 w 1952264"/>
              <a:gd name="connsiteY0" fmla="*/ 0 h 1952262"/>
              <a:gd name="connsiteX1" fmla="*/ 1952264 w 1952264"/>
              <a:gd name="connsiteY1" fmla="*/ 976131 h 1952262"/>
              <a:gd name="connsiteX2" fmla="*/ 976132 w 1952264"/>
              <a:gd name="connsiteY2" fmla="*/ 1952262 h 1952262"/>
              <a:gd name="connsiteX3" fmla="*/ 0 w 1952264"/>
              <a:gd name="connsiteY3" fmla="*/ 976131 h 1952262"/>
              <a:gd name="connsiteX4" fmla="*/ 976132 w 1952264"/>
              <a:gd name="connsiteY4" fmla="*/ 0 h 195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64" h="1952262">
                <a:moveTo>
                  <a:pt x="976132" y="0"/>
                </a:moveTo>
                <a:cubicBezTo>
                  <a:pt x="1515235" y="0"/>
                  <a:pt x="1952264" y="437029"/>
                  <a:pt x="1952264" y="976131"/>
                </a:cubicBezTo>
                <a:cubicBezTo>
                  <a:pt x="1952264" y="1515233"/>
                  <a:pt x="1515235" y="1952262"/>
                  <a:pt x="976132" y="1952262"/>
                </a:cubicBezTo>
                <a:cubicBezTo>
                  <a:pt x="437030" y="1952262"/>
                  <a:pt x="0" y="1515233"/>
                  <a:pt x="0" y="976131"/>
                </a:cubicBezTo>
                <a:cubicBezTo>
                  <a:pt x="0" y="437029"/>
                  <a:pt x="437030" y="0"/>
                  <a:pt x="976132"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4292731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yer Persona">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D38A70C-618A-7A42-8520-53516908661A}"/>
              </a:ext>
            </a:extLst>
          </p:cNvPr>
          <p:cNvSpPr>
            <a:spLocks noGrp="1"/>
          </p:cNvSpPr>
          <p:nvPr>
            <p:ph type="pic" sz="quarter" idx="10"/>
          </p:nvPr>
        </p:nvSpPr>
        <p:spPr>
          <a:xfrm>
            <a:off x="1116711" y="1761071"/>
            <a:ext cx="2989474" cy="2989474"/>
          </a:xfrm>
          <a:custGeom>
            <a:avLst/>
            <a:gdLst>
              <a:gd name="connsiteX0" fmla="*/ 1494737 w 2989474"/>
              <a:gd name="connsiteY0" fmla="*/ 0 h 2989474"/>
              <a:gd name="connsiteX1" fmla="*/ 2989474 w 2989474"/>
              <a:gd name="connsiteY1" fmla="*/ 1494737 h 2989474"/>
              <a:gd name="connsiteX2" fmla="*/ 1494737 w 2989474"/>
              <a:gd name="connsiteY2" fmla="*/ 2989474 h 2989474"/>
              <a:gd name="connsiteX3" fmla="*/ 0 w 2989474"/>
              <a:gd name="connsiteY3" fmla="*/ 1494737 h 2989474"/>
              <a:gd name="connsiteX4" fmla="*/ 1494737 w 2989474"/>
              <a:gd name="connsiteY4" fmla="*/ 0 h 2989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9474" h="2989474">
                <a:moveTo>
                  <a:pt x="1494737" y="0"/>
                </a:moveTo>
                <a:cubicBezTo>
                  <a:pt x="2320257" y="0"/>
                  <a:pt x="2989474" y="669217"/>
                  <a:pt x="2989474" y="1494737"/>
                </a:cubicBezTo>
                <a:cubicBezTo>
                  <a:pt x="2989474" y="2320257"/>
                  <a:pt x="2320257" y="2989474"/>
                  <a:pt x="1494737" y="2989474"/>
                </a:cubicBezTo>
                <a:cubicBezTo>
                  <a:pt x="669217" y="2989474"/>
                  <a:pt x="0" y="2320257"/>
                  <a:pt x="0" y="1494737"/>
                </a:cubicBezTo>
                <a:cubicBezTo>
                  <a:pt x="0" y="669217"/>
                  <a:pt x="669217" y="0"/>
                  <a:pt x="1494737" y="0"/>
                </a:cubicBezTo>
                <a:close/>
              </a:path>
            </a:pathLst>
          </a:custGeom>
          <a:pattFill prst="pct5">
            <a:fgClr>
              <a:schemeClr val="accent1"/>
            </a:fgClr>
            <a:bgClr>
              <a:schemeClr val="accent1">
                <a:lumMod val="20000"/>
                <a:lumOff val="80000"/>
              </a:schemeClr>
            </a:bgClr>
          </a:pattFill>
        </p:spPr>
        <p:txBody>
          <a:bodyPr wrap="square" lIns="91440" tIns="91440" rIns="91440" bIns="91440">
            <a:noAutofit/>
          </a:bodyPr>
          <a:lstStyle>
            <a:lvl1pPr marL="0" indent="0">
              <a:buNone/>
              <a:defRPr sz="1800"/>
            </a:lvl1pPr>
          </a:lstStyle>
          <a:p>
            <a:endParaRPr lang="en-US"/>
          </a:p>
        </p:txBody>
      </p:sp>
    </p:spTree>
    <p:extLst>
      <p:ext uri="{BB962C8B-B14F-4D97-AF65-F5344CB8AC3E}">
        <p14:creationId xmlns:p14="http://schemas.microsoft.com/office/powerpoint/2010/main" val="34648115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19A2C1-868B-E048-BC42-05B15F482131}"/>
              </a:ext>
            </a:extLst>
          </p:cNvPr>
          <p:cNvSpPr>
            <a:spLocks noGrp="1"/>
          </p:cNvSpPr>
          <p:nvPr>
            <p:ph type="title"/>
          </p:nvPr>
        </p:nvSpPr>
        <p:spPr>
          <a:xfrm>
            <a:off x="533400" y="419099"/>
            <a:ext cx="11125200" cy="463985"/>
          </a:xfrm>
          <a:prstGeom prst="rect">
            <a:avLst/>
          </a:prstGeom>
        </p:spPr>
        <p:txBody>
          <a:bodyPr vert="horz" lIns="0" tIns="0" rIns="0" bIns="0" rtlCol="0" anchor="t">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E175A4-F8EA-2E4A-A9FC-8E6DA130CB25}"/>
              </a:ext>
            </a:extLst>
          </p:cNvPr>
          <p:cNvSpPr>
            <a:spLocks noGrp="1"/>
          </p:cNvSpPr>
          <p:nvPr>
            <p:ph type="body" idx="1"/>
          </p:nvPr>
        </p:nvSpPr>
        <p:spPr>
          <a:xfrm>
            <a:off x="533400" y="1460500"/>
            <a:ext cx="11125200" cy="435133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FFA472-F704-9D4A-AE43-BF8DA1CC6404}"/>
              </a:ext>
            </a:extLst>
          </p:cNvPr>
          <p:cNvSpPr>
            <a:spLocks noGrp="1"/>
          </p:cNvSpPr>
          <p:nvPr>
            <p:ph type="dt" sz="half" idx="2"/>
          </p:nvPr>
        </p:nvSpPr>
        <p:spPr>
          <a:xfrm>
            <a:off x="9896606" y="6445229"/>
            <a:ext cx="756781" cy="187367"/>
          </a:xfrm>
          <a:prstGeom prst="rect">
            <a:avLst/>
          </a:prstGeom>
        </p:spPr>
        <p:txBody>
          <a:bodyPr vert="horz" lIns="0" tIns="0" rIns="0" bIns="0" rtlCol="0" anchor="ctr"/>
          <a:lstStyle>
            <a:lvl1pPr algn="ctr">
              <a:defRPr sz="1000">
                <a:solidFill>
                  <a:schemeClr val="bg1">
                    <a:lumMod val="50000"/>
                  </a:schemeClr>
                </a:solidFill>
              </a:defRPr>
            </a:lvl1pPr>
          </a:lstStyle>
          <a:p>
            <a:fld id="{B2896C5E-20F6-5143-9F77-A8D16BC84A78}" type="datetimeFigureOut">
              <a:rPr lang="en-US" smtClean="0"/>
              <a:pPr/>
              <a:t>9/15/2022</a:t>
            </a:fld>
            <a:endParaRPr lang="en-US"/>
          </a:p>
        </p:txBody>
      </p:sp>
      <p:sp>
        <p:nvSpPr>
          <p:cNvPr id="5" name="Footer Placeholder 4">
            <a:extLst>
              <a:ext uri="{FF2B5EF4-FFF2-40B4-BE49-F238E27FC236}">
                <a16:creationId xmlns:a16="http://schemas.microsoft.com/office/drawing/2014/main" id="{F537EDD9-B49B-1342-9401-0E870BD269D0}"/>
              </a:ext>
            </a:extLst>
          </p:cNvPr>
          <p:cNvSpPr>
            <a:spLocks noGrp="1"/>
          </p:cNvSpPr>
          <p:nvPr>
            <p:ph type="ftr" sz="quarter" idx="3"/>
          </p:nvPr>
        </p:nvSpPr>
        <p:spPr>
          <a:xfrm>
            <a:off x="533399" y="6445229"/>
            <a:ext cx="9237947" cy="187367"/>
          </a:xfrm>
          <a:prstGeom prst="rect">
            <a:avLst/>
          </a:prstGeom>
        </p:spPr>
        <p:txBody>
          <a:bodyPr vert="horz" lIns="0" tIns="0" rIns="0" bIns="0" rtlCol="0" anchor="ctr"/>
          <a:lstStyle>
            <a:lvl1pPr algn="l">
              <a:defRPr sz="1000">
                <a:solidFill>
                  <a:schemeClr val="bg1">
                    <a:lumMod val="50000"/>
                  </a:schemeClr>
                </a:solidFill>
              </a:defRPr>
            </a:lvl1pPr>
          </a:lstStyle>
          <a:p>
            <a:endParaRPr lang="en-US"/>
          </a:p>
        </p:txBody>
      </p:sp>
      <p:sp>
        <p:nvSpPr>
          <p:cNvPr id="6" name="Slide Number Placeholder 5">
            <a:extLst>
              <a:ext uri="{FF2B5EF4-FFF2-40B4-BE49-F238E27FC236}">
                <a16:creationId xmlns:a16="http://schemas.microsoft.com/office/drawing/2014/main" id="{A80051E2-0E41-A34C-8D98-2FD15D190DD1}"/>
              </a:ext>
            </a:extLst>
          </p:cNvPr>
          <p:cNvSpPr>
            <a:spLocks noGrp="1"/>
          </p:cNvSpPr>
          <p:nvPr>
            <p:ph type="sldNum" sz="quarter" idx="4"/>
          </p:nvPr>
        </p:nvSpPr>
        <p:spPr>
          <a:xfrm>
            <a:off x="10778646" y="6445229"/>
            <a:ext cx="879953" cy="187367"/>
          </a:xfrm>
          <a:prstGeom prst="rect">
            <a:avLst/>
          </a:prstGeom>
        </p:spPr>
        <p:txBody>
          <a:bodyPr vert="horz" lIns="0" tIns="0" rIns="0" bIns="0" rtlCol="0" anchor="ctr"/>
          <a:lstStyle>
            <a:lvl1pPr algn="r">
              <a:defRPr sz="1000">
                <a:solidFill>
                  <a:schemeClr val="bg1">
                    <a:lumMod val="50000"/>
                  </a:schemeClr>
                </a:solidFill>
              </a:defRPr>
            </a:lvl1pPr>
          </a:lstStyle>
          <a:p>
            <a:fld id="{914EC2E2-0820-654D-85EB-EBA0A2E7E8B4}" type="slidenum">
              <a:rPr lang="en-US" smtClean="0"/>
              <a:pPr/>
              <a:t>‹Nr.›</a:t>
            </a:fld>
            <a:endParaRPr lang="en-US"/>
          </a:p>
        </p:txBody>
      </p:sp>
    </p:spTree>
    <p:extLst>
      <p:ext uri="{BB962C8B-B14F-4D97-AF65-F5344CB8AC3E}">
        <p14:creationId xmlns:p14="http://schemas.microsoft.com/office/powerpoint/2010/main" val="391422578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807" r:id="rId31"/>
    <p:sldLayoutId id="2147483808" r:id="rId32"/>
    <p:sldLayoutId id="2147483809" r:id="rId33"/>
  </p:sldLayoutIdLst>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
          <p15:clr>
            <a:srgbClr val="F26B43"/>
          </p15:clr>
        </p15:guide>
        <p15:guide id="3" pos="7296">
          <p15:clr>
            <a:srgbClr val="F26B43"/>
          </p15:clr>
        </p15:guide>
        <p15:guide id="4" orient="horz" pos="264">
          <p15:clr>
            <a:srgbClr val="F26B43"/>
          </p15:clr>
        </p15:guide>
        <p15:guide id="5" orient="horz" pos="3888">
          <p15:clr>
            <a:srgbClr val="F26B43"/>
          </p15:clr>
        </p15:guide>
        <p15:guide id="6"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A016CCA-C1BC-E5F3-6744-9515AF827CE9}"/>
              </a:ext>
            </a:extLst>
          </p:cNvPr>
          <p:cNvSpPr>
            <a:spLocks noGrp="1" noChangeArrowheads="1"/>
          </p:cNvSpPr>
          <p:nvPr>
            <p:ph type="title"/>
          </p:nvPr>
        </p:nvSpPr>
        <p:spPr bwMode="auto">
          <a:xfrm>
            <a:off x="533400" y="419100"/>
            <a:ext cx="111252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endParaRPr lang="en-US" altLang="en-US"/>
          </a:p>
        </p:txBody>
      </p:sp>
      <p:sp>
        <p:nvSpPr>
          <p:cNvPr id="1027" name="Text Placeholder 2">
            <a:extLst>
              <a:ext uri="{FF2B5EF4-FFF2-40B4-BE49-F238E27FC236}">
                <a16:creationId xmlns:a16="http://schemas.microsoft.com/office/drawing/2014/main" id="{2201E822-2DE2-FE62-24B3-03F41E539E30}"/>
              </a:ext>
            </a:extLst>
          </p:cNvPr>
          <p:cNvSpPr>
            <a:spLocks noGrp="1" noChangeArrowheads="1"/>
          </p:cNvSpPr>
          <p:nvPr>
            <p:ph type="body" idx="1"/>
          </p:nvPr>
        </p:nvSpPr>
        <p:spPr bwMode="auto">
          <a:xfrm>
            <a:off x="533400" y="1460500"/>
            <a:ext cx="111252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a:extLst>
              <a:ext uri="{FF2B5EF4-FFF2-40B4-BE49-F238E27FC236}">
                <a16:creationId xmlns:a16="http://schemas.microsoft.com/office/drawing/2014/main" id="{C7290D29-18C7-B488-6CD8-00794E9F88C1}"/>
              </a:ext>
            </a:extLst>
          </p:cNvPr>
          <p:cNvSpPr>
            <a:spLocks noGrp="1"/>
          </p:cNvSpPr>
          <p:nvPr>
            <p:ph type="dt" sz="half" idx="2"/>
          </p:nvPr>
        </p:nvSpPr>
        <p:spPr>
          <a:xfrm>
            <a:off x="9896475" y="6445250"/>
            <a:ext cx="757238" cy="187325"/>
          </a:xfrm>
          <a:prstGeom prst="rect">
            <a:avLst/>
          </a:prstGeom>
        </p:spPr>
        <p:txBody>
          <a:bodyPr vert="horz" lIns="0" tIns="0" rIns="0" bIns="0" rtlCol="0" anchor="ctr"/>
          <a:lstStyle>
            <a:lvl1pPr algn="ctr" eaLnBrk="1" fontAlgn="auto" hangingPunct="1">
              <a:spcBef>
                <a:spcPts val="0"/>
              </a:spcBef>
              <a:spcAft>
                <a:spcPts val="0"/>
              </a:spcAft>
              <a:defRPr sz="1000">
                <a:solidFill>
                  <a:schemeClr val="bg1">
                    <a:lumMod val="50000"/>
                  </a:schemeClr>
                </a:solidFill>
                <a:latin typeface="+mn-lt"/>
              </a:defRPr>
            </a:lvl1pPr>
          </a:lstStyle>
          <a:p>
            <a:pPr>
              <a:defRPr/>
            </a:pPr>
            <a:fld id="{448A7719-A37B-430E-BAD6-DE7358AD13B9}" type="datetimeFigureOut">
              <a:rPr lang="en-US"/>
              <a:pPr>
                <a:defRPr/>
              </a:pPr>
              <a:t>9/15/2022</a:t>
            </a:fld>
            <a:endParaRPr lang="en-US"/>
          </a:p>
        </p:txBody>
      </p:sp>
      <p:sp>
        <p:nvSpPr>
          <p:cNvPr id="5" name="Footer Placeholder 4">
            <a:extLst>
              <a:ext uri="{FF2B5EF4-FFF2-40B4-BE49-F238E27FC236}">
                <a16:creationId xmlns:a16="http://schemas.microsoft.com/office/drawing/2014/main" id="{93B108D7-AC6C-48AE-9AF1-BCD4E57C221A}"/>
              </a:ext>
            </a:extLst>
          </p:cNvPr>
          <p:cNvSpPr>
            <a:spLocks noGrp="1"/>
          </p:cNvSpPr>
          <p:nvPr>
            <p:ph type="ftr" sz="quarter" idx="3"/>
          </p:nvPr>
        </p:nvSpPr>
        <p:spPr>
          <a:xfrm>
            <a:off x="533400" y="6445250"/>
            <a:ext cx="9237663" cy="187325"/>
          </a:xfrm>
          <a:prstGeom prst="rect">
            <a:avLst/>
          </a:prstGeom>
        </p:spPr>
        <p:txBody>
          <a:bodyPr vert="horz" lIns="0" tIns="0" rIns="0" bIns="0" rtlCol="0" anchor="ctr"/>
          <a:lstStyle>
            <a:lvl1pPr algn="l" eaLnBrk="1" fontAlgn="auto" hangingPunct="1">
              <a:spcBef>
                <a:spcPts val="0"/>
              </a:spcBef>
              <a:spcAft>
                <a:spcPts val="0"/>
              </a:spcAft>
              <a:defRPr sz="1000">
                <a:solidFill>
                  <a:schemeClr val="bg1">
                    <a:lumMod val="50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FA2741C4-0ED7-94C9-FC9C-F357A6DC1C08}"/>
              </a:ext>
            </a:extLst>
          </p:cNvPr>
          <p:cNvSpPr>
            <a:spLocks noGrp="1"/>
          </p:cNvSpPr>
          <p:nvPr>
            <p:ph type="sldNum" sz="quarter" idx="4"/>
          </p:nvPr>
        </p:nvSpPr>
        <p:spPr>
          <a:xfrm>
            <a:off x="10779125" y="6445250"/>
            <a:ext cx="879475" cy="187325"/>
          </a:xfrm>
          <a:prstGeom prst="rect">
            <a:avLst/>
          </a:prstGeom>
        </p:spPr>
        <p:txBody>
          <a:bodyPr vert="horz" lIns="0" tIns="0" rIns="0" bIns="0" rtlCol="0" anchor="ctr"/>
          <a:lstStyle>
            <a:lvl1pPr algn="r" eaLnBrk="1" fontAlgn="auto" hangingPunct="1">
              <a:spcBef>
                <a:spcPts val="0"/>
              </a:spcBef>
              <a:spcAft>
                <a:spcPts val="0"/>
              </a:spcAft>
              <a:defRPr sz="1000">
                <a:solidFill>
                  <a:schemeClr val="bg1">
                    <a:lumMod val="50000"/>
                  </a:schemeClr>
                </a:solidFill>
                <a:latin typeface="+mn-lt"/>
              </a:defRPr>
            </a:lvl1pPr>
          </a:lstStyle>
          <a:p>
            <a:pPr>
              <a:defRPr/>
            </a:pPr>
            <a:fld id="{A1BAA4FD-A929-47EF-A714-26517B66D913}" type="slidenum">
              <a:rPr lang="en-US"/>
              <a:pPr>
                <a:defRPr/>
              </a:pPr>
              <a:t>‹Nr.›</a:t>
            </a:fld>
            <a:endParaRPr lang="en-US"/>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10" r:id="rId31"/>
  </p:sldLayoutIdLst>
  <p:txStyles>
    <p:titleStyle>
      <a:lvl1pPr algn="l" rtl="0" eaLnBrk="0" fontAlgn="base" hangingPunct="0">
        <a:lnSpc>
          <a:spcPct val="90000"/>
        </a:lnSpc>
        <a:spcBef>
          <a:spcPct val="0"/>
        </a:spcBef>
        <a:spcAft>
          <a:spcPct val="0"/>
        </a:spcAft>
        <a:defRPr sz="3200" kern="1200">
          <a:solidFill>
            <a:srgbClr val="404040"/>
          </a:solidFill>
          <a:latin typeface="+mj-lt"/>
          <a:ea typeface="+mj-ea"/>
          <a:cs typeface="+mj-cs"/>
        </a:defRPr>
      </a:lvl1pPr>
      <a:lvl2pPr algn="l" rtl="0" eaLnBrk="0" fontAlgn="base" hangingPunct="0">
        <a:lnSpc>
          <a:spcPct val="90000"/>
        </a:lnSpc>
        <a:spcBef>
          <a:spcPct val="0"/>
        </a:spcBef>
        <a:spcAft>
          <a:spcPct val="0"/>
        </a:spcAft>
        <a:defRPr sz="3200">
          <a:solidFill>
            <a:srgbClr val="404040"/>
          </a:solidFill>
          <a:latin typeface="Arial" panose="020B0604020202020204" pitchFamily="34" charset="0"/>
        </a:defRPr>
      </a:lvl2pPr>
      <a:lvl3pPr algn="l" rtl="0" eaLnBrk="0" fontAlgn="base" hangingPunct="0">
        <a:lnSpc>
          <a:spcPct val="90000"/>
        </a:lnSpc>
        <a:spcBef>
          <a:spcPct val="0"/>
        </a:spcBef>
        <a:spcAft>
          <a:spcPct val="0"/>
        </a:spcAft>
        <a:defRPr sz="3200">
          <a:solidFill>
            <a:srgbClr val="404040"/>
          </a:solidFill>
          <a:latin typeface="Arial" panose="020B0604020202020204" pitchFamily="34" charset="0"/>
        </a:defRPr>
      </a:lvl3pPr>
      <a:lvl4pPr algn="l" rtl="0" eaLnBrk="0" fontAlgn="base" hangingPunct="0">
        <a:lnSpc>
          <a:spcPct val="90000"/>
        </a:lnSpc>
        <a:spcBef>
          <a:spcPct val="0"/>
        </a:spcBef>
        <a:spcAft>
          <a:spcPct val="0"/>
        </a:spcAft>
        <a:defRPr sz="3200">
          <a:solidFill>
            <a:srgbClr val="404040"/>
          </a:solidFill>
          <a:latin typeface="Arial" panose="020B0604020202020204" pitchFamily="34" charset="0"/>
        </a:defRPr>
      </a:lvl4pPr>
      <a:lvl5pPr algn="l" rtl="0" eaLnBrk="0" fontAlgn="base" hangingPunct="0">
        <a:lnSpc>
          <a:spcPct val="90000"/>
        </a:lnSpc>
        <a:spcBef>
          <a:spcPct val="0"/>
        </a:spcBef>
        <a:spcAft>
          <a:spcPct val="0"/>
        </a:spcAft>
        <a:defRPr sz="3200">
          <a:solidFill>
            <a:srgbClr val="404040"/>
          </a:solidFill>
          <a:latin typeface="Arial" panose="020B0604020202020204" pitchFamily="34" charset="0"/>
        </a:defRPr>
      </a:lvl5pPr>
      <a:lvl6pPr marL="457200" algn="l" rtl="0" fontAlgn="base">
        <a:lnSpc>
          <a:spcPct val="90000"/>
        </a:lnSpc>
        <a:spcBef>
          <a:spcPct val="0"/>
        </a:spcBef>
        <a:spcAft>
          <a:spcPct val="0"/>
        </a:spcAft>
        <a:defRPr sz="3200">
          <a:solidFill>
            <a:srgbClr val="404040"/>
          </a:solidFill>
          <a:latin typeface="Arial" panose="020B0604020202020204" pitchFamily="34" charset="0"/>
        </a:defRPr>
      </a:lvl6pPr>
      <a:lvl7pPr marL="914400" algn="l" rtl="0" fontAlgn="base">
        <a:lnSpc>
          <a:spcPct val="90000"/>
        </a:lnSpc>
        <a:spcBef>
          <a:spcPct val="0"/>
        </a:spcBef>
        <a:spcAft>
          <a:spcPct val="0"/>
        </a:spcAft>
        <a:defRPr sz="3200">
          <a:solidFill>
            <a:srgbClr val="404040"/>
          </a:solidFill>
          <a:latin typeface="Arial" panose="020B0604020202020204" pitchFamily="34" charset="0"/>
        </a:defRPr>
      </a:lvl7pPr>
      <a:lvl8pPr marL="1371600" algn="l" rtl="0" fontAlgn="base">
        <a:lnSpc>
          <a:spcPct val="90000"/>
        </a:lnSpc>
        <a:spcBef>
          <a:spcPct val="0"/>
        </a:spcBef>
        <a:spcAft>
          <a:spcPct val="0"/>
        </a:spcAft>
        <a:defRPr sz="3200">
          <a:solidFill>
            <a:srgbClr val="404040"/>
          </a:solidFill>
          <a:latin typeface="Arial" panose="020B0604020202020204" pitchFamily="34" charset="0"/>
        </a:defRPr>
      </a:lvl8pPr>
      <a:lvl9pPr marL="1828800" algn="l" rtl="0" fontAlgn="base">
        <a:lnSpc>
          <a:spcPct val="90000"/>
        </a:lnSpc>
        <a:spcBef>
          <a:spcPct val="0"/>
        </a:spcBef>
        <a:spcAft>
          <a:spcPct val="0"/>
        </a:spcAft>
        <a:defRPr sz="3200">
          <a:solidFill>
            <a:srgbClr val="404040"/>
          </a:solidFill>
          <a:latin typeface="Arial" panose="020B060402020202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400" kern="1200">
          <a:solidFill>
            <a:srgbClr val="404040"/>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000" kern="1200">
          <a:solidFill>
            <a:srgbClr val="404040"/>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ern="1200">
          <a:solidFill>
            <a:srgbClr val="404040"/>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04040"/>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60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sv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jpe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8.svg"/><Relationship Id="rId11" Type="http://schemas.openxmlformats.org/officeDocument/2006/relationships/image" Target="../media/image26.jpe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8.svg"/><Relationship Id="rId11" Type="http://schemas.openxmlformats.org/officeDocument/2006/relationships/image" Target="../media/image28.jpe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4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51754DE-2700-ADEC-3F15-020CA769E027}"/>
              </a:ext>
            </a:extLst>
          </p:cNvPr>
          <p:cNvPicPr>
            <a:picLocks noGrp="1" noChangeAspect="1"/>
          </p:cNvPicPr>
          <p:nvPr>
            <p:ph type="pic" sz="quarter" idx="10"/>
          </p:nvPr>
        </p:nvPicPr>
        <p:blipFill>
          <a:blip r:embed="rId2"/>
          <a:srcRect t="21875" b="21875"/>
          <a:stretch>
            <a:fillRect/>
          </a:stretch>
        </p:blipFill>
        <p:spPr>
          <a:xfrm>
            <a:off x="6096000" y="468988"/>
            <a:ext cx="5810656" cy="3268494"/>
          </a:xfrm>
        </p:spPr>
      </p:pic>
      <p:sp>
        <p:nvSpPr>
          <p:cNvPr id="3" name="Round Single Corner of Rectangle 2">
            <a:extLst>
              <a:ext uri="{FF2B5EF4-FFF2-40B4-BE49-F238E27FC236}">
                <a16:creationId xmlns:a16="http://schemas.microsoft.com/office/drawing/2014/main" id="{40555519-6C22-C26E-BE02-95EA36CD8814}"/>
              </a:ext>
            </a:extLst>
          </p:cNvPr>
          <p:cNvSpPr/>
          <p:nvPr/>
        </p:nvSpPr>
        <p:spPr>
          <a:xfrm>
            <a:off x="0" y="0"/>
            <a:ext cx="5435600" cy="6858000"/>
          </a:xfrm>
          <a:prstGeom prst="round1Rect">
            <a:avLst/>
          </a:prstGeom>
          <a:solidFill>
            <a:schemeClr val="accent2">
              <a:alpha val="85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99" name="TextBox 3">
            <a:extLst>
              <a:ext uri="{FF2B5EF4-FFF2-40B4-BE49-F238E27FC236}">
                <a16:creationId xmlns:a16="http://schemas.microsoft.com/office/drawing/2014/main" id="{2AE4744B-5219-8231-A808-A4F4F6DFDEF5}"/>
              </a:ext>
            </a:extLst>
          </p:cNvPr>
          <p:cNvSpPr txBox="1">
            <a:spLocks noChangeArrowheads="1"/>
          </p:cNvSpPr>
          <p:nvPr/>
        </p:nvSpPr>
        <p:spPr bwMode="auto">
          <a:xfrm>
            <a:off x="609600" y="2490282"/>
            <a:ext cx="4186238" cy="258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4400" b="1">
                <a:solidFill>
                  <a:schemeClr val="accent1"/>
                </a:solidFill>
                <a:latin typeface="Roboto" panose="02000000000000000000" pitchFamily="2" charset="0"/>
                <a:ea typeface="Roboto" panose="02000000000000000000" pitchFamily="2" charset="0"/>
                <a:cs typeface="Roboto" panose="02000000000000000000" pitchFamily="2" charset="0"/>
              </a:rPr>
              <a:t>”The future depends on what we do today.”</a:t>
            </a:r>
          </a:p>
        </p:txBody>
      </p:sp>
      <p:sp>
        <p:nvSpPr>
          <p:cNvPr id="6" name="Teardrop 5">
            <a:extLst>
              <a:ext uri="{FF2B5EF4-FFF2-40B4-BE49-F238E27FC236}">
                <a16:creationId xmlns:a16="http://schemas.microsoft.com/office/drawing/2014/main" id="{F954713F-BF38-BA44-07B9-121486CC5B07}"/>
              </a:ext>
            </a:extLst>
          </p:cNvPr>
          <p:cNvSpPr/>
          <p:nvPr/>
        </p:nvSpPr>
        <p:spPr>
          <a:xfrm flipV="1">
            <a:off x="609600" y="495300"/>
            <a:ext cx="1249363" cy="1249363"/>
          </a:xfrm>
          <a:prstGeom prst="teardrop">
            <a:avLst/>
          </a:prstGeom>
          <a:solidFill>
            <a:schemeClr val="bg1">
              <a:alpha val="3025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Pie 6">
            <a:extLst>
              <a:ext uri="{FF2B5EF4-FFF2-40B4-BE49-F238E27FC236}">
                <a16:creationId xmlns:a16="http://schemas.microsoft.com/office/drawing/2014/main" id="{DE9B30A2-C7CC-2394-B1C1-AF077E6EAAA2}"/>
              </a:ext>
            </a:extLst>
          </p:cNvPr>
          <p:cNvSpPr/>
          <p:nvPr/>
        </p:nvSpPr>
        <p:spPr>
          <a:xfrm rot="10800000" flipV="1">
            <a:off x="9217025" y="4287838"/>
            <a:ext cx="2224088" cy="2224087"/>
          </a:xfrm>
          <a:prstGeom prst="pie">
            <a:avLst>
              <a:gd name="adj1" fmla="val 5416310"/>
              <a:gd name="adj2" fmla="val 1620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ardrop 7">
            <a:extLst>
              <a:ext uri="{FF2B5EF4-FFF2-40B4-BE49-F238E27FC236}">
                <a16:creationId xmlns:a16="http://schemas.microsoft.com/office/drawing/2014/main" id="{04776F92-5E8B-85E9-A841-522EC83CBC63}"/>
              </a:ext>
            </a:extLst>
          </p:cNvPr>
          <p:cNvSpPr/>
          <p:nvPr/>
        </p:nvSpPr>
        <p:spPr>
          <a:xfrm rot="10800000">
            <a:off x="4806950" y="5145088"/>
            <a:ext cx="1257300" cy="12557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Optimal Customer"/>
          <p:cNvSpPr/>
          <p:nvPr/>
        </p:nvSpPr>
        <p:spPr>
          <a:xfrm>
            <a:off x="3404058" y="238968"/>
            <a:ext cx="5377843" cy="44646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1155700">
              <a:lnSpc>
                <a:spcPct val="80000"/>
              </a:lnSpc>
              <a:defRPr sz="7200">
                <a:solidFill>
                  <a:srgbClr val="323C40"/>
                </a:solidFill>
                <a:latin typeface="Helvetica"/>
                <a:ea typeface="Helvetica"/>
                <a:cs typeface="Helvetica"/>
                <a:sym typeface="Helvetica"/>
              </a:defRPr>
            </a:lvl1pPr>
          </a:lstStyle>
          <a:p>
            <a:r>
              <a:rPr lang="de-DE" sz="3600" err="1">
                <a:solidFill>
                  <a:schemeClr val="tx1"/>
                </a:solidFill>
                <a:latin typeface="Montserrat Medium"/>
              </a:rPr>
              <a:t>Zielguppendefinition</a:t>
            </a:r>
            <a:endParaRPr lang="de-DE" err="1"/>
          </a:p>
        </p:txBody>
      </p:sp>
      <p:sp>
        <p:nvSpPr>
          <p:cNvPr id="921" name="Circle"/>
          <p:cNvSpPr/>
          <p:nvPr/>
        </p:nvSpPr>
        <p:spPr>
          <a:xfrm rot="10800000">
            <a:off x="4132471" y="2025483"/>
            <a:ext cx="3930651" cy="3930651"/>
          </a:xfrm>
          <a:prstGeom prst="ellipse">
            <a:avLst/>
          </a:prstGeom>
          <a:solidFill>
            <a:schemeClr val="accent1"/>
          </a:solidFill>
          <a:ln w="12700">
            <a:miter lim="400000"/>
          </a:ln>
        </p:spPr>
        <p:txBody>
          <a:bodyPr lIns="25400" tIns="25400" rIns="25400" bIns="25400" anchor="ctr"/>
          <a:lstStyle/>
          <a:p>
            <a:pPr defTabSz="577850">
              <a:defRPr sz="6600">
                <a:solidFill>
                  <a:srgbClr val="FFFFFF"/>
                </a:solidFill>
                <a:effectLst>
                  <a:outerShdw blurRad="38100" dist="12700" dir="5400000" rotWithShape="0">
                    <a:srgbClr val="000000">
                      <a:alpha val="50000"/>
                    </a:srgbClr>
                  </a:outerShdw>
                </a:effectLst>
              </a:defRPr>
            </a:pPr>
            <a:endParaRPr sz="3300">
              <a:latin typeface="Arial"/>
              <a:ea typeface="Arial"/>
              <a:cs typeface="Arial"/>
            </a:endParaRPr>
          </a:p>
        </p:txBody>
      </p:sp>
      <p:sp>
        <p:nvSpPr>
          <p:cNvPr id="922" name="Shape"/>
          <p:cNvSpPr/>
          <p:nvPr/>
        </p:nvSpPr>
        <p:spPr>
          <a:xfrm>
            <a:off x="6042352" y="1727074"/>
            <a:ext cx="1676132" cy="4464918"/>
          </a:xfrm>
          <a:custGeom>
            <a:avLst/>
            <a:gdLst/>
            <a:ahLst/>
            <a:cxnLst>
              <a:cxn ang="0">
                <a:pos x="wd2" y="hd2"/>
              </a:cxn>
              <a:cxn ang="5400000">
                <a:pos x="wd2" y="hd2"/>
              </a:cxn>
              <a:cxn ang="10800000">
                <a:pos x="wd2" y="hd2"/>
              </a:cxn>
              <a:cxn ang="16200000">
                <a:pos x="wd2" y="hd2"/>
              </a:cxn>
            </a:cxnLst>
            <a:rect l="0" t="0" r="r" b="b"/>
            <a:pathLst>
              <a:path w="20990" h="20991" extrusionOk="0">
                <a:moveTo>
                  <a:pt x="8452" y="3405"/>
                </a:moveTo>
                <a:cubicBezTo>
                  <a:pt x="8452" y="3405"/>
                  <a:pt x="7775" y="2509"/>
                  <a:pt x="8097" y="2218"/>
                </a:cubicBezTo>
                <a:cubicBezTo>
                  <a:pt x="8420" y="1928"/>
                  <a:pt x="9065" y="1528"/>
                  <a:pt x="8968" y="1298"/>
                </a:cubicBezTo>
                <a:cubicBezTo>
                  <a:pt x="8872" y="1068"/>
                  <a:pt x="9194" y="378"/>
                  <a:pt x="10355" y="305"/>
                </a:cubicBezTo>
                <a:cubicBezTo>
                  <a:pt x="10355" y="305"/>
                  <a:pt x="11870" y="-397"/>
                  <a:pt x="13836" y="330"/>
                </a:cubicBezTo>
                <a:cubicBezTo>
                  <a:pt x="13836" y="330"/>
                  <a:pt x="14836" y="790"/>
                  <a:pt x="14836" y="1153"/>
                </a:cubicBezTo>
                <a:cubicBezTo>
                  <a:pt x="14836" y="1153"/>
                  <a:pt x="15094" y="1310"/>
                  <a:pt x="15029" y="1565"/>
                </a:cubicBezTo>
                <a:cubicBezTo>
                  <a:pt x="15029" y="1565"/>
                  <a:pt x="14964" y="1843"/>
                  <a:pt x="14998" y="1940"/>
                </a:cubicBezTo>
                <a:cubicBezTo>
                  <a:pt x="14998" y="1940"/>
                  <a:pt x="14964" y="2206"/>
                  <a:pt x="14417" y="2352"/>
                </a:cubicBezTo>
                <a:cubicBezTo>
                  <a:pt x="14417" y="2352"/>
                  <a:pt x="13836" y="2848"/>
                  <a:pt x="14256" y="3042"/>
                </a:cubicBezTo>
                <a:cubicBezTo>
                  <a:pt x="14256" y="3042"/>
                  <a:pt x="14320" y="3175"/>
                  <a:pt x="16576" y="3344"/>
                </a:cubicBezTo>
                <a:cubicBezTo>
                  <a:pt x="16576" y="3344"/>
                  <a:pt x="17770" y="3357"/>
                  <a:pt x="18252" y="3889"/>
                </a:cubicBezTo>
                <a:cubicBezTo>
                  <a:pt x="18737" y="4422"/>
                  <a:pt x="18704" y="4858"/>
                  <a:pt x="18672" y="5064"/>
                </a:cubicBezTo>
                <a:cubicBezTo>
                  <a:pt x="18672" y="5064"/>
                  <a:pt x="18931" y="6141"/>
                  <a:pt x="19252" y="6299"/>
                </a:cubicBezTo>
                <a:cubicBezTo>
                  <a:pt x="19252" y="6299"/>
                  <a:pt x="20220" y="7037"/>
                  <a:pt x="20220" y="7425"/>
                </a:cubicBezTo>
                <a:cubicBezTo>
                  <a:pt x="20220" y="7812"/>
                  <a:pt x="20188" y="7969"/>
                  <a:pt x="20381" y="8139"/>
                </a:cubicBezTo>
                <a:cubicBezTo>
                  <a:pt x="20381" y="8139"/>
                  <a:pt x="21219" y="8889"/>
                  <a:pt x="20928" y="9095"/>
                </a:cubicBezTo>
                <a:lnTo>
                  <a:pt x="20316" y="9350"/>
                </a:lnTo>
                <a:cubicBezTo>
                  <a:pt x="20316" y="9350"/>
                  <a:pt x="19801" y="9677"/>
                  <a:pt x="19737" y="9459"/>
                </a:cubicBezTo>
                <a:cubicBezTo>
                  <a:pt x="19737" y="9459"/>
                  <a:pt x="18447" y="9422"/>
                  <a:pt x="18994" y="9301"/>
                </a:cubicBezTo>
                <a:cubicBezTo>
                  <a:pt x="18994" y="9301"/>
                  <a:pt x="20058" y="8926"/>
                  <a:pt x="19737" y="8732"/>
                </a:cubicBezTo>
                <a:cubicBezTo>
                  <a:pt x="19737" y="8732"/>
                  <a:pt x="19446" y="8659"/>
                  <a:pt x="19414" y="8720"/>
                </a:cubicBezTo>
                <a:cubicBezTo>
                  <a:pt x="19414" y="8720"/>
                  <a:pt x="19123" y="9192"/>
                  <a:pt x="18769" y="8926"/>
                </a:cubicBezTo>
                <a:cubicBezTo>
                  <a:pt x="18769" y="8926"/>
                  <a:pt x="18672" y="8333"/>
                  <a:pt x="19123" y="8187"/>
                </a:cubicBezTo>
                <a:cubicBezTo>
                  <a:pt x="19123" y="8187"/>
                  <a:pt x="19123" y="7982"/>
                  <a:pt x="18704" y="7848"/>
                </a:cubicBezTo>
                <a:cubicBezTo>
                  <a:pt x="18704" y="7848"/>
                  <a:pt x="17382" y="6989"/>
                  <a:pt x="17382" y="6480"/>
                </a:cubicBezTo>
                <a:cubicBezTo>
                  <a:pt x="17382" y="6480"/>
                  <a:pt x="16803" y="5850"/>
                  <a:pt x="16803" y="5693"/>
                </a:cubicBezTo>
                <a:cubicBezTo>
                  <a:pt x="16803" y="5693"/>
                  <a:pt x="16899" y="5959"/>
                  <a:pt x="16641" y="6032"/>
                </a:cubicBezTo>
                <a:cubicBezTo>
                  <a:pt x="16641" y="6032"/>
                  <a:pt x="15899" y="7085"/>
                  <a:pt x="15642" y="7219"/>
                </a:cubicBezTo>
                <a:cubicBezTo>
                  <a:pt x="15642" y="7219"/>
                  <a:pt x="15480" y="7207"/>
                  <a:pt x="15674" y="7364"/>
                </a:cubicBezTo>
                <a:cubicBezTo>
                  <a:pt x="15674" y="7364"/>
                  <a:pt x="17898" y="9628"/>
                  <a:pt x="16093" y="11577"/>
                </a:cubicBezTo>
                <a:lnTo>
                  <a:pt x="15868" y="11601"/>
                </a:lnTo>
                <a:cubicBezTo>
                  <a:pt x="15868" y="11601"/>
                  <a:pt x="13997" y="13769"/>
                  <a:pt x="13610" y="14023"/>
                </a:cubicBezTo>
                <a:cubicBezTo>
                  <a:pt x="13610" y="14023"/>
                  <a:pt x="13159" y="15064"/>
                  <a:pt x="12998" y="15270"/>
                </a:cubicBezTo>
                <a:cubicBezTo>
                  <a:pt x="12998" y="15270"/>
                  <a:pt x="13675" y="16348"/>
                  <a:pt x="13416" y="17316"/>
                </a:cubicBezTo>
                <a:cubicBezTo>
                  <a:pt x="13416" y="17316"/>
                  <a:pt x="13514" y="18394"/>
                  <a:pt x="13900" y="18588"/>
                </a:cubicBezTo>
                <a:cubicBezTo>
                  <a:pt x="13900" y="18588"/>
                  <a:pt x="14159" y="18951"/>
                  <a:pt x="14127" y="19036"/>
                </a:cubicBezTo>
                <a:cubicBezTo>
                  <a:pt x="14094" y="19120"/>
                  <a:pt x="14223" y="19556"/>
                  <a:pt x="14448" y="19690"/>
                </a:cubicBezTo>
                <a:cubicBezTo>
                  <a:pt x="14674" y="19823"/>
                  <a:pt x="15287" y="20610"/>
                  <a:pt x="14997" y="20815"/>
                </a:cubicBezTo>
                <a:cubicBezTo>
                  <a:pt x="14997" y="20815"/>
                  <a:pt x="13063" y="21203"/>
                  <a:pt x="12224" y="20828"/>
                </a:cubicBezTo>
                <a:cubicBezTo>
                  <a:pt x="12224" y="20828"/>
                  <a:pt x="11934" y="19653"/>
                  <a:pt x="12257" y="19508"/>
                </a:cubicBezTo>
                <a:cubicBezTo>
                  <a:pt x="12257" y="19508"/>
                  <a:pt x="12353" y="19290"/>
                  <a:pt x="12224" y="19229"/>
                </a:cubicBezTo>
                <a:cubicBezTo>
                  <a:pt x="12095" y="19169"/>
                  <a:pt x="11934" y="18963"/>
                  <a:pt x="12030" y="18830"/>
                </a:cubicBezTo>
                <a:cubicBezTo>
                  <a:pt x="12127" y="18697"/>
                  <a:pt x="11321" y="17462"/>
                  <a:pt x="11031" y="17389"/>
                </a:cubicBezTo>
                <a:cubicBezTo>
                  <a:pt x="11031" y="17389"/>
                  <a:pt x="10368" y="17865"/>
                  <a:pt x="10650" y="18204"/>
                </a:cubicBezTo>
                <a:cubicBezTo>
                  <a:pt x="10666" y="18223"/>
                  <a:pt x="10686" y="18242"/>
                  <a:pt x="10709" y="18261"/>
                </a:cubicBezTo>
                <a:cubicBezTo>
                  <a:pt x="11128" y="18600"/>
                  <a:pt x="12321" y="19387"/>
                  <a:pt x="11579" y="19810"/>
                </a:cubicBezTo>
                <a:cubicBezTo>
                  <a:pt x="11579" y="19810"/>
                  <a:pt x="9741" y="19883"/>
                  <a:pt x="9419" y="19544"/>
                </a:cubicBezTo>
                <a:cubicBezTo>
                  <a:pt x="9419" y="19544"/>
                  <a:pt x="9290" y="18806"/>
                  <a:pt x="8968" y="18697"/>
                </a:cubicBezTo>
                <a:cubicBezTo>
                  <a:pt x="8645" y="18588"/>
                  <a:pt x="8032" y="18091"/>
                  <a:pt x="8484" y="17910"/>
                </a:cubicBezTo>
                <a:cubicBezTo>
                  <a:pt x="8935" y="17728"/>
                  <a:pt x="9387" y="17631"/>
                  <a:pt x="9355" y="17401"/>
                </a:cubicBezTo>
                <a:cubicBezTo>
                  <a:pt x="9322" y="17171"/>
                  <a:pt x="9580" y="15827"/>
                  <a:pt x="9676" y="15645"/>
                </a:cubicBezTo>
                <a:cubicBezTo>
                  <a:pt x="9774" y="15464"/>
                  <a:pt x="9709" y="14253"/>
                  <a:pt x="9774" y="14011"/>
                </a:cubicBezTo>
                <a:cubicBezTo>
                  <a:pt x="9839" y="13769"/>
                  <a:pt x="9645" y="13406"/>
                  <a:pt x="9355" y="13188"/>
                </a:cubicBezTo>
                <a:cubicBezTo>
                  <a:pt x="9064" y="12970"/>
                  <a:pt x="6518" y="10681"/>
                  <a:pt x="7324" y="9059"/>
                </a:cubicBezTo>
                <a:cubicBezTo>
                  <a:pt x="8130" y="7437"/>
                  <a:pt x="8645" y="7388"/>
                  <a:pt x="8645" y="7388"/>
                </a:cubicBezTo>
                <a:cubicBezTo>
                  <a:pt x="8645" y="7388"/>
                  <a:pt x="8774" y="6480"/>
                  <a:pt x="8677" y="6335"/>
                </a:cubicBezTo>
                <a:cubicBezTo>
                  <a:pt x="8677" y="6335"/>
                  <a:pt x="7937" y="5802"/>
                  <a:pt x="8066" y="5693"/>
                </a:cubicBezTo>
                <a:cubicBezTo>
                  <a:pt x="8066" y="5693"/>
                  <a:pt x="7033" y="6456"/>
                  <a:pt x="6905" y="6528"/>
                </a:cubicBezTo>
                <a:cubicBezTo>
                  <a:pt x="6776" y="6601"/>
                  <a:pt x="6389" y="6952"/>
                  <a:pt x="6389" y="7073"/>
                </a:cubicBezTo>
                <a:cubicBezTo>
                  <a:pt x="6389" y="7195"/>
                  <a:pt x="4938" y="8066"/>
                  <a:pt x="3906" y="8478"/>
                </a:cubicBezTo>
                <a:cubicBezTo>
                  <a:pt x="3906" y="8478"/>
                  <a:pt x="2617" y="9181"/>
                  <a:pt x="2617" y="9338"/>
                </a:cubicBezTo>
                <a:cubicBezTo>
                  <a:pt x="2617" y="9338"/>
                  <a:pt x="2295" y="9858"/>
                  <a:pt x="1811" y="9979"/>
                </a:cubicBezTo>
                <a:cubicBezTo>
                  <a:pt x="1811" y="9979"/>
                  <a:pt x="1391" y="10318"/>
                  <a:pt x="1778" y="10367"/>
                </a:cubicBezTo>
                <a:cubicBezTo>
                  <a:pt x="1778" y="10367"/>
                  <a:pt x="2133" y="10536"/>
                  <a:pt x="1650" y="10488"/>
                </a:cubicBezTo>
                <a:cubicBezTo>
                  <a:pt x="1650" y="10488"/>
                  <a:pt x="1682" y="10863"/>
                  <a:pt x="1230" y="10609"/>
                </a:cubicBezTo>
                <a:cubicBezTo>
                  <a:pt x="1230" y="10609"/>
                  <a:pt x="1263" y="11021"/>
                  <a:pt x="844" y="10779"/>
                </a:cubicBezTo>
                <a:cubicBezTo>
                  <a:pt x="844" y="10779"/>
                  <a:pt x="715" y="10875"/>
                  <a:pt x="360" y="10682"/>
                </a:cubicBezTo>
                <a:cubicBezTo>
                  <a:pt x="360" y="10682"/>
                  <a:pt x="-381" y="10234"/>
                  <a:pt x="263" y="9882"/>
                </a:cubicBezTo>
                <a:cubicBezTo>
                  <a:pt x="908" y="9531"/>
                  <a:pt x="1456" y="9229"/>
                  <a:pt x="1585" y="9083"/>
                </a:cubicBezTo>
                <a:cubicBezTo>
                  <a:pt x="1714" y="8938"/>
                  <a:pt x="2617" y="8103"/>
                  <a:pt x="2714" y="7909"/>
                </a:cubicBezTo>
                <a:cubicBezTo>
                  <a:pt x="2810" y="7715"/>
                  <a:pt x="3938" y="6613"/>
                  <a:pt x="4648" y="6395"/>
                </a:cubicBezTo>
                <a:cubicBezTo>
                  <a:pt x="5357" y="6177"/>
                  <a:pt x="5873" y="5536"/>
                  <a:pt x="5873" y="5306"/>
                </a:cubicBezTo>
                <a:cubicBezTo>
                  <a:pt x="5873" y="5076"/>
                  <a:pt x="6550" y="3429"/>
                  <a:pt x="8452" y="3405"/>
                </a:cubicBezTo>
                <a:close/>
              </a:path>
            </a:pathLst>
          </a:custGeom>
          <a:solidFill>
            <a:schemeClr val="accent5"/>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defRPr>
            </a:pPr>
            <a:endParaRPr sz="1500">
              <a:latin typeface="Arial"/>
              <a:ea typeface="Arial"/>
              <a:cs typeface="Arial"/>
            </a:endParaRPr>
          </a:p>
        </p:txBody>
      </p:sp>
      <p:sp>
        <p:nvSpPr>
          <p:cNvPr id="923" name="Shape"/>
          <p:cNvSpPr/>
          <p:nvPr/>
        </p:nvSpPr>
        <p:spPr>
          <a:xfrm>
            <a:off x="4606982" y="1418096"/>
            <a:ext cx="1597376" cy="5010151"/>
          </a:xfrm>
          <a:custGeom>
            <a:avLst/>
            <a:gdLst/>
            <a:ahLst/>
            <a:cxnLst>
              <a:cxn ang="0">
                <a:pos x="wd2" y="hd2"/>
              </a:cxn>
              <a:cxn ang="5400000">
                <a:pos x="wd2" y="hd2"/>
              </a:cxn>
              <a:cxn ang="10800000">
                <a:pos x="wd2" y="hd2"/>
              </a:cxn>
              <a:cxn ang="16200000">
                <a:pos x="wd2" y="hd2"/>
              </a:cxn>
            </a:cxnLst>
            <a:rect l="0" t="0" r="r" b="b"/>
            <a:pathLst>
              <a:path w="21249" h="21400" extrusionOk="0">
                <a:moveTo>
                  <a:pt x="18439" y="11091"/>
                </a:moveTo>
                <a:lnTo>
                  <a:pt x="18401" y="10921"/>
                </a:lnTo>
                <a:cubicBezTo>
                  <a:pt x="18514" y="10873"/>
                  <a:pt x="18664" y="10547"/>
                  <a:pt x="18664" y="10547"/>
                </a:cubicBezTo>
                <a:cubicBezTo>
                  <a:pt x="19455" y="10523"/>
                  <a:pt x="18439" y="11091"/>
                  <a:pt x="18439" y="11091"/>
                </a:cubicBezTo>
                <a:close/>
                <a:moveTo>
                  <a:pt x="17686" y="9132"/>
                </a:moveTo>
                <a:cubicBezTo>
                  <a:pt x="17461" y="8927"/>
                  <a:pt x="17197" y="8419"/>
                  <a:pt x="17310" y="8323"/>
                </a:cubicBezTo>
                <a:cubicBezTo>
                  <a:pt x="17423" y="8226"/>
                  <a:pt x="17121" y="7344"/>
                  <a:pt x="17121" y="7235"/>
                </a:cubicBezTo>
                <a:cubicBezTo>
                  <a:pt x="17121" y="7126"/>
                  <a:pt x="17121" y="6353"/>
                  <a:pt x="17121" y="6353"/>
                </a:cubicBezTo>
                <a:cubicBezTo>
                  <a:pt x="17498" y="6365"/>
                  <a:pt x="18288" y="7549"/>
                  <a:pt x="18288" y="7549"/>
                </a:cubicBezTo>
                <a:cubicBezTo>
                  <a:pt x="18138" y="7730"/>
                  <a:pt x="18627" y="8371"/>
                  <a:pt x="18777" y="8601"/>
                </a:cubicBezTo>
                <a:cubicBezTo>
                  <a:pt x="18928" y="8830"/>
                  <a:pt x="18890" y="9205"/>
                  <a:pt x="18890" y="9205"/>
                </a:cubicBezTo>
                <a:cubicBezTo>
                  <a:pt x="18514" y="9278"/>
                  <a:pt x="18702" y="9568"/>
                  <a:pt x="18702" y="9568"/>
                </a:cubicBezTo>
                <a:cubicBezTo>
                  <a:pt x="18702" y="9568"/>
                  <a:pt x="19078" y="9507"/>
                  <a:pt x="18740" y="9628"/>
                </a:cubicBezTo>
                <a:cubicBezTo>
                  <a:pt x="18401" y="9749"/>
                  <a:pt x="18176" y="9967"/>
                  <a:pt x="18176" y="9967"/>
                </a:cubicBezTo>
                <a:cubicBezTo>
                  <a:pt x="18100" y="9870"/>
                  <a:pt x="17912" y="9338"/>
                  <a:pt x="17686" y="9132"/>
                </a:cubicBezTo>
                <a:close/>
                <a:moveTo>
                  <a:pt x="20809" y="10063"/>
                </a:moveTo>
                <a:cubicBezTo>
                  <a:pt x="20508" y="9955"/>
                  <a:pt x="20847" y="9677"/>
                  <a:pt x="20847" y="9677"/>
                </a:cubicBezTo>
                <a:cubicBezTo>
                  <a:pt x="21562" y="9495"/>
                  <a:pt x="20847" y="9096"/>
                  <a:pt x="20847" y="9096"/>
                </a:cubicBezTo>
                <a:cubicBezTo>
                  <a:pt x="20772" y="8963"/>
                  <a:pt x="21111" y="8154"/>
                  <a:pt x="21111" y="8154"/>
                </a:cubicBezTo>
                <a:cubicBezTo>
                  <a:pt x="21261" y="7029"/>
                  <a:pt x="19944" y="6099"/>
                  <a:pt x="19944" y="6099"/>
                </a:cubicBezTo>
                <a:lnTo>
                  <a:pt x="20810" y="5917"/>
                </a:lnTo>
                <a:cubicBezTo>
                  <a:pt x="20396" y="5857"/>
                  <a:pt x="18100" y="3814"/>
                  <a:pt x="17423" y="3500"/>
                </a:cubicBezTo>
                <a:cubicBezTo>
                  <a:pt x="16745" y="3186"/>
                  <a:pt x="15993" y="3294"/>
                  <a:pt x="15579" y="3282"/>
                </a:cubicBezTo>
                <a:cubicBezTo>
                  <a:pt x="15165" y="3270"/>
                  <a:pt x="14450" y="3210"/>
                  <a:pt x="14036" y="3125"/>
                </a:cubicBezTo>
                <a:cubicBezTo>
                  <a:pt x="13622" y="3041"/>
                  <a:pt x="13396" y="3137"/>
                  <a:pt x="13095" y="3113"/>
                </a:cubicBezTo>
                <a:cubicBezTo>
                  <a:pt x="12794" y="3089"/>
                  <a:pt x="12268" y="2968"/>
                  <a:pt x="12268" y="2968"/>
                </a:cubicBezTo>
                <a:cubicBezTo>
                  <a:pt x="12268" y="2968"/>
                  <a:pt x="12493" y="3101"/>
                  <a:pt x="12154" y="2968"/>
                </a:cubicBezTo>
                <a:cubicBezTo>
                  <a:pt x="11816" y="2835"/>
                  <a:pt x="12079" y="2605"/>
                  <a:pt x="12079" y="2605"/>
                </a:cubicBezTo>
                <a:cubicBezTo>
                  <a:pt x="12305" y="2460"/>
                  <a:pt x="12681" y="2146"/>
                  <a:pt x="12681" y="2146"/>
                </a:cubicBezTo>
                <a:cubicBezTo>
                  <a:pt x="13547" y="1856"/>
                  <a:pt x="12945" y="1385"/>
                  <a:pt x="12945" y="1385"/>
                </a:cubicBezTo>
                <a:cubicBezTo>
                  <a:pt x="13058" y="1252"/>
                  <a:pt x="12832" y="539"/>
                  <a:pt x="12832" y="539"/>
                </a:cubicBezTo>
                <a:cubicBezTo>
                  <a:pt x="12569" y="-102"/>
                  <a:pt x="9107" y="7"/>
                  <a:pt x="9107" y="7"/>
                </a:cubicBezTo>
                <a:cubicBezTo>
                  <a:pt x="5306" y="55"/>
                  <a:pt x="6660" y="1590"/>
                  <a:pt x="6660" y="1590"/>
                </a:cubicBezTo>
                <a:cubicBezTo>
                  <a:pt x="5908" y="1759"/>
                  <a:pt x="6849" y="2231"/>
                  <a:pt x="6849" y="2231"/>
                </a:cubicBezTo>
                <a:cubicBezTo>
                  <a:pt x="6774" y="2364"/>
                  <a:pt x="7451" y="2666"/>
                  <a:pt x="7451" y="2666"/>
                </a:cubicBezTo>
                <a:cubicBezTo>
                  <a:pt x="7676" y="2750"/>
                  <a:pt x="7488" y="3053"/>
                  <a:pt x="7488" y="3053"/>
                </a:cubicBezTo>
                <a:cubicBezTo>
                  <a:pt x="7488" y="3053"/>
                  <a:pt x="3688" y="3536"/>
                  <a:pt x="2559" y="3802"/>
                </a:cubicBezTo>
                <a:cubicBezTo>
                  <a:pt x="1430" y="4068"/>
                  <a:pt x="0" y="6220"/>
                  <a:pt x="0" y="6220"/>
                </a:cubicBezTo>
                <a:cubicBezTo>
                  <a:pt x="0" y="6220"/>
                  <a:pt x="978" y="6304"/>
                  <a:pt x="978" y="6522"/>
                </a:cubicBezTo>
                <a:cubicBezTo>
                  <a:pt x="978" y="6739"/>
                  <a:pt x="1053" y="7078"/>
                  <a:pt x="640" y="7356"/>
                </a:cubicBezTo>
                <a:cubicBezTo>
                  <a:pt x="225" y="7634"/>
                  <a:pt x="38" y="8407"/>
                  <a:pt x="188" y="8782"/>
                </a:cubicBezTo>
                <a:cubicBezTo>
                  <a:pt x="338" y="9157"/>
                  <a:pt x="414" y="10257"/>
                  <a:pt x="188" y="10305"/>
                </a:cubicBezTo>
                <a:cubicBezTo>
                  <a:pt x="-38" y="10353"/>
                  <a:pt x="263" y="10547"/>
                  <a:pt x="150" y="10789"/>
                </a:cubicBezTo>
                <a:cubicBezTo>
                  <a:pt x="37" y="11030"/>
                  <a:pt x="301" y="11538"/>
                  <a:pt x="489" y="11719"/>
                </a:cubicBezTo>
                <a:cubicBezTo>
                  <a:pt x="677" y="11901"/>
                  <a:pt x="903" y="12179"/>
                  <a:pt x="1091" y="12251"/>
                </a:cubicBezTo>
                <a:cubicBezTo>
                  <a:pt x="1279" y="12324"/>
                  <a:pt x="2596" y="12686"/>
                  <a:pt x="2596" y="12686"/>
                </a:cubicBezTo>
                <a:cubicBezTo>
                  <a:pt x="2859" y="12771"/>
                  <a:pt x="2898" y="12577"/>
                  <a:pt x="2898" y="12577"/>
                </a:cubicBezTo>
                <a:cubicBezTo>
                  <a:pt x="3123" y="12565"/>
                  <a:pt x="2672" y="12300"/>
                  <a:pt x="2408" y="12227"/>
                </a:cubicBezTo>
                <a:cubicBezTo>
                  <a:pt x="2145" y="12154"/>
                  <a:pt x="2107" y="11925"/>
                  <a:pt x="2032" y="11864"/>
                </a:cubicBezTo>
                <a:cubicBezTo>
                  <a:pt x="1957" y="11804"/>
                  <a:pt x="1881" y="11671"/>
                  <a:pt x="1919" y="11610"/>
                </a:cubicBezTo>
                <a:cubicBezTo>
                  <a:pt x="1957" y="11550"/>
                  <a:pt x="2032" y="11502"/>
                  <a:pt x="2295" y="11490"/>
                </a:cubicBezTo>
                <a:cubicBezTo>
                  <a:pt x="2559" y="11478"/>
                  <a:pt x="2784" y="11816"/>
                  <a:pt x="2784" y="11816"/>
                </a:cubicBezTo>
                <a:cubicBezTo>
                  <a:pt x="2973" y="12009"/>
                  <a:pt x="3537" y="12082"/>
                  <a:pt x="3537" y="12082"/>
                </a:cubicBezTo>
                <a:cubicBezTo>
                  <a:pt x="4026" y="12070"/>
                  <a:pt x="3123" y="11466"/>
                  <a:pt x="3123" y="11466"/>
                </a:cubicBezTo>
                <a:cubicBezTo>
                  <a:pt x="3048" y="11248"/>
                  <a:pt x="2333" y="10776"/>
                  <a:pt x="1919" y="10607"/>
                </a:cubicBezTo>
                <a:cubicBezTo>
                  <a:pt x="1505" y="10438"/>
                  <a:pt x="1731" y="10208"/>
                  <a:pt x="1731" y="10208"/>
                </a:cubicBezTo>
                <a:cubicBezTo>
                  <a:pt x="2032" y="9882"/>
                  <a:pt x="3575" y="7440"/>
                  <a:pt x="3688" y="7283"/>
                </a:cubicBezTo>
                <a:cubicBezTo>
                  <a:pt x="3770" y="7168"/>
                  <a:pt x="3853" y="6925"/>
                  <a:pt x="3891" y="6802"/>
                </a:cubicBezTo>
                <a:cubicBezTo>
                  <a:pt x="4000" y="6969"/>
                  <a:pt x="4504" y="7363"/>
                  <a:pt x="4635" y="7465"/>
                </a:cubicBezTo>
                <a:cubicBezTo>
                  <a:pt x="4613" y="7483"/>
                  <a:pt x="4587" y="7506"/>
                  <a:pt x="4553" y="7537"/>
                </a:cubicBezTo>
                <a:cubicBezTo>
                  <a:pt x="4290" y="7779"/>
                  <a:pt x="4177" y="8855"/>
                  <a:pt x="4403" y="8915"/>
                </a:cubicBezTo>
                <a:cubicBezTo>
                  <a:pt x="4629" y="8975"/>
                  <a:pt x="4629" y="9048"/>
                  <a:pt x="4553" y="9109"/>
                </a:cubicBezTo>
                <a:cubicBezTo>
                  <a:pt x="4478" y="9169"/>
                  <a:pt x="4403" y="9072"/>
                  <a:pt x="3989" y="9350"/>
                </a:cubicBezTo>
                <a:cubicBezTo>
                  <a:pt x="3575" y="9628"/>
                  <a:pt x="3951" y="9725"/>
                  <a:pt x="4064" y="9737"/>
                </a:cubicBezTo>
                <a:cubicBezTo>
                  <a:pt x="4177" y="9749"/>
                  <a:pt x="4252" y="9822"/>
                  <a:pt x="4140" y="9846"/>
                </a:cubicBezTo>
                <a:cubicBezTo>
                  <a:pt x="4027" y="9870"/>
                  <a:pt x="3876" y="9894"/>
                  <a:pt x="3989" y="9942"/>
                </a:cubicBezTo>
                <a:cubicBezTo>
                  <a:pt x="4102" y="9991"/>
                  <a:pt x="5118" y="9846"/>
                  <a:pt x="4553" y="10051"/>
                </a:cubicBezTo>
                <a:cubicBezTo>
                  <a:pt x="3989" y="10257"/>
                  <a:pt x="4290" y="11852"/>
                  <a:pt x="4478" y="12457"/>
                </a:cubicBezTo>
                <a:cubicBezTo>
                  <a:pt x="4666" y="13061"/>
                  <a:pt x="5419" y="14499"/>
                  <a:pt x="5419" y="14499"/>
                </a:cubicBezTo>
                <a:cubicBezTo>
                  <a:pt x="5419" y="14499"/>
                  <a:pt x="5607" y="15551"/>
                  <a:pt x="5757" y="15757"/>
                </a:cubicBezTo>
                <a:cubicBezTo>
                  <a:pt x="5908" y="15962"/>
                  <a:pt x="6321" y="15696"/>
                  <a:pt x="6058" y="16421"/>
                </a:cubicBezTo>
                <a:cubicBezTo>
                  <a:pt x="5795" y="17146"/>
                  <a:pt x="6548" y="18778"/>
                  <a:pt x="6736" y="18960"/>
                </a:cubicBezTo>
                <a:cubicBezTo>
                  <a:pt x="6924" y="19141"/>
                  <a:pt x="7037" y="19431"/>
                  <a:pt x="7074" y="19504"/>
                </a:cubicBezTo>
                <a:cubicBezTo>
                  <a:pt x="7112" y="19576"/>
                  <a:pt x="6886" y="19576"/>
                  <a:pt x="6660" y="19649"/>
                </a:cubicBezTo>
                <a:cubicBezTo>
                  <a:pt x="6435" y="19721"/>
                  <a:pt x="6548" y="19914"/>
                  <a:pt x="6774" y="19951"/>
                </a:cubicBezTo>
                <a:cubicBezTo>
                  <a:pt x="6999" y="19987"/>
                  <a:pt x="7300" y="19902"/>
                  <a:pt x="7451" y="19902"/>
                </a:cubicBezTo>
                <a:cubicBezTo>
                  <a:pt x="7601" y="19902"/>
                  <a:pt x="7676" y="19951"/>
                  <a:pt x="7338" y="20011"/>
                </a:cubicBezTo>
                <a:cubicBezTo>
                  <a:pt x="6999" y="20072"/>
                  <a:pt x="7338" y="20132"/>
                  <a:pt x="7488" y="20156"/>
                </a:cubicBezTo>
                <a:cubicBezTo>
                  <a:pt x="7639" y="20180"/>
                  <a:pt x="7601" y="20265"/>
                  <a:pt x="7563" y="20362"/>
                </a:cubicBezTo>
                <a:cubicBezTo>
                  <a:pt x="7526" y="20458"/>
                  <a:pt x="7300" y="20628"/>
                  <a:pt x="7300" y="20628"/>
                </a:cubicBezTo>
                <a:cubicBezTo>
                  <a:pt x="6660" y="20869"/>
                  <a:pt x="6924" y="21184"/>
                  <a:pt x="6924" y="21184"/>
                </a:cubicBezTo>
                <a:cubicBezTo>
                  <a:pt x="7376" y="21498"/>
                  <a:pt x="9859" y="21377"/>
                  <a:pt x="9859" y="21377"/>
                </a:cubicBezTo>
                <a:cubicBezTo>
                  <a:pt x="10574" y="21305"/>
                  <a:pt x="10800" y="21063"/>
                  <a:pt x="10800" y="21063"/>
                </a:cubicBezTo>
                <a:cubicBezTo>
                  <a:pt x="10800" y="20990"/>
                  <a:pt x="11327" y="20893"/>
                  <a:pt x="11327" y="20893"/>
                </a:cubicBezTo>
                <a:cubicBezTo>
                  <a:pt x="11703" y="20809"/>
                  <a:pt x="11063" y="20410"/>
                  <a:pt x="11063" y="20374"/>
                </a:cubicBezTo>
                <a:cubicBezTo>
                  <a:pt x="11063" y="20337"/>
                  <a:pt x="11327" y="20349"/>
                  <a:pt x="11402" y="20253"/>
                </a:cubicBezTo>
                <a:cubicBezTo>
                  <a:pt x="11477" y="20156"/>
                  <a:pt x="11251" y="19866"/>
                  <a:pt x="11439" y="19781"/>
                </a:cubicBezTo>
                <a:cubicBezTo>
                  <a:pt x="11628" y="19697"/>
                  <a:pt x="11477" y="19612"/>
                  <a:pt x="11515" y="19455"/>
                </a:cubicBezTo>
                <a:cubicBezTo>
                  <a:pt x="11552" y="19298"/>
                  <a:pt x="11552" y="18971"/>
                  <a:pt x="11439" y="18742"/>
                </a:cubicBezTo>
                <a:cubicBezTo>
                  <a:pt x="11327" y="18512"/>
                  <a:pt x="10988" y="17340"/>
                  <a:pt x="11026" y="17086"/>
                </a:cubicBezTo>
                <a:cubicBezTo>
                  <a:pt x="11063" y="16832"/>
                  <a:pt x="10875" y="16022"/>
                  <a:pt x="10762" y="15865"/>
                </a:cubicBezTo>
                <a:cubicBezTo>
                  <a:pt x="10649" y="15708"/>
                  <a:pt x="10386" y="15527"/>
                  <a:pt x="10725" y="15394"/>
                </a:cubicBezTo>
                <a:cubicBezTo>
                  <a:pt x="11063" y="15261"/>
                  <a:pt x="11101" y="14850"/>
                  <a:pt x="11101" y="14850"/>
                </a:cubicBezTo>
                <a:cubicBezTo>
                  <a:pt x="11402" y="14668"/>
                  <a:pt x="11665" y="12807"/>
                  <a:pt x="11665" y="12807"/>
                </a:cubicBezTo>
                <a:cubicBezTo>
                  <a:pt x="12192" y="12831"/>
                  <a:pt x="13246" y="13629"/>
                  <a:pt x="13095" y="13762"/>
                </a:cubicBezTo>
                <a:cubicBezTo>
                  <a:pt x="12945" y="13895"/>
                  <a:pt x="13095" y="13883"/>
                  <a:pt x="13359" y="13992"/>
                </a:cubicBezTo>
                <a:cubicBezTo>
                  <a:pt x="13622" y="14100"/>
                  <a:pt x="13773" y="14137"/>
                  <a:pt x="13697" y="14270"/>
                </a:cubicBezTo>
                <a:cubicBezTo>
                  <a:pt x="13622" y="14403"/>
                  <a:pt x="13547" y="14524"/>
                  <a:pt x="13735" y="14596"/>
                </a:cubicBezTo>
                <a:cubicBezTo>
                  <a:pt x="13923" y="14668"/>
                  <a:pt x="13960" y="14765"/>
                  <a:pt x="13810" y="14910"/>
                </a:cubicBezTo>
                <a:cubicBezTo>
                  <a:pt x="13660" y="15055"/>
                  <a:pt x="13998" y="14946"/>
                  <a:pt x="14224" y="15116"/>
                </a:cubicBezTo>
                <a:cubicBezTo>
                  <a:pt x="14450" y="15285"/>
                  <a:pt x="14148" y="15224"/>
                  <a:pt x="13885" y="15442"/>
                </a:cubicBezTo>
                <a:cubicBezTo>
                  <a:pt x="13622" y="15660"/>
                  <a:pt x="13699" y="16230"/>
                  <a:pt x="13473" y="16303"/>
                </a:cubicBezTo>
                <a:cubicBezTo>
                  <a:pt x="13248" y="16375"/>
                  <a:pt x="12493" y="16554"/>
                  <a:pt x="12493" y="16554"/>
                </a:cubicBezTo>
                <a:cubicBezTo>
                  <a:pt x="11214" y="16566"/>
                  <a:pt x="11891" y="17291"/>
                  <a:pt x="11891" y="17291"/>
                </a:cubicBezTo>
                <a:cubicBezTo>
                  <a:pt x="11891" y="17291"/>
                  <a:pt x="11891" y="17291"/>
                  <a:pt x="11665" y="17436"/>
                </a:cubicBezTo>
                <a:cubicBezTo>
                  <a:pt x="11439" y="17582"/>
                  <a:pt x="13133" y="18162"/>
                  <a:pt x="13133" y="18162"/>
                </a:cubicBezTo>
                <a:cubicBezTo>
                  <a:pt x="13660" y="18343"/>
                  <a:pt x="14111" y="18887"/>
                  <a:pt x="14111" y="18887"/>
                </a:cubicBezTo>
                <a:cubicBezTo>
                  <a:pt x="14036" y="19322"/>
                  <a:pt x="15617" y="19624"/>
                  <a:pt x="15617" y="19624"/>
                </a:cubicBezTo>
                <a:cubicBezTo>
                  <a:pt x="16633" y="19854"/>
                  <a:pt x="17762" y="19479"/>
                  <a:pt x="17762" y="19479"/>
                </a:cubicBezTo>
                <a:cubicBezTo>
                  <a:pt x="18326" y="19092"/>
                  <a:pt x="17197" y="18923"/>
                  <a:pt x="17046" y="18694"/>
                </a:cubicBezTo>
                <a:cubicBezTo>
                  <a:pt x="16896" y="18464"/>
                  <a:pt x="16444" y="18065"/>
                  <a:pt x="16369" y="17823"/>
                </a:cubicBezTo>
                <a:cubicBezTo>
                  <a:pt x="16294" y="17582"/>
                  <a:pt x="16707" y="17521"/>
                  <a:pt x="17159" y="17219"/>
                </a:cubicBezTo>
                <a:cubicBezTo>
                  <a:pt x="17611" y="16917"/>
                  <a:pt x="17498" y="16760"/>
                  <a:pt x="17536" y="16566"/>
                </a:cubicBezTo>
                <a:cubicBezTo>
                  <a:pt x="17573" y="16373"/>
                  <a:pt x="18288" y="15732"/>
                  <a:pt x="18589" y="15611"/>
                </a:cubicBezTo>
                <a:cubicBezTo>
                  <a:pt x="18890" y="15490"/>
                  <a:pt x="18777" y="15515"/>
                  <a:pt x="18702" y="15394"/>
                </a:cubicBezTo>
                <a:cubicBezTo>
                  <a:pt x="18627" y="15273"/>
                  <a:pt x="18477" y="15370"/>
                  <a:pt x="18928" y="15200"/>
                </a:cubicBezTo>
                <a:cubicBezTo>
                  <a:pt x="19380" y="15031"/>
                  <a:pt x="18740" y="15007"/>
                  <a:pt x="19078" y="14946"/>
                </a:cubicBezTo>
                <a:cubicBezTo>
                  <a:pt x="19417" y="14886"/>
                  <a:pt x="19154" y="14777"/>
                  <a:pt x="19078" y="14572"/>
                </a:cubicBezTo>
                <a:cubicBezTo>
                  <a:pt x="19003" y="14366"/>
                  <a:pt x="19266" y="14306"/>
                  <a:pt x="19493" y="14040"/>
                </a:cubicBezTo>
                <a:cubicBezTo>
                  <a:pt x="19719" y="13774"/>
                  <a:pt x="19154" y="13713"/>
                  <a:pt x="19116" y="13581"/>
                </a:cubicBezTo>
                <a:cubicBezTo>
                  <a:pt x="19078" y="13448"/>
                  <a:pt x="19003" y="13291"/>
                  <a:pt x="18890" y="12831"/>
                </a:cubicBezTo>
                <a:cubicBezTo>
                  <a:pt x="18777" y="12372"/>
                  <a:pt x="18627" y="11526"/>
                  <a:pt x="18627" y="11526"/>
                </a:cubicBezTo>
                <a:cubicBezTo>
                  <a:pt x="18740" y="11598"/>
                  <a:pt x="19191" y="11466"/>
                  <a:pt x="19191" y="11466"/>
                </a:cubicBezTo>
                <a:cubicBezTo>
                  <a:pt x="19567" y="11538"/>
                  <a:pt x="20132" y="11308"/>
                  <a:pt x="20132" y="11308"/>
                </a:cubicBezTo>
                <a:cubicBezTo>
                  <a:pt x="20433" y="11332"/>
                  <a:pt x="21035" y="11006"/>
                  <a:pt x="21035" y="11006"/>
                </a:cubicBezTo>
                <a:lnTo>
                  <a:pt x="21223" y="10752"/>
                </a:lnTo>
                <a:cubicBezTo>
                  <a:pt x="21374" y="10619"/>
                  <a:pt x="20809" y="10063"/>
                  <a:pt x="20809" y="10063"/>
                </a:cubicBezTo>
                <a:close/>
              </a:path>
            </a:pathLst>
          </a:custGeom>
          <a:solidFill>
            <a:schemeClr val="accent6"/>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defRPr>
            </a:pPr>
            <a:endParaRPr sz="1500">
              <a:latin typeface="Arial"/>
              <a:ea typeface="Arial"/>
              <a:cs typeface="Arial"/>
            </a:endParaRPr>
          </a:p>
        </p:txBody>
      </p:sp>
      <p:sp>
        <p:nvSpPr>
          <p:cNvPr id="924" name="Line"/>
          <p:cNvSpPr/>
          <p:nvPr/>
        </p:nvSpPr>
        <p:spPr>
          <a:xfrm flipH="1">
            <a:off x="3519379" y="2720690"/>
            <a:ext cx="640909"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25" name="Concerned with health and appearance"/>
          <p:cNvSpPr/>
          <p:nvPr/>
        </p:nvSpPr>
        <p:spPr>
          <a:xfrm>
            <a:off x="750662" y="2408842"/>
            <a:ext cx="2571751" cy="6232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Unabhängig  von Geschlecht, Wohnort, Familien- &amp; Bildungsstand &amp; Werte</a:t>
            </a:r>
            <a:endParaRPr lang="de-DE">
              <a:solidFill>
                <a:schemeClr val="tx1"/>
              </a:solidFill>
            </a:endParaRPr>
          </a:p>
        </p:txBody>
      </p:sp>
      <p:sp>
        <p:nvSpPr>
          <p:cNvPr id="926" name="Line"/>
          <p:cNvSpPr/>
          <p:nvPr/>
        </p:nvSpPr>
        <p:spPr>
          <a:xfrm flipH="1">
            <a:off x="3265379" y="3704940"/>
            <a:ext cx="550560"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27" name="Wants a healthy lifestyle, but doesn’t have much time"/>
          <p:cNvSpPr/>
          <p:nvPr/>
        </p:nvSpPr>
        <p:spPr>
          <a:xfrm>
            <a:off x="496662" y="3393092"/>
            <a:ext cx="2571751" cy="6232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Interessen in Fitness (Muskelaufbau), Gesundheit &amp; Ernährung</a:t>
            </a:r>
            <a:endParaRPr lang="de-DE"/>
          </a:p>
        </p:txBody>
      </p:sp>
      <p:sp>
        <p:nvSpPr>
          <p:cNvPr id="928" name="Line"/>
          <p:cNvSpPr/>
          <p:nvPr/>
        </p:nvSpPr>
        <p:spPr>
          <a:xfrm flipH="1">
            <a:off x="3519380" y="4816190"/>
            <a:ext cx="640908"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29" name="Enjoys going online in the evenings, big fan of Football"/>
          <p:cNvSpPr/>
          <p:nvPr/>
        </p:nvSpPr>
        <p:spPr>
          <a:xfrm>
            <a:off x="750662" y="4608217"/>
            <a:ext cx="2571751" cy="415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Durchschnittlich 5,43 Stunden / Woche Training</a:t>
            </a:r>
          </a:p>
        </p:txBody>
      </p:sp>
      <p:sp>
        <p:nvSpPr>
          <p:cNvPr id="930" name="Line"/>
          <p:cNvSpPr/>
          <p:nvPr/>
        </p:nvSpPr>
        <p:spPr>
          <a:xfrm flipH="1">
            <a:off x="8091380" y="2720690"/>
            <a:ext cx="640908"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31" name="Tends to favor quality over economy"/>
          <p:cNvSpPr/>
          <p:nvPr/>
        </p:nvSpPr>
        <p:spPr>
          <a:xfrm>
            <a:off x="8935812" y="2304968"/>
            <a:ext cx="2571751"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Eigenen Trainingsplan erstellen, aber auch  abgestimmte Pläne / Übungen bekommen</a:t>
            </a:r>
          </a:p>
        </p:txBody>
      </p:sp>
      <p:sp>
        <p:nvSpPr>
          <p:cNvPr id="932" name="Line"/>
          <p:cNvSpPr/>
          <p:nvPr/>
        </p:nvSpPr>
        <p:spPr>
          <a:xfrm flipH="1">
            <a:off x="8339029" y="3704940"/>
            <a:ext cx="607710"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33" name="Finds fulfillment in her career and family"/>
          <p:cNvSpPr/>
          <p:nvPr/>
        </p:nvSpPr>
        <p:spPr>
          <a:xfrm>
            <a:off x="9183462" y="3393093"/>
            <a:ext cx="2571751" cy="6232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Möglichkeit zum Vergleich oder Analyse der Trainingseinheiten</a:t>
            </a:r>
          </a:p>
        </p:txBody>
      </p:sp>
      <p:sp>
        <p:nvSpPr>
          <p:cNvPr id="934" name="Line"/>
          <p:cNvSpPr/>
          <p:nvPr/>
        </p:nvSpPr>
        <p:spPr>
          <a:xfrm flipH="1">
            <a:off x="8040579" y="4816190"/>
            <a:ext cx="691709"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935" name="Values time with a small group of friends"/>
          <p:cNvSpPr/>
          <p:nvPr/>
        </p:nvSpPr>
        <p:spPr>
          <a:xfrm>
            <a:off x="8885012" y="4504342"/>
            <a:ext cx="2571751" cy="62324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Auswahl an visualisierten Übungen &amp; ausführlichen Erklärungen</a:t>
            </a:r>
          </a:p>
        </p:txBody>
      </p:sp>
      <p:sp>
        <p:nvSpPr>
          <p:cNvPr id="938" name="Circle"/>
          <p:cNvSpPr/>
          <p:nvPr/>
        </p:nvSpPr>
        <p:spPr>
          <a:xfrm>
            <a:off x="2723739" y="1127417"/>
            <a:ext cx="1092201" cy="1092201"/>
          </a:xfrm>
          <a:prstGeom prst="ellipse">
            <a:avLst/>
          </a:prstGeom>
          <a:solidFill>
            <a:schemeClr val="accent6"/>
          </a:solidFill>
          <a:ln w="12700">
            <a:miter lim="400000"/>
          </a:ln>
        </p:spPr>
        <p:txBody>
          <a:bodyPr lIns="19050" tIns="19050" rIns="19050" bIns="19050" anchor="ctr"/>
          <a:lstStyle/>
          <a:p>
            <a:pPr defTabSz="228600">
              <a:defRPr sz="3000">
                <a:solidFill>
                  <a:srgbClr val="FFFFFF"/>
                </a:solidFill>
                <a:effectLst>
                  <a:outerShdw blurRad="38100" dist="12700" dir="5400000" rotWithShape="0">
                    <a:srgbClr val="000000">
                      <a:alpha val="50000"/>
                    </a:srgbClr>
                  </a:outerShdw>
                </a:effectLst>
              </a:defRPr>
            </a:pPr>
            <a:endParaRPr sz="1500">
              <a:latin typeface="Arial"/>
              <a:ea typeface="Arial"/>
              <a:cs typeface="Arial"/>
            </a:endParaRPr>
          </a:p>
        </p:txBody>
      </p:sp>
      <p:sp>
        <p:nvSpPr>
          <p:cNvPr id="940" name="Age"/>
          <p:cNvSpPr/>
          <p:nvPr/>
        </p:nvSpPr>
        <p:spPr>
          <a:xfrm>
            <a:off x="2833462" y="1397987"/>
            <a:ext cx="869951" cy="2232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914400">
              <a:lnSpc>
                <a:spcPct val="80000"/>
              </a:lnSpc>
              <a:defRPr sz="3600">
                <a:solidFill>
                  <a:srgbClr val="FFFFFF"/>
                </a:solidFill>
                <a:latin typeface="Helvetica"/>
                <a:ea typeface="Helvetica"/>
                <a:cs typeface="Helvetica"/>
                <a:sym typeface="Helvetica"/>
              </a:defRPr>
            </a:lvl1pPr>
          </a:lstStyle>
          <a:p>
            <a:r>
              <a:rPr sz="1800">
                <a:solidFill>
                  <a:schemeClr val="bg1"/>
                </a:solidFill>
                <a:latin typeface="Montserrat"/>
                <a:ea typeface="Montserrat"/>
                <a:cs typeface="Montserrat"/>
              </a:rPr>
              <a:t>Age</a:t>
            </a:r>
          </a:p>
        </p:txBody>
      </p:sp>
      <p:sp>
        <p:nvSpPr>
          <p:cNvPr id="941" name="23-42"/>
          <p:cNvSpPr/>
          <p:nvPr/>
        </p:nvSpPr>
        <p:spPr>
          <a:xfrm>
            <a:off x="2833462" y="1709137"/>
            <a:ext cx="869951" cy="2232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914400">
              <a:lnSpc>
                <a:spcPct val="80000"/>
              </a:lnSpc>
              <a:defRPr sz="3600" cap="all">
                <a:solidFill>
                  <a:srgbClr val="00CFDC"/>
                </a:solidFill>
                <a:latin typeface="Helvetica"/>
                <a:ea typeface="Helvetica"/>
                <a:cs typeface="Helvetica"/>
                <a:sym typeface="Helvetica"/>
              </a:defRPr>
            </a:lvl1pPr>
          </a:lstStyle>
          <a:p>
            <a:r>
              <a:rPr lang="de-DE" sz="1800">
                <a:solidFill>
                  <a:schemeClr val="accent5"/>
                </a:solidFill>
                <a:latin typeface="Montserrat"/>
                <a:ea typeface="Montserrat"/>
                <a:cs typeface="Montserrat"/>
              </a:rPr>
              <a:t>16-35</a:t>
            </a:r>
            <a:endParaRPr sz="1800">
              <a:solidFill>
                <a:schemeClr val="accent5"/>
              </a:solidFill>
              <a:latin typeface="Montserrat"/>
              <a:ea typeface="Montserrat"/>
              <a:cs typeface="Montserrat"/>
            </a:endParaRPr>
          </a:p>
        </p:txBody>
      </p:sp>
      <p:sp>
        <p:nvSpPr>
          <p:cNvPr id="944" name="Slide Number"/>
          <p:cNvSpPr>
            <a:spLocks noGrp="1"/>
          </p:cNvSpPr>
          <p:nvPr>
            <p:ph type="sldNum" sz="quarter" idx="2"/>
          </p:nvPr>
        </p:nvSpPr>
        <p:spPr>
          <a:xfrm>
            <a:off x="11813731" y="298450"/>
            <a:ext cx="312039" cy="32385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10</a:t>
            </a:fld>
            <a:endParaRPr/>
          </a:p>
        </p:txBody>
      </p:sp>
      <p:sp>
        <p:nvSpPr>
          <p:cNvPr id="3" name="Optimal Customer">
            <a:extLst>
              <a:ext uri="{FF2B5EF4-FFF2-40B4-BE49-F238E27FC236}">
                <a16:creationId xmlns:a16="http://schemas.microsoft.com/office/drawing/2014/main" id="{AFDCB85C-F539-1DED-E710-7D25A78B8856}"/>
              </a:ext>
            </a:extLst>
          </p:cNvPr>
          <p:cNvSpPr/>
          <p:nvPr/>
        </p:nvSpPr>
        <p:spPr>
          <a:xfrm>
            <a:off x="9656633" y="1455610"/>
            <a:ext cx="1390391" cy="24699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1155700">
              <a:lnSpc>
                <a:spcPct val="80000"/>
              </a:lnSpc>
              <a:defRPr sz="7200">
                <a:solidFill>
                  <a:srgbClr val="323C40"/>
                </a:solidFill>
                <a:latin typeface="Helvetica"/>
                <a:ea typeface="Helvetica"/>
                <a:cs typeface="Helvetica"/>
                <a:sym typeface="Helvetica"/>
              </a:defRPr>
            </a:lvl1pPr>
          </a:lstStyle>
          <a:p>
            <a:r>
              <a:rPr lang="de-DE" sz="2000">
                <a:solidFill>
                  <a:schemeClr val="tx1"/>
                </a:solidFill>
                <a:latin typeface="Montserrat Medium"/>
              </a:rPr>
              <a:t>Kaufmotiv</a:t>
            </a:r>
            <a:endParaRPr lang="de-DE" sz="2000">
              <a:solidFill>
                <a:schemeClr val="tx1"/>
              </a:solidFill>
            </a:endParaRPr>
          </a:p>
        </p:txBody>
      </p:sp>
      <p:sp>
        <p:nvSpPr>
          <p:cNvPr id="4" name="Line">
            <a:extLst>
              <a:ext uri="{FF2B5EF4-FFF2-40B4-BE49-F238E27FC236}">
                <a16:creationId xmlns:a16="http://schemas.microsoft.com/office/drawing/2014/main" id="{A82C80CD-56A4-DB85-3821-6D09202DA2D1}"/>
              </a:ext>
            </a:extLst>
          </p:cNvPr>
          <p:cNvSpPr/>
          <p:nvPr/>
        </p:nvSpPr>
        <p:spPr>
          <a:xfrm flipH="1">
            <a:off x="7591728" y="5734764"/>
            <a:ext cx="691709"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8" name="Values time with a small group of friends">
            <a:extLst>
              <a:ext uri="{FF2B5EF4-FFF2-40B4-BE49-F238E27FC236}">
                <a16:creationId xmlns:a16="http://schemas.microsoft.com/office/drawing/2014/main" id="{A79BB3AB-65FF-9670-A5FB-2525DC0AD25B}"/>
              </a:ext>
            </a:extLst>
          </p:cNvPr>
          <p:cNvSpPr/>
          <p:nvPr/>
        </p:nvSpPr>
        <p:spPr>
          <a:xfrm>
            <a:off x="8467476" y="5516354"/>
            <a:ext cx="2571751" cy="4154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Motivierende Inhalte / Gamification Ansatz</a:t>
            </a:r>
            <a:endParaRPr lang="de-DE">
              <a:solidFill>
                <a:schemeClr val="tx1"/>
              </a:solidFill>
            </a:endParaRPr>
          </a:p>
        </p:txBody>
      </p:sp>
      <p:sp>
        <p:nvSpPr>
          <p:cNvPr id="9" name="Line">
            <a:extLst>
              <a:ext uri="{FF2B5EF4-FFF2-40B4-BE49-F238E27FC236}">
                <a16:creationId xmlns:a16="http://schemas.microsoft.com/office/drawing/2014/main" id="{741E33E1-37F5-D8D5-F88A-ABD1036A672D}"/>
              </a:ext>
            </a:extLst>
          </p:cNvPr>
          <p:cNvSpPr/>
          <p:nvPr/>
        </p:nvSpPr>
        <p:spPr>
          <a:xfrm flipH="1">
            <a:off x="3842968" y="5734764"/>
            <a:ext cx="640908" cy="0"/>
          </a:xfrm>
          <a:prstGeom prst="line">
            <a:avLst/>
          </a:prstGeom>
          <a:solidFill>
            <a:srgbClr val="67747D"/>
          </a:solidFill>
          <a:ln w="38100">
            <a:solidFill>
              <a:schemeClr val="accent3"/>
            </a:solidFill>
            <a:custDash>
              <a:ds d="200000" sp="200000"/>
            </a:custDash>
            <a:miter lim="400000"/>
          </a:ln>
        </p:spPr>
        <p:txBody>
          <a:bodyPr lIns="25400" tIns="25400" rIns="25400" bIns="25400" anchor="ctr"/>
          <a:lstStyle/>
          <a:p>
            <a:pPr defTabSz="228600">
              <a:defRPr sz="1200">
                <a:latin typeface="Helvetica"/>
                <a:ea typeface="Helvetica"/>
                <a:cs typeface="Helvetica"/>
                <a:sym typeface="Helvetica"/>
              </a:defRPr>
            </a:pPr>
            <a:endParaRPr sz="600">
              <a:latin typeface="Montserrat"/>
              <a:ea typeface="Montserrat"/>
              <a:cs typeface="Montserrat"/>
            </a:endParaRPr>
          </a:p>
        </p:txBody>
      </p:sp>
      <p:sp>
        <p:nvSpPr>
          <p:cNvPr id="10" name="Enjoys going online in the evenings, big fan of Football">
            <a:extLst>
              <a:ext uri="{FF2B5EF4-FFF2-40B4-BE49-F238E27FC236}">
                <a16:creationId xmlns:a16="http://schemas.microsoft.com/office/drawing/2014/main" id="{6A6F94FF-66B8-57EE-1BF8-5A881B16BCF3}"/>
              </a:ext>
            </a:extLst>
          </p:cNvPr>
          <p:cNvSpPr/>
          <p:nvPr/>
        </p:nvSpPr>
        <p:spPr>
          <a:xfrm>
            <a:off x="1105566" y="5308604"/>
            <a:ext cx="2571751" cy="8309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defTabSz="914400">
              <a:lnSpc>
                <a:spcPct val="90000"/>
              </a:lnSpc>
              <a:defRPr sz="3000">
                <a:solidFill>
                  <a:srgbClr val="323C40"/>
                </a:solidFill>
                <a:latin typeface="Helvetica Neue"/>
                <a:ea typeface="Helvetica Neue"/>
                <a:cs typeface="Helvetica Neue"/>
                <a:sym typeface="Helvetica Neue"/>
              </a:defRPr>
            </a:lvl1pPr>
          </a:lstStyle>
          <a:p>
            <a:r>
              <a:rPr lang="de-DE" sz="1500">
                <a:solidFill>
                  <a:schemeClr val="tx1"/>
                </a:solidFill>
                <a:latin typeface="Arial"/>
                <a:cs typeface="Arial"/>
              </a:rPr>
              <a:t>Durchschnittliche </a:t>
            </a:r>
            <a:r>
              <a:rPr lang="de-DE" sz="1500" err="1">
                <a:solidFill>
                  <a:schemeClr val="tx1"/>
                </a:solidFill>
                <a:latin typeface="Arial"/>
                <a:cs typeface="Arial"/>
              </a:rPr>
              <a:t>Presiobergrenze</a:t>
            </a:r>
            <a:r>
              <a:rPr lang="de-DE" sz="1500">
                <a:solidFill>
                  <a:schemeClr val="tx1"/>
                </a:solidFill>
                <a:latin typeface="Arial"/>
                <a:cs typeface="Arial"/>
              </a:rPr>
              <a:t> bei 9,15€ (0,98€/</a:t>
            </a:r>
            <a:r>
              <a:rPr lang="de-DE" sz="1500" err="1">
                <a:solidFill>
                  <a:schemeClr val="tx1"/>
                </a:solidFill>
                <a:latin typeface="Arial"/>
                <a:cs typeface="Arial"/>
              </a:rPr>
              <a:t>month</a:t>
            </a:r>
            <a:r>
              <a:rPr lang="de-DE" sz="1500">
                <a:solidFill>
                  <a:schemeClr val="tx1"/>
                </a:solidFill>
                <a:latin typeface="Arial"/>
                <a:cs typeface="Arial"/>
              </a:rPr>
              <a:t>) bei Bruttoeinkommen von 1.260€</a:t>
            </a:r>
            <a:endParaRPr lang="de-DE">
              <a:solidFill>
                <a:schemeClr val="tx1"/>
              </a:solidFill>
            </a:endParaRPr>
          </a:p>
        </p:txBody>
      </p:sp>
    </p:spTree>
    <p:extLst>
      <p:ext uri="{BB962C8B-B14F-4D97-AF65-F5344CB8AC3E}">
        <p14:creationId xmlns:p14="http://schemas.microsoft.com/office/powerpoint/2010/main" val="2058870346"/>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10">
            <a:extLst>
              <a:ext uri="{FF2B5EF4-FFF2-40B4-BE49-F238E27FC236}">
                <a16:creationId xmlns:a16="http://schemas.microsoft.com/office/drawing/2014/main" id="{CCCB50E4-17A5-D08C-6A9A-422E0C5437E5}"/>
              </a:ext>
            </a:extLst>
          </p:cNvPr>
          <p:cNvPicPr>
            <a:picLocks noChangeAspect="1"/>
          </p:cNvPicPr>
          <p:nvPr/>
        </p:nvPicPr>
        <p:blipFill>
          <a:blip r:embed="rId2"/>
          <a:stretch>
            <a:fillRect/>
          </a:stretch>
        </p:blipFill>
        <p:spPr>
          <a:xfrm>
            <a:off x="643467" y="1970184"/>
            <a:ext cx="5294716" cy="2917629"/>
          </a:xfrm>
          <a:prstGeom prst="rect">
            <a:avLst/>
          </a:prstGeom>
        </p:spPr>
      </p:pic>
      <p:pic>
        <p:nvPicPr>
          <p:cNvPr id="14" name="Grafik 6">
            <a:extLst>
              <a:ext uri="{FF2B5EF4-FFF2-40B4-BE49-F238E27FC236}">
                <a16:creationId xmlns:a16="http://schemas.microsoft.com/office/drawing/2014/main" id="{5D77E604-2426-F23F-2B61-15689FDEC67F}"/>
              </a:ext>
            </a:extLst>
          </p:cNvPr>
          <p:cNvPicPr>
            <a:picLocks noChangeAspect="1"/>
          </p:cNvPicPr>
          <p:nvPr/>
        </p:nvPicPr>
        <p:blipFill>
          <a:blip r:embed="rId3"/>
          <a:stretch>
            <a:fillRect/>
          </a:stretch>
        </p:blipFill>
        <p:spPr>
          <a:xfrm>
            <a:off x="6253817" y="1847204"/>
            <a:ext cx="5294715" cy="3163592"/>
          </a:xfrm>
          <a:prstGeom prst="rect">
            <a:avLst/>
          </a:prstGeom>
        </p:spPr>
      </p:pic>
    </p:spTree>
    <p:extLst>
      <p:ext uri="{BB962C8B-B14F-4D97-AF65-F5344CB8AC3E}">
        <p14:creationId xmlns:p14="http://schemas.microsoft.com/office/powerpoint/2010/main" val="201914182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2">
            <a:extLst>
              <a:ext uri="{FF2B5EF4-FFF2-40B4-BE49-F238E27FC236}">
                <a16:creationId xmlns:a16="http://schemas.microsoft.com/office/drawing/2014/main" id="{86EA0EFF-E517-E551-A79F-7BCA74B3031F}"/>
              </a:ext>
            </a:extLst>
          </p:cNvPr>
          <p:cNvPicPr>
            <a:picLocks noChangeAspect="1"/>
          </p:cNvPicPr>
          <p:nvPr/>
        </p:nvPicPr>
        <p:blipFill>
          <a:blip r:embed="rId2"/>
          <a:stretch>
            <a:fillRect/>
          </a:stretch>
        </p:blipFill>
        <p:spPr>
          <a:xfrm>
            <a:off x="6186234" y="1860439"/>
            <a:ext cx="5294716" cy="3137119"/>
          </a:xfrm>
          <a:prstGeom prst="rect">
            <a:avLst/>
          </a:prstGeom>
        </p:spPr>
      </p:pic>
      <p:pic>
        <p:nvPicPr>
          <p:cNvPr id="9" name="Grafik 12">
            <a:extLst>
              <a:ext uri="{FF2B5EF4-FFF2-40B4-BE49-F238E27FC236}">
                <a16:creationId xmlns:a16="http://schemas.microsoft.com/office/drawing/2014/main" id="{ABC9B813-757A-54C0-C1E4-8DE43CD62A69}"/>
              </a:ext>
            </a:extLst>
          </p:cNvPr>
          <p:cNvPicPr>
            <a:picLocks noChangeAspect="1"/>
          </p:cNvPicPr>
          <p:nvPr/>
        </p:nvPicPr>
        <p:blipFill>
          <a:blip r:embed="rId3"/>
          <a:stretch>
            <a:fillRect/>
          </a:stretch>
        </p:blipFill>
        <p:spPr>
          <a:xfrm>
            <a:off x="627542" y="1595106"/>
            <a:ext cx="5294715" cy="3646912"/>
          </a:xfrm>
          <a:prstGeom prst="rect">
            <a:avLst/>
          </a:prstGeom>
        </p:spPr>
      </p:pic>
    </p:spTree>
    <p:extLst>
      <p:ext uri="{BB962C8B-B14F-4D97-AF65-F5344CB8AC3E}">
        <p14:creationId xmlns:p14="http://schemas.microsoft.com/office/powerpoint/2010/main" val="361938977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3538538" y="1705693"/>
            <a:ext cx="5951971" cy="323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7200" b="1">
                <a:solidFill>
                  <a:schemeClr val="accent1"/>
                </a:solidFill>
                <a:latin typeface="Roboto"/>
                <a:ea typeface="Roboto"/>
                <a:cs typeface="Roboto"/>
              </a:rPr>
              <a:t>Branding</a:t>
            </a:r>
            <a:endParaRPr lang="en-US">
              <a:solidFill>
                <a:schemeClr val="accent1"/>
              </a:solidFill>
            </a:endParaRPr>
          </a:p>
        </p:txBody>
      </p:sp>
      <p:sp>
        <p:nvSpPr>
          <p:cNvPr id="5" name="TextBox 4">
            <a:extLst>
              <a:ext uri="{FF2B5EF4-FFF2-40B4-BE49-F238E27FC236}">
                <a16:creationId xmlns:a16="http://schemas.microsoft.com/office/drawing/2014/main" id="{531BCBC7-4B9F-A63A-5BEF-DA7D192D2CF2}"/>
              </a:ext>
            </a:extLst>
          </p:cNvPr>
          <p:cNvSpPr txBox="1"/>
          <p:nvPr/>
        </p:nvSpPr>
        <p:spPr>
          <a:xfrm>
            <a:off x="3881439" y="3974148"/>
            <a:ext cx="5114925" cy="268288"/>
          </a:xfrm>
          <a:prstGeom prst="rect">
            <a:avLst/>
          </a:prstGeom>
          <a:noFill/>
        </p:spPr>
        <p:txBody>
          <a:bodyPr lIns="0" tIns="0" rIns="0" bIns="0" anchor="t"/>
          <a:lstStyle/>
          <a:p>
            <a:pPr algn="ctr">
              <a:defRPr/>
            </a:pPr>
            <a:r>
              <a:rPr lang="en-US" sz="1400">
                <a:solidFill>
                  <a:schemeClr val="tx1">
                    <a:lumMod val="75000"/>
                    <a:lumOff val="25000"/>
                  </a:schemeClr>
                </a:solidFill>
                <a:latin typeface="Roboto Light"/>
                <a:ea typeface="Roboto Light"/>
                <a:cs typeface="Roboto Light"/>
              </a:rPr>
              <a:t>Elisa Popp</a:t>
            </a:r>
            <a:endParaRPr lang="en-US">
              <a:solidFill>
                <a:schemeClr val="tx1">
                  <a:lumMod val="75000"/>
                  <a:lumOff val="25000"/>
                </a:schemeClr>
              </a:solidFill>
            </a:endParaRP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469553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32B451D5-2B19-A246-D839-96F7FE500361}"/>
              </a:ext>
            </a:extLst>
          </p:cNvPr>
          <p:cNvSpPr txBox="1"/>
          <p:nvPr/>
        </p:nvSpPr>
        <p:spPr>
          <a:xfrm>
            <a:off x="2661780" y="5858527"/>
            <a:ext cx="1069931" cy="417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pic>
        <p:nvPicPr>
          <p:cNvPr id="10" name="Picture 2" descr="Logo&#10;&#10;Description automatically generated">
            <a:extLst>
              <a:ext uri="{FF2B5EF4-FFF2-40B4-BE49-F238E27FC236}">
                <a16:creationId xmlns:a16="http://schemas.microsoft.com/office/drawing/2014/main" id="{81A8BEBD-120D-740B-F007-9AE0ABC33FB3}"/>
              </a:ext>
            </a:extLst>
          </p:cNvPr>
          <p:cNvPicPr>
            <a:picLocks noChangeAspect="1"/>
          </p:cNvPicPr>
          <p:nvPr/>
        </p:nvPicPr>
        <p:blipFill rotWithShape="1">
          <a:blip r:embed="rId2"/>
          <a:srcRect t="19961" r="193" b="20155"/>
          <a:stretch/>
        </p:blipFill>
        <p:spPr>
          <a:xfrm>
            <a:off x="2386417" y="1200286"/>
            <a:ext cx="7426100" cy="4455631"/>
          </a:xfrm>
          <a:prstGeom prst="rect">
            <a:avLst/>
          </a:prstGeom>
        </p:spPr>
      </p:pic>
    </p:spTree>
    <p:extLst>
      <p:ext uri="{BB962C8B-B14F-4D97-AF65-F5344CB8AC3E}">
        <p14:creationId xmlns:p14="http://schemas.microsoft.com/office/powerpoint/2010/main" val="1078096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10;&#10;Description automatically generated">
            <a:extLst>
              <a:ext uri="{FF2B5EF4-FFF2-40B4-BE49-F238E27FC236}">
                <a16:creationId xmlns:a16="http://schemas.microsoft.com/office/drawing/2014/main" id="{1EB27ECB-B29F-19AF-00FB-1CE63B9A2221}"/>
              </a:ext>
            </a:extLst>
          </p:cNvPr>
          <p:cNvPicPr>
            <a:picLocks noChangeAspect="1"/>
          </p:cNvPicPr>
          <p:nvPr/>
        </p:nvPicPr>
        <p:blipFill>
          <a:blip r:embed="rId2"/>
          <a:stretch>
            <a:fillRect/>
          </a:stretch>
        </p:blipFill>
        <p:spPr>
          <a:xfrm>
            <a:off x="371605" y="1529676"/>
            <a:ext cx="11459227" cy="3809085"/>
          </a:xfrm>
          <a:prstGeom prst="rect">
            <a:avLst/>
          </a:prstGeom>
        </p:spPr>
      </p:pic>
      <p:sp>
        <p:nvSpPr>
          <p:cNvPr id="5" name="Textfeld 4">
            <a:extLst>
              <a:ext uri="{FF2B5EF4-FFF2-40B4-BE49-F238E27FC236}">
                <a16:creationId xmlns:a16="http://schemas.microsoft.com/office/drawing/2014/main" id="{32B451D5-2B19-A246-D839-96F7FE500361}"/>
              </a:ext>
            </a:extLst>
          </p:cNvPr>
          <p:cNvSpPr txBox="1"/>
          <p:nvPr/>
        </p:nvSpPr>
        <p:spPr>
          <a:xfrm>
            <a:off x="2661780" y="5858527"/>
            <a:ext cx="1069931" cy="417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Box 3">
            <a:extLst>
              <a:ext uri="{FF2B5EF4-FFF2-40B4-BE49-F238E27FC236}">
                <a16:creationId xmlns:a16="http://schemas.microsoft.com/office/drawing/2014/main" id="{BC0DD120-8332-57CC-2E3D-A2063498A931}"/>
              </a:ext>
            </a:extLst>
          </p:cNvPr>
          <p:cNvSpPr txBox="1">
            <a:spLocks noChangeArrowheads="1"/>
          </p:cNvSpPr>
          <p:nvPr/>
        </p:nvSpPr>
        <p:spPr bwMode="auto">
          <a:xfrm>
            <a:off x="2761029" y="210588"/>
            <a:ext cx="6669941" cy="78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spcBef>
                <a:spcPct val="0"/>
              </a:spcBef>
              <a:buNone/>
            </a:pPr>
            <a:r>
              <a:rPr lang="en-US" altLang="en-US" sz="4000" b="1" err="1">
                <a:solidFill>
                  <a:schemeClr val="accent1"/>
                </a:solidFill>
                <a:latin typeface="Roboto"/>
                <a:ea typeface="Roboto"/>
                <a:cs typeface="Roboto"/>
              </a:rPr>
              <a:t>Farbpalette</a:t>
            </a:r>
          </a:p>
        </p:txBody>
      </p:sp>
    </p:spTree>
    <p:extLst>
      <p:ext uri="{BB962C8B-B14F-4D97-AF65-F5344CB8AC3E}">
        <p14:creationId xmlns:p14="http://schemas.microsoft.com/office/powerpoint/2010/main" val="625974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32B451D5-2B19-A246-D839-96F7FE500361}"/>
              </a:ext>
            </a:extLst>
          </p:cNvPr>
          <p:cNvSpPr txBox="1"/>
          <p:nvPr/>
        </p:nvSpPr>
        <p:spPr>
          <a:xfrm>
            <a:off x="2661780" y="5858527"/>
            <a:ext cx="1069931" cy="417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Box 3">
            <a:extLst>
              <a:ext uri="{FF2B5EF4-FFF2-40B4-BE49-F238E27FC236}">
                <a16:creationId xmlns:a16="http://schemas.microsoft.com/office/drawing/2014/main" id="{EEB475C8-9E1C-E023-B396-DF72DDE5B3FB}"/>
              </a:ext>
            </a:extLst>
          </p:cNvPr>
          <p:cNvSpPr txBox="1">
            <a:spLocks noChangeArrowheads="1"/>
          </p:cNvSpPr>
          <p:nvPr/>
        </p:nvSpPr>
        <p:spPr bwMode="auto">
          <a:xfrm>
            <a:off x="2761029" y="480219"/>
            <a:ext cx="6669941" cy="78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spcBef>
                <a:spcPct val="0"/>
              </a:spcBef>
              <a:buNone/>
            </a:pPr>
            <a:r>
              <a:rPr lang="en-US" altLang="en-US" sz="4000" b="1" err="1">
                <a:solidFill>
                  <a:schemeClr val="accent1"/>
                </a:solidFill>
                <a:latin typeface="Roboto"/>
                <a:ea typeface="Roboto"/>
                <a:cs typeface="Roboto"/>
              </a:rPr>
              <a:t>Schriftart</a:t>
            </a:r>
            <a:r>
              <a:rPr lang="en-US" altLang="en-US" sz="4000" b="1">
                <a:solidFill>
                  <a:schemeClr val="accent1"/>
                </a:solidFill>
                <a:latin typeface="Roboto"/>
                <a:ea typeface="Roboto"/>
                <a:cs typeface="Roboto"/>
              </a:rPr>
              <a:t>: Proxima Nova</a:t>
            </a:r>
          </a:p>
        </p:txBody>
      </p:sp>
      <p:pic>
        <p:nvPicPr>
          <p:cNvPr id="8" name="Picture 4" descr="Text&#10;&#10;Description automatically generated">
            <a:extLst>
              <a:ext uri="{FF2B5EF4-FFF2-40B4-BE49-F238E27FC236}">
                <a16:creationId xmlns:a16="http://schemas.microsoft.com/office/drawing/2014/main" id="{12683E5E-A99C-0A08-552E-D4D91C01B6CD}"/>
              </a:ext>
            </a:extLst>
          </p:cNvPr>
          <p:cNvPicPr>
            <a:picLocks noChangeAspect="1"/>
          </p:cNvPicPr>
          <p:nvPr/>
        </p:nvPicPr>
        <p:blipFill rotWithShape="1">
          <a:blip r:embed="rId2"/>
          <a:srcRect b="5414"/>
          <a:stretch/>
        </p:blipFill>
        <p:spPr>
          <a:xfrm>
            <a:off x="3511970" y="2085598"/>
            <a:ext cx="5162650" cy="3239849"/>
          </a:xfrm>
          <a:prstGeom prst="rect">
            <a:avLst/>
          </a:prstGeom>
        </p:spPr>
      </p:pic>
    </p:spTree>
    <p:extLst>
      <p:ext uri="{BB962C8B-B14F-4D97-AF65-F5344CB8AC3E}">
        <p14:creationId xmlns:p14="http://schemas.microsoft.com/office/powerpoint/2010/main" val="3159000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32B451D5-2B19-A246-D839-96F7FE500361}"/>
              </a:ext>
            </a:extLst>
          </p:cNvPr>
          <p:cNvSpPr txBox="1"/>
          <p:nvPr/>
        </p:nvSpPr>
        <p:spPr>
          <a:xfrm>
            <a:off x="2661780" y="5858527"/>
            <a:ext cx="1069931" cy="4175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a:p>
        </p:txBody>
      </p:sp>
      <p:sp>
        <p:nvSpPr>
          <p:cNvPr id="4" name="TextBox 3">
            <a:extLst>
              <a:ext uri="{FF2B5EF4-FFF2-40B4-BE49-F238E27FC236}">
                <a16:creationId xmlns:a16="http://schemas.microsoft.com/office/drawing/2014/main" id="{EEB475C8-9E1C-E023-B396-DF72DDE5B3FB}"/>
              </a:ext>
            </a:extLst>
          </p:cNvPr>
          <p:cNvSpPr txBox="1">
            <a:spLocks noChangeArrowheads="1"/>
          </p:cNvSpPr>
          <p:nvPr/>
        </p:nvSpPr>
        <p:spPr bwMode="auto">
          <a:xfrm>
            <a:off x="2761029" y="210588"/>
            <a:ext cx="6669941" cy="78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spcBef>
                <a:spcPct val="0"/>
              </a:spcBef>
              <a:buNone/>
            </a:pPr>
            <a:r>
              <a:rPr lang="en-US" altLang="en-US" sz="4000" b="1">
                <a:solidFill>
                  <a:schemeClr val="accent1"/>
                </a:solidFill>
                <a:latin typeface="Roboto"/>
                <a:ea typeface="Roboto"/>
                <a:cs typeface="Roboto"/>
              </a:rPr>
              <a:t>Design Preview</a:t>
            </a:r>
          </a:p>
        </p:txBody>
      </p:sp>
      <p:pic>
        <p:nvPicPr>
          <p:cNvPr id="2" name="Grafik 2">
            <a:extLst>
              <a:ext uri="{FF2B5EF4-FFF2-40B4-BE49-F238E27FC236}">
                <a16:creationId xmlns:a16="http://schemas.microsoft.com/office/drawing/2014/main" id="{0FBED8E7-DC40-0974-9B8E-88515F11116F}"/>
              </a:ext>
            </a:extLst>
          </p:cNvPr>
          <p:cNvPicPr>
            <a:picLocks noChangeAspect="1"/>
          </p:cNvPicPr>
          <p:nvPr/>
        </p:nvPicPr>
        <p:blipFill rotWithShape="1">
          <a:blip r:embed="rId2"/>
          <a:srcRect t="696" r="1606" b="1160"/>
          <a:stretch/>
        </p:blipFill>
        <p:spPr>
          <a:xfrm>
            <a:off x="4653638" y="1195754"/>
            <a:ext cx="2868417" cy="4969733"/>
          </a:xfrm>
          <a:prstGeom prst="rect">
            <a:avLst/>
          </a:prstGeom>
        </p:spPr>
      </p:pic>
    </p:spTree>
    <p:extLst>
      <p:ext uri="{BB962C8B-B14F-4D97-AF65-F5344CB8AC3E}">
        <p14:creationId xmlns:p14="http://schemas.microsoft.com/office/powerpoint/2010/main" val="413178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3538538" y="1643063"/>
            <a:ext cx="5951971" cy="323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Projekt</a:t>
            </a:r>
            <a:r>
              <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rPr>
              <a:t> Management</a:t>
            </a:r>
          </a:p>
        </p:txBody>
      </p:sp>
      <p:sp>
        <p:nvSpPr>
          <p:cNvPr id="5" name="TextBox 4">
            <a:extLst>
              <a:ext uri="{FF2B5EF4-FFF2-40B4-BE49-F238E27FC236}">
                <a16:creationId xmlns:a16="http://schemas.microsoft.com/office/drawing/2014/main" id="{531BCBC7-4B9F-A63A-5BEF-DA7D192D2CF2}"/>
              </a:ext>
            </a:extLst>
          </p:cNvPr>
          <p:cNvSpPr txBox="1"/>
          <p:nvPr/>
        </p:nvSpPr>
        <p:spPr>
          <a:xfrm>
            <a:off x="3881439" y="3974148"/>
            <a:ext cx="5114925" cy="268288"/>
          </a:xfrm>
          <a:prstGeom prst="rect">
            <a:avLst/>
          </a:prstGeom>
          <a:noFill/>
        </p:spPr>
        <p:txBody>
          <a:bodyPr lIns="0" tIns="0" rIns="0" bIns="0"/>
          <a:lstStyle/>
          <a:p>
            <a:pPr algn="ctr" eaLnBrk="1" fontAlgn="auto" hangingPunct="1">
              <a:spcBef>
                <a:spcPts val="0"/>
              </a:spcBef>
              <a:spcAft>
                <a:spcPts val="0"/>
              </a:spcAft>
              <a:defRPr/>
            </a:pPr>
            <a:r>
              <a:rPr lang="en-US" sz="1400">
                <a:solidFill>
                  <a:schemeClr val="tx1">
                    <a:lumMod val="75000"/>
                    <a:lumOff val="25000"/>
                  </a:schemeClr>
                </a:solidFill>
                <a:latin typeface="Roboto Light" panose="02000000000000000000" pitchFamily="2" charset="0"/>
                <a:ea typeface="Roboto Light" panose="02000000000000000000" pitchFamily="2" charset="0"/>
              </a:rPr>
              <a:t>Leon </a:t>
            </a:r>
            <a:r>
              <a:rPr lang="en-US" sz="1400" err="1">
                <a:solidFill>
                  <a:schemeClr val="tx1">
                    <a:lumMod val="75000"/>
                    <a:lumOff val="25000"/>
                  </a:schemeClr>
                </a:solidFill>
                <a:latin typeface="Roboto Light" panose="02000000000000000000" pitchFamily="2" charset="0"/>
                <a:ea typeface="Roboto Light" panose="02000000000000000000" pitchFamily="2" charset="0"/>
              </a:rPr>
              <a:t>Engelhart</a:t>
            </a:r>
            <a:r>
              <a:rPr lang="en-US" sz="1400">
                <a:solidFill>
                  <a:schemeClr val="tx1">
                    <a:lumMod val="75000"/>
                    <a:lumOff val="25000"/>
                  </a:schemeClr>
                </a:solidFill>
                <a:latin typeface="Roboto Light" panose="02000000000000000000" pitchFamily="2" charset="0"/>
                <a:ea typeface="Roboto Light" panose="02000000000000000000" pitchFamily="2" charset="0"/>
              </a:rPr>
              <a:t> und Cliff Okoro</a:t>
            </a: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867848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38E4B622-4480-CF4C-AB24-9C29B2B6A687}"/>
              </a:ext>
            </a:extLst>
          </p:cNvPr>
          <p:cNvSpPr/>
          <p:nvPr/>
        </p:nvSpPr>
        <p:spPr>
          <a:xfrm rot="16200000" flipH="1">
            <a:off x="843879" y="360742"/>
            <a:ext cx="5826816" cy="5826820"/>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5BD14901-4648-8A4B-AE91-FB12B51DFB09}"/>
              </a:ext>
            </a:extLst>
          </p:cNvPr>
          <p:cNvSpPr/>
          <p:nvPr/>
        </p:nvSpPr>
        <p:spPr>
          <a:xfrm rot="5400000" flipH="1" flipV="1">
            <a:off x="4954256" y="354286"/>
            <a:ext cx="6330992" cy="6330996"/>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572E7E-0311-7748-A98F-BA933A95FC67}"/>
              </a:ext>
            </a:extLst>
          </p:cNvPr>
          <p:cNvSpPr txBox="1"/>
          <p:nvPr/>
        </p:nvSpPr>
        <p:spPr>
          <a:xfrm>
            <a:off x="533400" y="2505115"/>
            <a:ext cx="5115560" cy="1315045"/>
          </a:xfrm>
          <a:prstGeom prst="rect">
            <a:avLst/>
          </a:prstGeom>
          <a:noFill/>
        </p:spPr>
        <p:txBody>
          <a:bodyPr wrap="square" lIns="0" tIns="0" rIns="0" bIns="0" rtlCol="0" anchor="t">
            <a:noAutofit/>
          </a:bodyPr>
          <a:lstStyle/>
          <a:p>
            <a:r>
              <a:rPr lang="en-US" sz="8800" b="1">
                <a:solidFill>
                  <a:schemeClr val="accent1"/>
                </a:solidFill>
                <a:latin typeface="Roboto"/>
                <a:ea typeface="Roboto"/>
              </a:rPr>
              <a:t>Teeny Tim</a:t>
            </a:r>
            <a:endParaRPr lang="en-US" sz="8800" b="1">
              <a:solidFill>
                <a:schemeClr val="accent1"/>
              </a:solidFill>
              <a:latin typeface="Roboto" panose="02000000000000000000" pitchFamily="2" charset="0"/>
              <a:ea typeface="Roboto" panose="02000000000000000000" pitchFamily="2" charset="0"/>
            </a:endParaRPr>
          </a:p>
        </p:txBody>
      </p:sp>
      <p:sp>
        <p:nvSpPr>
          <p:cNvPr id="7" name="Pie 6">
            <a:extLst>
              <a:ext uri="{FF2B5EF4-FFF2-40B4-BE49-F238E27FC236}">
                <a16:creationId xmlns:a16="http://schemas.microsoft.com/office/drawing/2014/main" id="{6F208BFA-3E8D-E14D-AE96-F214BAE542B1}"/>
              </a:ext>
            </a:extLst>
          </p:cNvPr>
          <p:cNvSpPr/>
          <p:nvPr/>
        </p:nvSpPr>
        <p:spPr>
          <a:xfrm rot="10800000" flipH="1">
            <a:off x="5455291" y="855323"/>
            <a:ext cx="5328920" cy="5328920"/>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BCA11964-6B45-E448-B8BA-996FFD59A19F}"/>
              </a:ext>
            </a:extLst>
          </p:cNvPr>
          <p:cNvSpPr/>
          <p:nvPr/>
        </p:nvSpPr>
        <p:spPr>
          <a:xfrm rot="5400000" flipH="1">
            <a:off x="223520" y="5786120"/>
            <a:ext cx="858520" cy="85852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78463-58C1-0C42-BC1C-EE0978C44AA7}"/>
              </a:ext>
            </a:extLst>
          </p:cNvPr>
          <p:cNvSpPr/>
          <p:nvPr/>
        </p:nvSpPr>
        <p:spPr>
          <a:xfrm>
            <a:off x="5455291" y="4925548"/>
            <a:ext cx="1032795" cy="1032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566FDA3B-164B-8D44-A339-0814418A7CBF}"/>
              </a:ext>
            </a:extLst>
          </p:cNvPr>
          <p:cNvSpPr/>
          <p:nvPr/>
        </p:nvSpPr>
        <p:spPr>
          <a:xfrm>
            <a:off x="10149174" y="5048169"/>
            <a:ext cx="1136074" cy="113607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8E0C2C1E-5ED4-7B44-8D2C-BCB3C2F1A30F}"/>
              </a:ext>
            </a:extLst>
          </p:cNvPr>
          <p:cNvSpPr/>
          <p:nvPr/>
        </p:nvSpPr>
        <p:spPr>
          <a:xfrm flipH="1" flipV="1">
            <a:off x="9763760" y="213360"/>
            <a:ext cx="2204720" cy="220472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A picture containing wall, green, person&#10;&#10;Description automatically generated">
            <a:extLst>
              <a:ext uri="{FF2B5EF4-FFF2-40B4-BE49-F238E27FC236}">
                <a16:creationId xmlns:a16="http://schemas.microsoft.com/office/drawing/2014/main" id="{38A128B4-5464-5A40-A3CB-62F68D6DF389}"/>
              </a:ext>
            </a:extLst>
          </p:cNvPr>
          <p:cNvPicPr>
            <a:picLocks noGrp="1" noChangeAspect="1"/>
          </p:cNvPicPr>
          <p:nvPr>
            <p:ph type="pic" sz="quarter" idx="10"/>
          </p:nvPr>
        </p:nvPicPr>
        <p:blipFill>
          <a:blip r:embed="rId2"/>
          <a:srcRect t="12441" b="12441"/>
          <a:stretch>
            <a:fillRect/>
          </a:stretch>
        </p:blipFill>
        <p:spPr/>
      </p:pic>
    </p:spTree>
    <p:extLst>
      <p:ext uri="{BB962C8B-B14F-4D97-AF65-F5344CB8AC3E}">
        <p14:creationId xmlns:p14="http://schemas.microsoft.com/office/powerpoint/2010/main" val="504978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trategy Action Plan"/>
          <p:cNvSpPr/>
          <p:nvPr/>
        </p:nvSpPr>
        <p:spPr>
          <a:xfrm>
            <a:off x="154004" y="95469"/>
            <a:ext cx="3007181" cy="6155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nchor="ctr">
            <a:spAutoFit/>
          </a:bodyPr>
          <a:lstStyle>
            <a:lvl1pPr algn="l" defTabSz="1155700">
              <a:lnSpc>
                <a:spcPct val="80000"/>
              </a:lnSpc>
              <a:defRPr sz="5000">
                <a:solidFill>
                  <a:srgbClr val="FFFFFF"/>
                </a:solidFill>
              </a:defRPr>
            </a:lvl1pPr>
          </a:lstStyle>
          <a:p>
            <a:r>
              <a:rPr sz="2500">
                <a:solidFill>
                  <a:schemeClr val="bg1"/>
                </a:solidFill>
              </a:rPr>
              <a:t>Strategy Action P</a:t>
            </a:r>
            <a:r>
              <a:rPr lang="de-DE" sz="2500" b="1">
                <a:solidFill>
                  <a:schemeClr val="tx1"/>
                </a:solidFill>
              </a:rPr>
              <a:t>Zeitplan</a:t>
            </a:r>
            <a:endParaRPr sz="2500">
              <a:solidFill>
                <a:schemeClr val="bg1"/>
              </a:solidFill>
            </a:endParaRPr>
          </a:p>
        </p:txBody>
      </p:sp>
      <p:pic>
        <p:nvPicPr>
          <p:cNvPr id="8" name="Picture 7">
            <a:extLst>
              <a:ext uri="{FF2B5EF4-FFF2-40B4-BE49-F238E27FC236}">
                <a16:creationId xmlns:a16="http://schemas.microsoft.com/office/drawing/2014/main" id="{A7BCFF95-4680-9340-38E5-800599B3B25D}"/>
              </a:ext>
            </a:extLst>
          </p:cNvPr>
          <p:cNvPicPr>
            <a:picLocks noChangeAspect="1"/>
          </p:cNvPicPr>
          <p:nvPr/>
        </p:nvPicPr>
        <p:blipFill>
          <a:blip r:embed="rId2"/>
          <a:stretch>
            <a:fillRect/>
          </a:stretch>
        </p:blipFill>
        <p:spPr>
          <a:xfrm>
            <a:off x="0" y="711022"/>
            <a:ext cx="12192000" cy="54359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icture containing wall, green, person&#10;&#10;Description automatically generated">
            <a:extLst>
              <a:ext uri="{FF2B5EF4-FFF2-40B4-BE49-F238E27FC236}">
                <a16:creationId xmlns:a16="http://schemas.microsoft.com/office/drawing/2014/main" id="{94B7F668-296B-63A7-77E6-CCFE815405AB}"/>
              </a:ext>
            </a:extLst>
          </p:cNvPr>
          <p:cNvPicPr>
            <a:picLocks noGrp="1" noChangeAspect="1"/>
          </p:cNvPicPr>
          <p:nvPr>
            <p:ph type="pic" sz="quarter" idx="10"/>
          </p:nvPr>
        </p:nvPicPr>
        <p:blipFill>
          <a:blip r:embed="rId2"/>
          <a:srcRect l="19178" r="19178"/>
          <a:stretch>
            <a:fillRect/>
          </a:stretch>
        </p:blipFill>
        <p:spPr/>
      </p:pic>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1EDAD45-333A-7F43-B260-691390C762F0}"/>
              </a:ext>
            </a:extLst>
          </p:cNvPr>
          <p:cNvSpPr/>
          <p:nvPr/>
        </p:nvSpPr>
        <p:spPr>
          <a:xfrm>
            <a:off x="285134" y="2055049"/>
            <a:ext cx="2905433" cy="4510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TextBox 60">
            <a:extLst>
              <a:ext uri="{FF2B5EF4-FFF2-40B4-BE49-F238E27FC236}">
                <a16:creationId xmlns:a16="http://schemas.microsoft.com/office/drawing/2014/main" id="{3CC67FD6-BEFE-F746-A75C-2691AE924C90}"/>
              </a:ext>
            </a:extLst>
          </p:cNvPr>
          <p:cNvSpPr txBox="1"/>
          <p:nvPr/>
        </p:nvSpPr>
        <p:spPr>
          <a:xfrm>
            <a:off x="455516" y="2313891"/>
            <a:ext cx="2334861" cy="229868"/>
          </a:xfrm>
          <a:prstGeom prst="rect">
            <a:avLst/>
          </a:prstGeom>
          <a:noFill/>
        </p:spPr>
        <p:txBody>
          <a:bodyPr wrap="square" lIns="0" tIns="0" rIns="0" bIns="0" rtlCol="0" anchor="b">
            <a:noAutofit/>
          </a:bodyPr>
          <a:lstStyle/>
          <a:p>
            <a:pPr>
              <a:lnSpc>
                <a:spcPct val="90000"/>
              </a:lnSpc>
            </a:pPr>
            <a:r>
              <a:rPr lang="de-DE" sz="1600" b="1">
                <a:solidFill>
                  <a:schemeClr val="bg1"/>
                </a:solidFill>
                <a:latin typeface="Roboto" panose="02000000000000000000" pitchFamily="2" charset="0"/>
                <a:ea typeface="Roboto" panose="02000000000000000000" pitchFamily="2" charset="0"/>
              </a:rPr>
              <a:t>Bio</a:t>
            </a:r>
          </a:p>
        </p:txBody>
      </p:sp>
      <p:sp>
        <p:nvSpPr>
          <p:cNvPr id="63" name="TextBox 62">
            <a:extLst>
              <a:ext uri="{FF2B5EF4-FFF2-40B4-BE49-F238E27FC236}">
                <a16:creationId xmlns:a16="http://schemas.microsoft.com/office/drawing/2014/main" id="{CCCAC398-8D0E-0846-9BB5-18058A2B184F}"/>
              </a:ext>
            </a:extLst>
          </p:cNvPr>
          <p:cNvSpPr txBox="1"/>
          <p:nvPr/>
        </p:nvSpPr>
        <p:spPr>
          <a:xfrm>
            <a:off x="454892" y="2640616"/>
            <a:ext cx="2334861" cy="3718400"/>
          </a:xfrm>
          <a:prstGeom prst="rect">
            <a:avLst/>
          </a:prstGeom>
          <a:noFill/>
        </p:spPr>
        <p:txBody>
          <a:bodyPr wrap="square" lIns="0" tIns="0" rIns="0" bIns="0" rtlCol="0">
            <a:noAutofit/>
          </a:bodyPr>
          <a:lstStyle/>
          <a:p>
            <a:r>
              <a:rPr lang="de-DE" sz="1200">
                <a:solidFill>
                  <a:schemeClr val="bg1"/>
                </a:solidFill>
                <a:latin typeface="Roboto Light" panose="02000000000000000000" pitchFamily="2" charset="0"/>
                <a:ea typeface="Roboto Light" panose="02000000000000000000" pitchFamily="2" charset="0"/>
              </a:rPr>
              <a:t>Teeny Tim möchte nur eins: Spaß haben und das Leben genießen. Am liebsten zusammen mit Freunden. Doch obwohl ihm zwischenmenschliche Beziehungen wichtig sind, führt Tim wie viele Gen Zler ein selbstbestimmtes Leben. Er lässt sich nichts vorschreiben: Egal, ob es um Karriereplanung, Hobbies oder Interessen geht. Genauso im Sport. Tim hält Erlebnisse, Gedanken und Ideen am liebsten in Form von Videos, Blogs und Fotos fest. Er ist kreativ, authentisch und zielstrebig, wenn es darum geht, seine Trainigsziele in die Tat umzusetzen.</a:t>
            </a:r>
          </a:p>
        </p:txBody>
      </p:sp>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72429" y="6118751"/>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420" y="6118751"/>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1911" y="6118751"/>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22947" y="6118751"/>
            <a:ext cx="240265" cy="240265"/>
          </a:xfrm>
          <a:prstGeom prst="rect">
            <a:avLst/>
          </a:prstGeom>
        </p:spPr>
      </p:pic>
      <p:sp>
        <p:nvSpPr>
          <p:cNvPr id="70" name="TextBox 69">
            <a:extLst>
              <a:ext uri="{FF2B5EF4-FFF2-40B4-BE49-F238E27FC236}">
                <a16:creationId xmlns:a16="http://schemas.microsoft.com/office/drawing/2014/main" id="{B4A2F513-EA35-CF4D-B52B-ABE867B418B0}"/>
              </a:ext>
            </a:extLst>
          </p:cNvPr>
          <p:cNvSpPr txBox="1"/>
          <p:nvPr/>
        </p:nvSpPr>
        <p:spPr>
          <a:xfrm>
            <a:off x="570419" y="583758"/>
            <a:ext cx="2334861" cy="2533068"/>
          </a:xfrm>
          <a:prstGeom prst="rect">
            <a:avLst/>
          </a:prstGeom>
          <a:noFill/>
        </p:spPr>
        <p:txBody>
          <a:bodyPr wrap="square" lIns="0" tIns="0" rIns="0" bIns="0" rtlCol="0" anchor="t">
            <a:noAutofit/>
          </a:bodyPr>
          <a:lstStyle/>
          <a:p>
            <a:pPr>
              <a:lnSpc>
                <a:spcPct val="90000"/>
              </a:lnSpc>
            </a:pPr>
            <a:r>
              <a:rPr lang="en-US" sz="2800" b="1">
                <a:solidFill>
                  <a:schemeClr val="bg1"/>
                </a:solidFill>
                <a:latin typeface="Roboto" panose="02000000000000000000" pitchFamily="2" charset="0"/>
                <a:ea typeface="Roboto" panose="02000000000000000000" pitchFamily="2" charset="0"/>
              </a:rPr>
              <a:t>,,Live fast die young”</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Persönliche Gegebenheiten</a:t>
            </a:r>
            <a:endParaRPr lang="de-DE" sz="1600" b="1">
              <a:solidFill>
                <a:schemeClr val="accent1"/>
              </a:solidFill>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7A1DB1BD-5849-634B-ABD2-2FF66CACFD5D}"/>
              </a:ext>
            </a:extLst>
          </p:cNvPr>
          <p:cNvSpPr txBox="1"/>
          <p:nvPr/>
        </p:nvSpPr>
        <p:spPr>
          <a:xfrm>
            <a:off x="6384079" y="3048450"/>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Geld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5" name="TextBox 74">
            <a:extLst>
              <a:ext uri="{FF2B5EF4-FFF2-40B4-BE49-F238E27FC236}">
                <a16:creationId xmlns:a16="http://schemas.microsoft.com/office/drawing/2014/main" id="{69106AEC-5B15-1144-B0CD-3CB19692FDA1}"/>
              </a:ext>
            </a:extLst>
          </p:cNvPr>
          <p:cNvSpPr txBox="1"/>
          <p:nvPr/>
        </p:nvSpPr>
        <p:spPr>
          <a:xfrm>
            <a:off x="6384079" y="3331128"/>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Zeit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6" name="TextBox 75">
            <a:extLst>
              <a:ext uri="{FF2B5EF4-FFF2-40B4-BE49-F238E27FC236}">
                <a16:creationId xmlns:a16="http://schemas.microsoft.com/office/drawing/2014/main" id="{CA5A949B-4345-C840-9C0E-E1C6DFFE7D13}"/>
              </a:ext>
            </a:extLst>
          </p:cNvPr>
          <p:cNvSpPr txBox="1"/>
          <p:nvPr/>
        </p:nvSpPr>
        <p:spPr>
          <a:xfrm>
            <a:off x="6384079" y="3613806"/>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Trainingsstand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7" name="TextBox 76">
            <a:extLst>
              <a:ext uri="{FF2B5EF4-FFF2-40B4-BE49-F238E27FC236}">
                <a16:creationId xmlns:a16="http://schemas.microsoft.com/office/drawing/2014/main" id="{731C792C-B768-7C45-9B7E-0EAEA3466124}"/>
              </a:ext>
            </a:extLst>
          </p:cNvPr>
          <p:cNvSpPr txBox="1"/>
          <p:nvPr/>
        </p:nvSpPr>
        <p:spPr>
          <a:xfrm>
            <a:off x="6384079" y="3896484"/>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Motivation</a:t>
            </a:r>
          </a:p>
        </p:txBody>
      </p:sp>
      <p:sp>
        <p:nvSpPr>
          <p:cNvPr id="78" name="TextBox 77">
            <a:extLst>
              <a:ext uri="{FF2B5EF4-FFF2-40B4-BE49-F238E27FC236}">
                <a16:creationId xmlns:a16="http://schemas.microsoft.com/office/drawing/2014/main" id="{1773FFD3-0DF5-354E-B2BF-3B844011A0CC}"/>
              </a:ext>
            </a:extLst>
          </p:cNvPr>
          <p:cNvSpPr txBox="1"/>
          <p:nvPr/>
        </p:nvSpPr>
        <p:spPr>
          <a:xfrm>
            <a:off x="6384079" y="4179161"/>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Lernfähigkeit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B92011C-DD75-ED4F-B873-802E4791851E}"/>
              </a:ext>
            </a:extLst>
          </p:cNvPr>
          <p:cNvCxnSpPr>
            <a:cxnSpLocks/>
          </p:cNvCxnSpPr>
          <p:nvPr/>
        </p:nvCxnSpPr>
        <p:spPr>
          <a:xfrm flipV="1">
            <a:off x="7555629" y="3133779"/>
            <a:ext cx="614670" cy="476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B203B9A-AA0A-8E4F-8239-7E0E08E25599}"/>
              </a:ext>
            </a:extLst>
          </p:cNvPr>
          <p:cNvCxnSpPr>
            <a:cxnSpLocks/>
          </p:cNvCxnSpPr>
          <p:nvPr/>
        </p:nvCxnSpPr>
        <p:spPr>
          <a:xfrm>
            <a:off x="7547692" y="3421220"/>
            <a:ext cx="2591005"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F17B7D-B259-D24A-BBB6-4B5F654B09AC}"/>
              </a:ext>
            </a:extLst>
          </p:cNvPr>
          <p:cNvCxnSpPr>
            <a:cxnSpLocks/>
          </p:cNvCxnSpPr>
          <p:nvPr/>
        </p:nvCxnSpPr>
        <p:spPr>
          <a:xfrm flipV="1">
            <a:off x="7547692" y="3704854"/>
            <a:ext cx="316694" cy="222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653E81-8E36-D747-B9D6-2C279580A008}"/>
              </a:ext>
            </a:extLst>
          </p:cNvPr>
          <p:cNvCxnSpPr>
            <a:cxnSpLocks/>
          </p:cNvCxnSpPr>
          <p:nvPr/>
        </p:nvCxnSpPr>
        <p:spPr>
          <a:xfrm>
            <a:off x="7547692" y="3986576"/>
            <a:ext cx="121203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D22240A-8958-5642-95F0-873AB8AABB5E}"/>
              </a:ext>
            </a:extLst>
          </p:cNvPr>
          <p:cNvCxnSpPr>
            <a:cxnSpLocks/>
          </p:cNvCxnSpPr>
          <p:nvPr/>
        </p:nvCxnSpPr>
        <p:spPr>
          <a:xfrm>
            <a:off x="7547692" y="4269253"/>
            <a:ext cx="2034048"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5073445"/>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Ziele</a:t>
            </a:r>
            <a:endParaRPr lang="de-DE" sz="1600" b="1">
              <a:solidFill>
                <a:schemeClr val="accent1"/>
              </a:solidFill>
              <a:latin typeface="Roboto" panose="02000000000000000000" pitchFamily="2" charset="0"/>
              <a:ea typeface="Roboto" panose="02000000000000000000" pitchFamily="2" charset="0"/>
            </a:endParaRPr>
          </a:p>
        </p:txBody>
      </p:sp>
      <p:sp>
        <p:nvSpPr>
          <p:cNvPr id="94" name="TextBox 93">
            <a:extLst>
              <a:ext uri="{FF2B5EF4-FFF2-40B4-BE49-F238E27FC236}">
                <a16:creationId xmlns:a16="http://schemas.microsoft.com/office/drawing/2014/main" id="{1E0DCF2A-2437-E048-9A10-A76204FD7838}"/>
              </a:ext>
            </a:extLst>
          </p:cNvPr>
          <p:cNvSpPr txBox="1"/>
          <p:nvPr/>
        </p:nvSpPr>
        <p:spPr>
          <a:xfrm>
            <a:off x="6427656" y="5389468"/>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Das Leben genießen, und das beste machen aus dem was ich habe.</a:t>
            </a: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31" y="5073445"/>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Message an das Team</a:t>
            </a:r>
            <a:endParaRPr lang="de-DE" sz="1600" b="1">
              <a:solidFill>
                <a:schemeClr val="accent1"/>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F856BCA7-6DB0-CD4B-944A-B650B17A4BA8}"/>
              </a:ext>
            </a:extLst>
          </p:cNvPr>
          <p:cNvSpPr txBox="1"/>
          <p:nvPr/>
        </p:nvSpPr>
        <p:spPr>
          <a:xfrm>
            <a:off x="9004225" y="5374403"/>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Bin mal gespannt was ihr bauen werdet, ich kenne bereits viele gute Fitness Apps.</a:t>
            </a: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Interessen</a:t>
            </a:r>
            <a:endParaRPr lang="de-DE" sz="1600" b="1">
              <a:solidFill>
                <a:schemeClr val="accent1"/>
              </a:solidFill>
              <a:latin typeface="Roboto" panose="02000000000000000000" pitchFamily="2" charset="0"/>
              <a:ea typeface="Roboto" panose="02000000000000000000" pitchFamily="2" charset="0"/>
            </a:endParaRPr>
          </a:p>
        </p:txBody>
      </p:sp>
      <p:sp>
        <p:nvSpPr>
          <p:cNvPr id="98" name="TextBox 97">
            <a:extLst>
              <a:ext uri="{FF2B5EF4-FFF2-40B4-BE49-F238E27FC236}">
                <a16:creationId xmlns:a16="http://schemas.microsoft.com/office/drawing/2014/main" id="{CC605073-5880-034D-B475-B7531363F1C7}"/>
              </a:ext>
            </a:extLst>
          </p:cNvPr>
          <p:cNvSpPr txBox="1"/>
          <p:nvPr/>
        </p:nvSpPr>
        <p:spPr>
          <a:xfrm>
            <a:off x="6384079" y="882271"/>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Gym/Fitness</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Affinitäten</a:t>
            </a:r>
            <a:endParaRPr lang="de-DE" sz="1600" b="1">
              <a:solidFill>
                <a:schemeClr val="accent1"/>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79D9861D-2015-3C44-AB9B-DFBD0E98BE5C}"/>
              </a:ext>
            </a:extLst>
          </p:cNvPr>
          <p:cNvSpPr txBox="1"/>
          <p:nvPr/>
        </p:nvSpPr>
        <p:spPr>
          <a:xfrm>
            <a:off x="6384079" y="112807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Sports</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1" name="TextBox 100">
            <a:extLst>
              <a:ext uri="{FF2B5EF4-FFF2-40B4-BE49-F238E27FC236}">
                <a16:creationId xmlns:a16="http://schemas.microsoft.com/office/drawing/2014/main" id="{B405ADA4-4911-0643-8C2E-A6854D773C5B}"/>
              </a:ext>
            </a:extLst>
          </p:cNvPr>
          <p:cNvSpPr txBox="1"/>
          <p:nvPr/>
        </p:nvSpPr>
        <p:spPr>
          <a:xfrm>
            <a:off x="6384079" y="1371917"/>
            <a:ext cx="2332067" cy="189446"/>
          </a:xfrm>
          <a:prstGeom prst="rect">
            <a:avLst/>
          </a:prstGeom>
          <a:noFill/>
        </p:spPr>
        <p:txBody>
          <a:bodyPr wrap="square" lIns="0" tIns="0" rIns="0" bIns="0" rtlCol="0" anchor="t">
            <a:noAutofit/>
          </a:bodyPr>
          <a:lstStyle/>
          <a:p>
            <a:r>
              <a:rPr lang="en-US" sz="1100">
                <a:solidFill>
                  <a:schemeClr val="tx1">
                    <a:lumMod val="75000"/>
                    <a:lumOff val="25000"/>
                  </a:schemeClr>
                </a:solidFill>
                <a:latin typeface="Roboto Light" panose="02000000000000000000" pitchFamily="2" charset="0"/>
                <a:ea typeface="Roboto Light" panose="02000000000000000000" pitchFamily="2" charset="0"/>
              </a:rPr>
              <a:t>Video Games</a:t>
            </a:r>
          </a:p>
        </p:txBody>
      </p:sp>
      <p:sp>
        <p:nvSpPr>
          <p:cNvPr id="102" name="TextBox 101">
            <a:extLst>
              <a:ext uri="{FF2B5EF4-FFF2-40B4-BE49-F238E27FC236}">
                <a16:creationId xmlns:a16="http://schemas.microsoft.com/office/drawing/2014/main" id="{5477CCD2-E2AE-954C-8754-B146D479126E}"/>
              </a:ext>
            </a:extLst>
          </p:cNvPr>
          <p:cNvSpPr txBox="1"/>
          <p:nvPr/>
        </p:nvSpPr>
        <p:spPr>
          <a:xfrm>
            <a:off x="6384079" y="1619538"/>
            <a:ext cx="233206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4" name="TextBox 103">
            <a:extLst>
              <a:ext uri="{FF2B5EF4-FFF2-40B4-BE49-F238E27FC236}">
                <a16:creationId xmlns:a16="http://schemas.microsoft.com/office/drawing/2014/main" id="{E1DBA2D5-DD6E-114A-86B6-AFF173A6E468}"/>
              </a:ext>
            </a:extLst>
          </p:cNvPr>
          <p:cNvSpPr txBox="1"/>
          <p:nvPr/>
        </p:nvSpPr>
        <p:spPr>
          <a:xfrm>
            <a:off x="9004225"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Essen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5" name="TextBox 104">
            <a:extLst>
              <a:ext uri="{FF2B5EF4-FFF2-40B4-BE49-F238E27FC236}">
                <a16:creationId xmlns:a16="http://schemas.microsoft.com/office/drawing/2014/main" id="{8F0B2DB2-5D81-A140-B09E-F9984420C736}"/>
              </a:ext>
            </a:extLst>
          </p:cNvPr>
          <p:cNvSpPr txBox="1"/>
          <p:nvPr/>
        </p:nvSpPr>
        <p:spPr>
          <a:xfrm>
            <a:off x="9004225" y="112807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Smartphone</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6" name="TextBox 105">
            <a:extLst>
              <a:ext uri="{FF2B5EF4-FFF2-40B4-BE49-F238E27FC236}">
                <a16:creationId xmlns:a16="http://schemas.microsoft.com/office/drawing/2014/main" id="{A04FB147-8EE8-7640-BAC2-987A94470021}"/>
              </a:ext>
            </a:extLst>
          </p:cNvPr>
          <p:cNvSpPr txBox="1"/>
          <p:nvPr/>
        </p:nvSpPr>
        <p:spPr>
          <a:xfrm>
            <a:off x="9004225" y="1371917"/>
            <a:ext cx="1064007" cy="189446"/>
          </a:xfrm>
          <a:prstGeom prst="rect">
            <a:avLst/>
          </a:prstGeom>
          <a:noFill/>
        </p:spPr>
        <p:txBody>
          <a:bodyPr wrap="square" lIns="0" tIns="0" rIns="0" bIns="0" rtlCol="0" anchor="t">
            <a:noAutofit/>
          </a:bodyPr>
          <a:lstStyle/>
          <a:p>
            <a:r>
              <a:rPr lang="en-US" sz="1100">
                <a:solidFill>
                  <a:schemeClr val="tx1">
                    <a:lumMod val="75000"/>
                    <a:lumOff val="25000"/>
                  </a:schemeClr>
                </a:solidFill>
                <a:latin typeface="Roboto Light"/>
                <a:ea typeface="Roboto Light"/>
                <a:cs typeface="Roboto Light"/>
              </a:rPr>
              <a:t>Supplements</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7" name="TextBox 106">
            <a:extLst>
              <a:ext uri="{FF2B5EF4-FFF2-40B4-BE49-F238E27FC236}">
                <a16:creationId xmlns:a16="http://schemas.microsoft.com/office/drawing/2014/main" id="{18596B1B-A36F-E947-A8A8-69EF8805159D}"/>
              </a:ext>
            </a:extLst>
          </p:cNvPr>
          <p:cNvSpPr txBox="1"/>
          <p:nvPr/>
        </p:nvSpPr>
        <p:spPr>
          <a:xfrm>
            <a:off x="9004225" y="1619538"/>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Laufen</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C294EFC2-2BE2-C99C-C9CA-B83A96D55235}"/>
              </a:ext>
            </a:extLst>
          </p:cNvPr>
          <p:cNvSpPr txBox="1"/>
          <p:nvPr/>
        </p:nvSpPr>
        <p:spPr>
          <a:xfrm>
            <a:off x="3359109" y="4522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Teeny Tim, 16</a:t>
            </a:r>
          </a:p>
        </p:txBody>
      </p:sp>
      <p:sp>
        <p:nvSpPr>
          <p:cNvPr id="6" name="TextBox 5">
            <a:extLst>
              <a:ext uri="{FF2B5EF4-FFF2-40B4-BE49-F238E27FC236}">
                <a16:creationId xmlns:a16="http://schemas.microsoft.com/office/drawing/2014/main" id="{33BA5EDA-3169-A983-30DA-AD102886A7F5}"/>
              </a:ext>
            </a:extLst>
          </p:cNvPr>
          <p:cNvSpPr txBox="1"/>
          <p:nvPr/>
        </p:nvSpPr>
        <p:spPr>
          <a:xfrm>
            <a:off x="3359109" y="5014264"/>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Gymnasiast</a:t>
            </a:r>
          </a:p>
        </p:txBody>
      </p:sp>
      <p:sp>
        <p:nvSpPr>
          <p:cNvPr id="7" name="TextBox 6">
            <a:extLst>
              <a:ext uri="{FF2B5EF4-FFF2-40B4-BE49-F238E27FC236}">
                <a16:creationId xmlns:a16="http://schemas.microsoft.com/office/drawing/2014/main" id="{EDEA3A9D-6AB4-1998-D751-BD1ECEA0E394}"/>
              </a:ext>
            </a:extLst>
          </p:cNvPr>
          <p:cNvSpPr txBox="1"/>
          <p:nvPr/>
        </p:nvSpPr>
        <p:spPr>
          <a:xfrm>
            <a:off x="3359109" y="5510849"/>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Ladbergen, Germany</a:t>
            </a:r>
          </a:p>
        </p:txBody>
      </p:sp>
    </p:spTree>
    <p:extLst>
      <p:ext uri="{BB962C8B-B14F-4D97-AF65-F5344CB8AC3E}">
        <p14:creationId xmlns:p14="http://schemas.microsoft.com/office/powerpoint/2010/main" val="342027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Placeholder 93" descr="A picture containing wall, green, person&#10;&#10;Description automatically generated">
            <a:extLst>
              <a:ext uri="{FF2B5EF4-FFF2-40B4-BE49-F238E27FC236}">
                <a16:creationId xmlns:a16="http://schemas.microsoft.com/office/drawing/2014/main" id="{FB1F95BB-22A0-6C3D-EB13-DC5A4362FB75}"/>
              </a:ext>
            </a:extLst>
          </p:cNvPr>
          <p:cNvPicPr>
            <a:picLocks noGrp="1" noChangeAspect="1"/>
          </p:cNvPicPr>
          <p:nvPr>
            <p:ph type="pic" sz="quarter" idx="10"/>
          </p:nvPr>
        </p:nvPicPr>
        <p:blipFill>
          <a:blip r:embed="rId2"/>
          <a:srcRect t="12460" b="12460"/>
          <a:stretch>
            <a:fillRect/>
          </a:stretch>
        </p:blipFill>
        <p:spPr/>
      </p:pic>
      <p:sp>
        <p:nvSpPr>
          <p:cNvPr id="3" name="Rectangle 2">
            <a:extLst>
              <a:ext uri="{FF2B5EF4-FFF2-40B4-BE49-F238E27FC236}">
                <a16:creationId xmlns:a16="http://schemas.microsoft.com/office/drawing/2014/main" id="{394363F9-D46D-F241-8F6B-FC627835ADA5}"/>
              </a:ext>
            </a:extLst>
          </p:cNvPr>
          <p:cNvSpPr/>
          <p:nvPr/>
        </p:nvSpPr>
        <p:spPr>
          <a:xfrm>
            <a:off x="6897624" y="3426976"/>
            <a:ext cx="5009241" cy="3136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tangle 3">
            <a:extLst>
              <a:ext uri="{FF2B5EF4-FFF2-40B4-BE49-F238E27FC236}">
                <a16:creationId xmlns:a16="http://schemas.microsoft.com/office/drawing/2014/main" id="{AAF86DE5-E5C3-304B-BCB2-A67A38F3C8D5}"/>
              </a:ext>
            </a:extLst>
          </p:cNvPr>
          <p:cNvSpPr/>
          <p:nvPr/>
        </p:nvSpPr>
        <p:spPr>
          <a:xfrm>
            <a:off x="3992194" y="293524"/>
            <a:ext cx="5009242" cy="3132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tangle 4">
            <a:extLst>
              <a:ext uri="{FF2B5EF4-FFF2-40B4-BE49-F238E27FC236}">
                <a16:creationId xmlns:a16="http://schemas.microsoft.com/office/drawing/2014/main" id="{ADF602FA-E3D5-0442-A2AA-DFB6770971F3}"/>
              </a:ext>
            </a:extLst>
          </p:cNvPr>
          <p:cNvSpPr/>
          <p:nvPr/>
        </p:nvSpPr>
        <p:spPr>
          <a:xfrm>
            <a:off x="9011077" y="288459"/>
            <a:ext cx="1117691" cy="3132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tangle 5">
            <a:extLst>
              <a:ext uri="{FF2B5EF4-FFF2-40B4-BE49-F238E27FC236}">
                <a16:creationId xmlns:a16="http://schemas.microsoft.com/office/drawing/2014/main" id="{ADCE2EF5-6288-7D47-9B80-AC9D4578E918}"/>
              </a:ext>
            </a:extLst>
          </p:cNvPr>
          <p:cNvSpPr/>
          <p:nvPr/>
        </p:nvSpPr>
        <p:spPr>
          <a:xfrm>
            <a:off x="3992194" y="3429001"/>
            <a:ext cx="2905433" cy="935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Box 16">
            <a:extLst>
              <a:ext uri="{FF2B5EF4-FFF2-40B4-BE49-F238E27FC236}">
                <a16:creationId xmlns:a16="http://schemas.microsoft.com/office/drawing/2014/main" id="{50C892F9-C7F0-9A49-8988-26BC756346B0}"/>
              </a:ext>
            </a:extLst>
          </p:cNvPr>
          <p:cNvSpPr txBox="1"/>
          <p:nvPr/>
        </p:nvSpPr>
        <p:spPr>
          <a:xfrm>
            <a:off x="794283" y="451772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Teeny Tim, 16</a:t>
            </a:r>
          </a:p>
        </p:txBody>
      </p:sp>
      <p:sp>
        <p:nvSpPr>
          <p:cNvPr id="18" name="TextBox 17">
            <a:extLst>
              <a:ext uri="{FF2B5EF4-FFF2-40B4-BE49-F238E27FC236}">
                <a16:creationId xmlns:a16="http://schemas.microsoft.com/office/drawing/2014/main" id="{BA4209EE-E0EC-1742-A870-32FDA1EADC4A}"/>
              </a:ext>
            </a:extLst>
          </p:cNvPr>
          <p:cNvSpPr txBox="1"/>
          <p:nvPr/>
        </p:nvSpPr>
        <p:spPr>
          <a:xfrm>
            <a:off x="794283" y="5009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Gymnasiast</a:t>
            </a:r>
          </a:p>
        </p:txBody>
      </p:sp>
      <p:sp>
        <p:nvSpPr>
          <p:cNvPr id="19" name="TextBox 18">
            <a:extLst>
              <a:ext uri="{FF2B5EF4-FFF2-40B4-BE49-F238E27FC236}">
                <a16:creationId xmlns:a16="http://schemas.microsoft.com/office/drawing/2014/main" id="{3CB73D64-0FF0-CB4D-9816-4F97F993B03E}"/>
              </a:ext>
            </a:extLst>
          </p:cNvPr>
          <p:cNvSpPr txBox="1"/>
          <p:nvPr/>
        </p:nvSpPr>
        <p:spPr>
          <a:xfrm>
            <a:off x="794283" y="550608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Ladbergen, Germany</a:t>
            </a:r>
          </a:p>
        </p:txBody>
      </p:sp>
      <p:sp>
        <p:nvSpPr>
          <p:cNvPr id="26" name="TextBox 25">
            <a:extLst>
              <a:ext uri="{FF2B5EF4-FFF2-40B4-BE49-F238E27FC236}">
                <a16:creationId xmlns:a16="http://schemas.microsoft.com/office/drawing/2014/main" id="{7613A755-3FAD-5942-B024-3B0C377D4416}"/>
              </a:ext>
            </a:extLst>
          </p:cNvPr>
          <p:cNvSpPr txBox="1"/>
          <p:nvPr/>
        </p:nvSpPr>
        <p:spPr>
          <a:xfrm>
            <a:off x="7249207" y="3796348"/>
            <a:ext cx="4319683"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Technikvertrautheit</a:t>
            </a:r>
            <a:endParaRPr lang="de-DE" sz="1600" b="1">
              <a:solidFill>
                <a:schemeClr val="accent1"/>
              </a:solidFill>
              <a:latin typeface="Roboto" panose="02000000000000000000" pitchFamily="2" charset="0"/>
              <a:ea typeface="Roboto" panose="02000000000000000000" pitchFamily="2" charset="0"/>
            </a:endParaRPr>
          </a:p>
        </p:txBody>
      </p:sp>
      <p:sp>
        <p:nvSpPr>
          <p:cNvPr id="27" name="TextBox 26">
            <a:extLst>
              <a:ext uri="{FF2B5EF4-FFF2-40B4-BE49-F238E27FC236}">
                <a16:creationId xmlns:a16="http://schemas.microsoft.com/office/drawing/2014/main" id="{AE5C08EC-EAE1-464F-A740-5CCBB48765F4}"/>
              </a:ext>
            </a:extLst>
          </p:cNvPr>
          <p:cNvSpPr txBox="1"/>
          <p:nvPr/>
        </p:nvSpPr>
        <p:spPr>
          <a:xfrm>
            <a:off x="7244987" y="4267311"/>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Internet</a:t>
            </a:r>
          </a:p>
        </p:txBody>
      </p:sp>
      <p:sp>
        <p:nvSpPr>
          <p:cNvPr id="28" name="Oval 27">
            <a:extLst>
              <a:ext uri="{FF2B5EF4-FFF2-40B4-BE49-F238E27FC236}">
                <a16:creationId xmlns:a16="http://schemas.microsoft.com/office/drawing/2014/main" id="{93E77E72-F2E5-4546-83B9-4A9EBC19E3EA}"/>
              </a:ext>
            </a:extLst>
          </p:cNvPr>
          <p:cNvSpPr/>
          <p:nvPr/>
        </p:nvSpPr>
        <p:spPr>
          <a:xfrm>
            <a:off x="8417197"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Oval 28">
            <a:extLst>
              <a:ext uri="{FF2B5EF4-FFF2-40B4-BE49-F238E27FC236}">
                <a16:creationId xmlns:a16="http://schemas.microsoft.com/office/drawing/2014/main" id="{BA22978D-34D6-604A-A36A-5437747E4E9C}"/>
              </a:ext>
            </a:extLst>
          </p:cNvPr>
          <p:cNvSpPr/>
          <p:nvPr/>
        </p:nvSpPr>
        <p:spPr>
          <a:xfrm>
            <a:off x="8730458"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Oval 29">
            <a:extLst>
              <a:ext uri="{FF2B5EF4-FFF2-40B4-BE49-F238E27FC236}">
                <a16:creationId xmlns:a16="http://schemas.microsoft.com/office/drawing/2014/main" id="{E459E347-19D3-E542-8A48-B80EC8FD902C}"/>
              </a:ext>
            </a:extLst>
          </p:cNvPr>
          <p:cNvSpPr/>
          <p:nvPr/>
        </p:nvSpPr>
        <p:spPr>
          <a:xfrm>
            <a:off x="9043719"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Oval 30">
            <a:extLst>
              <a:ext uri="{FF2B5EF4-FFF2-40B4-BE49-F238E27FC236}">
                <a16:creationId xmlns:a16="http://schemas.microsoft.com/office/drawing/2014/main" id="{FD73436E-5789-EE41-A18A-E45D0F361978}"/>
              </a:ext>
            </a:extLst>
          </p:cNvPr>
          <p:cNvSpPr/>
          <p:nvPr/>
        </p:nvSpPr>
        <p:spPr>
          <a:xfrm>
            <a:off x="9356981"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val 31">
            <a:extLst>
              <a:ext uri="{FF2B5EF4-FFF2-40B4-BE49-F238E27FC236}">
                <a16:creationId xmlns:a16="http://schemas.microsoft.com/office/drawing/2014/main" id="{EF63C016-E2D7-8A45-8A67-771F4B612DD5}"/>
              </a:ext>
            </a:extLst>
          </p:cNvPr>
          <p:cNvSpPr/>
          <p:nvPr/>
        </p:nvSpPr>
        <p:spPr>
          <a:xfrm>
            <a:off x="9670242"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Oval 32">
            <a:extLst>
              <a:ext uri="{FF2B5EF4-FFF2-40B4-BE49-F238E27FC236}">
                <a16:creationId xmlns:a16="http://schemas.microsoft.com/office/drawing/2014/main" id="{04CD216A-F4F4-B845-AD2D-A2BAC9E03064}"/>
              </a:ext>
            </a:extLst>
          </p:cNvPr>
          <p:cNvSpPr/>
          <p:nvPr/>
        </p:nvSpPr>
        <p:spPr>
          <a:xfrm>
            <a:off x="9983503"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Oval 33">
            <a:extLst>
              <a:ext uri="{FF2B5EF4-FFF2-40B4-BE49-F238E27FC236}">
                <a16:creationId xmlns:a16="http://schemas.microsoft.com/office/drawing/2014/main" id="{2DBA5B93-EE75-664E-A629-CF1ED051C601}"/>
              </a:ext>
            </a:extLst>
          </p:cNvPr>
          <p:cNvSpPr/>
          <p:nvPr/>
        </p:nvSpPr>
        <p:spPr>
          <a:xfrm>
            <a:off x="10296764"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Oval 34">
            <a:extLst>
              <a:ext uri="{FF2B5EF4-FFF2-40B4-BE49-F238E27FC236}">
                <a16:creationId xmlns:a16="http://schemas.microsoft.com/office/drawing/2014/main" id="{8257CAB8-CBB8-0C47-BBEE-6BBA3E7AE8D8}"/>
              </a:ext>
            </a:extLst>
          </p:cNvPr>
          <p:cNvSpPr/>
          <p:nvPr/>
        </p:nvSpPr>
        <p:spPr>
          <a:xfrm>
            <a:off x="10610026"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Oval 35">
            <a:extLst>
              <a:ext uri="{FF2B5EF4-FFF2-40B4-BE49-F238E27FC236}">
                <a16:creationId xmlns:a16="http://schemas.microsoft.com/office/drawing/2014/main" id="{1C20A394-AF4A-4F40-BFC0-E14EFDFA383D}"/>
              </a:ext>
            </a:extLst>
          </p:cNvPr>
          <p:cNvSpPr/>
          <p:nvPr/>
        </p:nvSpPr>
        <p:spPr>
          <a:xfrm>
            <a:off x="10923287"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Oval 36">
            <a:extLst>
              <a:ext uri="{FF2B5EF4-FFF2-40B4-BE49-F238E27FC236}">
                <a16:creationId xmlns:a16="http://schemas.microsoft.com/office/drawing/2014/main" id="{C2F931E1-1142-8046-8E9F-8E3B8FCDE007}"/>
              </a:ext>
            </a:extLst>
          </p:cNvPr>
          <p:cNvSpPr/>
          <p:nvPr/>
        </p:nvSpPr>
        <p:spPr>
          <a:xfrm>
            <a:off x="11236550"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Box 37">
            <a:extLst>
              <a:ext uri="{FF2B5EF4-FFF2-40B4-BE49-F238E27FC236}">
                <a16:creationId xmlns:a16="http://schemas.microsoft.com/office/drawing/2014/main" id="{90A32814-8616-6943-94E3-DD1FCDA42F76}"/>
              </a:ext>
            </a:extLst>
          </p:cNvPr>
          <p:cNvSpPr txBox="1"/>
          <p:nvPr/>
        </p:nvSpPr>
        <p:spPr>
          <a:xfrm>
            <a:off x="7244987" y="4599688"/>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Social Media</a:t>
            </a:r>
          </a:p>
        </p:txBody>
      </p:sp>
      <p:sp>
        <p:nvSpPr>
          <p:cNvPr id="39" name="Oval 38">
            <a:extLst>
              <a:ext uri="{FF2B5EF4-FFF2-40B4-BE49-F238E27FC236}">
                <a16:creationId xmlns:a16="http://schemas.microsoft.com/office/drawing/2014/main" id="{813584D5-6D74-244D-8AAC-830F5E476E51}"/>
              </a:ext>
            </a:extLst>
          </p:cNvPr>
          <p:cNvSpPr/>
          <p:nvPr/>
        </p:nvSpPr>
        <p:spPr>
          <a:xfrm>
            <a:off x="841719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Oval 39">
            <a:extLst>
              <a:ext uri="{FF2B5EF4-FFF2-40B4-BE49-F238E27FC236}">
                <a16:creationId xmlns:a16="http://schemas.microsoft.com/office/drawing/2014/main" id="{2E8AE7D3-83FE-4242-BD68-E5AD6135684F}"/>
              </a:ext>
            </a:extLst>
          </p:cNvPr>
          <p:cNvSpPr/>
          <p:nvPr/>
        </p:nvSpPr>
        <p:spPr>
          <a:xfrm>
            <a:off x="8730458"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Oval 40">
            <a:extLst>
              <a:ext uri="{FF2B5EF4-FFF2-40B4-BE49-F238E27FC236}">
                <a16:creationId xmlns:a16="http://schemas.microsoft.com/office/drawing/2014/main" id="{8354D79E-BFD6-6043-A2AB-BF48D251B9A1}"/>
              </a:ext>
            </a:extLst>
          </p:cNvPr>
          <p:cNvSpPr/>
          <p:nvPr/>
        </p:nvSpPr>
        <p:spPr>
          <a:xfrm>
            <a:off x="9043719"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Oval 41">
            <a:extLst>
              <a:ext uri="{FF2B5EF4-FFF2-40B4-BE49-F238E27FC236}">
                <a16:creationId xmlns:a16="http://schemas.microsoft.com/office/drawing/2014/main" id="{61ECAEF6-A176-E249-83FB-BDE8F4122383}"/>
              </a:ext>
            </a:extLst>
          </p:cNvPr>
          <p:cNvSpPr/>
          <p:nvPr/>
        </p:nvSpPr>
        <p:spPr>
          <a:xfrm>
            <a:off x="9356981"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Oval 42">
            <a:extLst>
              <a:ext uri="{FF2B5EF4-FFF2-40B4-BE49-F238E27FC236}">
                <a16:creationId xmlns:a16="http://schemas.microsoft.com/office/drawing/2014/main" id="{B0B39E4D-ECF5-834D-B4C1-1C8B7D7D66B0}"/>
              </a:ext>
            </a:extLst>
          </p:cNvPr>
          <p:cNvSpPr/>
          <p:nvPr/>
        </p:nvSpPr>
        <p:spPr>
          <a:xfrm>
            <a:off x="9670242"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Oval 43">
            <a:extLst>
              <a:ext uri="{FF2B5EF4-FFF2-40B4-BE49-F238E27FC236}">
                <a16:creationId xmlns:a16="http://schemas.microsoft.com/office/drawing/2014/main" id="{353C4B5A-FDCA-A949-9270-820126BAD884}"/>
              </a:ext>
            </a:extLst>
          </p:cNvPr>
          <p:cNvSpPr/>
          <p:nvPr/>
        </p:nvSpPr>
        <p:spPr>
          <a:xfrm>
            <a:off x="9983503"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Oval 44">
            <a:extLst>
              <a:ext uri="{FF2B5EF4-FFF2-40B4-BE49-F238E27FC236}">
                <a16:creationId xmlns:a16="http://schemas.microsoft.com/office/drawing/2014/main" id="{9AF9AB37-5FBF-054C-AF35-4802DCE5BC11}"/>
              </a:ext>
            </a:extLst>
          </p:cNvPr>
          <p:cNvSpPr/>
          <p:nvPr/>
        </p:nvSpPr>
        <p:spPr>
          <a:xfrm>
            <a:off x="10296764"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Oval 45">
            <a:extLst>
              <a:ext uri="{FF2B5EF4-FFF2-40B4-BE49-F238E27FC236}">
                <a16:creationId xmlns:a16="http://schemas.microsoft.com/office/drawing/2014/main" id="{304EA36F-E636-3A46-BE6B-AAAA5209F931}"/>
              </a:ext>
            </a:extLst>
          </p:cNvPr>
          <p:cNvSpPr/>
          <p:nvPr/>
        </p:nvSpPr>
        <p:spPr>
          <a:xfrm>
            <a:off x="10610026"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Oval 46">
            <a:extLst>
              <a:ext uri="{FF2B5EF4-FFF2-40B4-BE49-F238E27FC236}">
                <a16:creationId xmlns:a16="http://schemas.microsoft.com/office/drawing/2014/main" id="{0D60BB87-2EFA-F645-AFDA-4CD3E0EF551D}"/>
              </a:ext>
            </a:extLst>
          </p:cNvPr>
          <p:cNvSpPr/>
          <p:nvPr/>
        </p:nvSpPr>
        <p:spPr>
          <a:xfrm>
            <a:off x="109232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Oval 47">
            <a:extLst>
              <a:ext uri="{FF2B5EF4-FFF2-40B4-BE49-F238E27FC236}">
                <a16:creationId xmlns:a16="http://schemas.microsoft.com/office/drawing/2014/main" id="{F70778FC-EB25-0E4B-B858-E201484CCA40}"/>
              </a:ext>
            </a:extLst>
          </p:cNvPr>
          <p:cNvSpPr/>
          <p:nvPr/>
        </p:nvSpPr>
        <p:spPr>
          <a:xfrm>
            <a:off x="11236550"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Box 48">
            <a:extLst>
              <a:ext uri="{FF2B5EF4-FFF2-40B4-BE49-F238E27FC236}">
                <a16:creationId xmlns:a16="http://schemas.microsoft.com/office/drawing/2014/main" id="{B66968CE-C03D-5140-BAF9-11E7FDF3F031}"/>
              </a:ext>
            </a:extLst>
          </p:cNvPr>
          <p:cNvSpPr txBox="1"/>
          <p:nvPr/>
        </p:nvSpPr>
        <p:spPr>
          <a:xfrm>
            <a:off x="7244987" y="4932065"/>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Online Shop</a:t>
            </a:r>
          </a:p>
        </p:txBody>
      </p:sp>
      <p:sp>
        <p:nvSpPr>
          <p:cNvPr id="50" name="Oval 49">
            <a:extLst>
              <a:ext uri="{FF2B5EF4-FFF2-40B4-BE49-F238E27FC236}">
                <a16:creationId xmlns:a16="http://schemas.microsoft.com/office/drawing/2014/main" id="{7CD9C334-9675-4449-AB59-28B73D576C1A}"/>
              </a:ext>
            </a:extLst>
          </p:cNvPr>
          <p:cNvSpPr/>
          <p:nvPr/>
        </p:nvSpPr>
        <p:spPr>
          <a:xfrm>
            <a:off x="841719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Oval 50">
            <a:extLst>
              <a:ext uri="{FF2B5EF4-FFF2-40B4-BE49-F238E27FC236}">
                <a16:creationId xmlns:a16="http://schemas.microsoft.com/office/drawing/2014/main" id="{82543993-26BB-904D-A3EA-09C301061D7C}"/>
              </a:ext>
            </a:extLst>
          </p:cNvPr>
          <p:cNvSpPr/>
          <p:nvPr/>
        </p:nvSpPr>
        <p:spPr>
          <a:xfrm>
            <a:off x="8730458"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Oval 51">
            <a:extLst>
              <a:ext uri="{FF2B5EF4-FFF2-40B4-BE49-F238E27FC236}">
                <a16:creationId xmlns:a16="http://schemas.microsoft.com/office/drawing/2014/main" id="{65A37D76-B084-F041-8EDB-528256D9791D}"/>
              </a:ext>
            </a:extLst>
          </p:cNvPr>
          <p:cNvSpPr/>
          <p:nvPr/>
        </p:nvSpPr>
        <p:spPr>
          <a:xfrm>
            <a:off x="9043719"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Oval 52">
            <a:extLst>
              <a:ext uri="{FF2B5EF4-FFF2-40B4-BE49-F238E27FC236}">
                <a16:creationId xmlns:a16="http://schemas.microsoft.com/office/drawing/2014/main" id="{0CE6F396-0CD7-D643-9AA7-54477ECDE1AF}"/>
              </a:ext>
            </a:extLst>
          </p:cNvPr>
          <p:cNvSpPr/>
          <p:nvPr/>
        </p:nvSpPr>
        <p:spPr>
          <a:xfrm>
            <a:off x="9356981"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Oval 53">
            <a:extLst>
              <a:ext uri="{FF2B5EF4-FFF2-40B4-BE49-F238E27FC236}">
                <a16:creationId xmlns:a16="http://schemas.microsoft.com/office/drawing/2014/main" id="{75EA1CD1-584C-0A4D-9EEE-9A413CAEF3F7}"/>
              </a:ext>
            </a:extLst>
          </p:cNvPr>
          <p:cNvSpPr/>
          <p:nvPr/>
        </p:nvSpPr>
        <p:spPr>
          <a:xfrm>
            <a:off x="9670242"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Oval 55">
            <a:extLst>
              <a:ext uri="{FF2B5EF4-FFF2-40B4-BE49-F238E27FC236}">
                <a16:creationId xmlns:a16="http://schemas.microsoft.com/office/drawing/2014/main" id="{D1ADA52A-DE8F-7547-81ED-461825C76F89}"/>
              </a:ext>
            </a:extLst>
          </p:cNvPr>
          <p:cNvSpPr/>
          <p:nvPr/>
        </p:nvSpPr>
        <p:spPr>
          <a:xfrm>
            <a:off x="10296764"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Oval 56">
            <a:extLst>
              <a:ext uri="{FF2B5EF4-FFF2-40B4-BE49-F238E27FC236}">
                <a16:creationId xmlns:a16="http://schemas.microsoft.com/office/drawing/2014/main" id="{ECB5DDF5-9126-1D40-8C8A-38FA6BAA3ED1}"/>
              </a:ext>
            </a:extLst>
          </p:cNvPr>
          <p:cNvSpPr/>
          <p:nvPr/>
        </p:nvSpPr>
        <p:spPr>
          <a:xfrm>
            <a:off x="10610026"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Oval 57">
            <a:extLst>
              <a:ext uri="{FF2B5EF4-FFF2-40B4-BE49-F238E27FC236}">
                <a16:creationId xmlns:a16="http://schemas.microsoft.com/office/drawing/2014/main" id="{51C76CEC-C578-E34E-878D-482DC70CFD50}"/>
              </a:ext>
            </a:extLst>
          </p:cNvPr>
          <p:cNvSpPr/>
          <p:nvPr/>
        </p:nvSpPr>
        <p:spPr>
          <a:xfrm>
            <a:off x="10923287"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Oval 58">
            <a:extLst>
              <a:ext uri="{FF2B5EF4-FFF2-40B4-BE49-F238E27FC236}">
                <a16:creationId xmlns:a16="http://schemas.microsoft.com/office/drawing/2014/main" id="{E7EF9C6D-B194-FD48-91B2-5507D3440DEC}"/>
              </a:ext>
            </a:extLst>
          </p:cNvPr>
          <p:cNvSpPr/>
          <p:nvPr/>
        </p:nvSpPr>
        <p:spPr>
          <a:xfrm>
            <a:off x="11236550"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TextBox 59">
            <a:extLst>
              <a:ext uri="{FF2B5EF4-FFF2-40B4-BE49-F238E27FC236}">
                <a16:creationId xmlns:a16="http://schemas.microsoft.com/office/drawing/2014/main" id="{9307E0A4-A206-184E-84BC-9E05C04A39C9}"/>
              </a:ext>
            </a:extLst>
          </p:cNvPr>
          <p:cNvSpPr txBox="1"/>
          <p:nvPr/>
        </p:nvSpPr>
        <p:spPr>
          <a:xfrm>
            <a:off x="7244987" y="5264442"/>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Apps</a:t>
            </a:r>
            <a:endParaRPr lang="de-DE"/>
          </a:p>
        </p:txBody>
      </p:sp>
      <p:sp>
        <p:nvSpPr>
          <p:cNvPr id="61" name="Oval 60">
            <a:extLst>
              <a:ext uri="{FF2B5EF4-FFF2-40B4-BE49-F238E27FC236}">
                <a16:creationId xmlns:a16="http://schemas.microsoft.com/office/drawing/2014/main" id="{C3B3FD58-5508-7946-8F72-BF91A44817D1}"/>
              </a:ext>
            </a:extLst>
          </p:cNvPr>
          <p:cNvSpPr/>
          <p:nvPr/>
        </p:nvSpPr>
        <p:spPr>
          <a:xfrm>
            <a:off x="841719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Oval 61">
            <a:extLst>
              <a:ext uri="{FF2B5EF4-FFF2-40B4-BE49-F238E27FC236}">
                <a16:creationId xmlns:a16="http://schemas.microsoft.com/office/drawing/2014/main" id="{8B001731-FDAE-5545-858B-571139C37B68}"/>
              </a:ext>
            </a:extLst>
          </p:cNvPr>
          <p:cNvSpPr/>
          <p:nvPr/>
        </p:nvSpPr>
        <p:spPr>
          <a:xfrm>
            <a:off x="8730458"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Oval 62">
            <a:extLst>
              <a:ext uri="{FF2B5EF4-FFF2-40B4-BE49-F238E27FC236}">
                <a16:creationId xmlns:a16="http://schemas.microsoft.com/office/drawing/2014/main" id="{D47040A9-38AA-7645-96DF-20270BC88B5C}"/>
              </a:ext>
            </a:extLst>
          </p:cNvPr>
          <p:cNvSpPr/>
          <p:nvPr/>
        </p:nvSpPr>
        <p:spPr>
          <a:xfrm>
            <a:off x="9043719"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Oval 63">
            <a:extLst>
              <a:ext uri="{FF2B5EF4-FFF2-40B4-BE49-F238E27FC236}">
                <a16:creationId xmlns:a16="http://schemas.microsoft.com/office/drawing/2014/main" id="{54B81B17-E704-B246-AFFB-E3A68D9D13BC}"/>
              </a:ext>
            </a:extLst>
          </p:cNvPr>
          <p:cNvSpPr/>
          <p:nvPr/>
        </p:nvSpPr>
        <p:spPr>
          <a:xfrm>
            <a:off x="9356981"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Oval 64">
            <a:extLst>
              <a:ext uri="{FF2B5EF4-FFF2-40B4-BE49-F238E27FC236}">
                <a16:creationId xmlns:a16="http://schemas.microsoft.com/office/drawing/2014/main" id="{937C9C27-DB38-CB48-A240-1704588E06B9}"/>
              </a:ext>
            </a:extLst>
          </p:cNvPr>
          <p:cNvSpPr/>
          <p:nvPr/>
        </p:nvSpPr>
        <p:spPr>
          <a:xfrm>
            <a:off x="9670242"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Oval 65">
            <a:extLst>
              <a:ext uri="{FF2B5EF4-FFF2-40B4-BE49-F238E27FC236}">
                <a16:creationId xmlns:a16="http://schemas.microsoft.com/office/drawing/2014/main" id="{CFBE38D9-3468-FD4F-AEF8-EDC172371BE3}"/>
              </a:ext>
            </a:extLst>
          </p:cNvPr>
          <p:cNvSpPr/>
          <p:nvPr/>
        </p:nvSpPr>
        <p:spPr>
          <a:xfrm>
            <a:off x="9983503"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Oval 66">
            <a:extLst>
              <a:ext uri="{FF2B5EF4-FFF2-40B4-BE49-F238E27FC236}">
                <a16:creationId xmlns:a16="http://schemas.microsoft.com/office/drawing/2014/main" id="{FB1FB99C-C76C-FE43-AA37-662FEDE48AD8}"/>
              </a:ext>
            </a:extLst>
          </p:cNvPr>
          <p:cNvSpPr/>
          <p:nvPr/>
        </p:nvSpPr>
        <p:spPr>
          <a:xfrm>
            <a:off x="10296764"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Oval 67">
            <a:extLst>
              <a:ext uri="{FF2B5EF4-FFF2-40B4-BE49-F238E27FC236}">
                <a16:creationId xmlns:a16="http://schemas.microsoft.com/office/drawing/2014/main" id="{CFD51003-5384-9A4B-94D3-5A5921BA7749}"/>
              </a:ext>
            </a:extLst>
          </p:cNvPr>
          <p:cNvSpPr/>
          <p:nvPr/>
        </p:nvSpPr>
        <p:spPr>
          <a:xfrm>
            <a:off x="10610026"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Oval 68">
            <a:extLst>
              <a:ext uri="{FF2B5EF4-FFF2-40B4-BE49-F238E27FC236}">
                <a16:creationId xmlns:a16="http://schemas.microsoft.com/office/drawing/2014/main" id="{A93C4D5E-7E06-FA43-B01C-E03E3F21AE53}"/>
              </a:ext>
            </a:extLst>
          </p:cNvPr>
          <p:cNvSpPr/>
          <p:nvPr/>
        </p:nvSpPr>
        <p:spPr>
          <a:xfrm>
            <a:off x="1092328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Oval 69">
            <a:extLst>
              <a:ext uri="{FF2B5EF4-FFF2-40B4-BE49-F238E27FC236}">
                <a16:creationId xmlns:a16="http://schemas.microsoft.com/office/drawing/2014/main" id="{990D1D17-669C-7547-B482-E76F5BFA203A}"/>
              </a:ext>
            </a:extLst>
          </p:cNvPr>
          <p:cNvSpPr/>
          <p:nvPr/>
        </p:nvSpPr>
        <p:spPr>
          <a:xfrm>
            <a:off x="11236550" y="5281254"/>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TextBox 94">
            <a:extLst>
              <a:ext uri="{FF2B5EF4-FFF2-40B4-BE49-F238E27FC236}">
                <a16:creationId xmlns:a16="http://schemas.microsoft.com/office/drawing/2014/main" id="{A419E86F-0D9E-4A61-A57C-6FFE12C1F9C2}"/>
              </a:ext>
            </a:extLst>
          </p:cNvPr>
          <p:cNvSpPr txBox="1"/>
          <p:nvPr/>
        </p:nvSpPr>
        <p:spPr>
          <a:xfrm>
            <a:off x="4298185" y="705677"/>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Low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6" name="TextBox 95">
            <a:extLst>
              <a:ext uri="{FF2B5EF4-FFF2-40B4-BE49-F238E27FC236}">
                <a16:creationId xmlns:a16="http://schemas.microsoft.com/office/drawing/2014/main" id="{017BC5C0-DC50-C28F-46D6-43AA03EE5B6B}"/>
              </a:ext>
            </a:extLst>
          </p:cNvPr>
          <p:cNvSpPr txBox="1"/>
          <p:nvPr/>
        </p:nvSpPr>
        <p:spPr>
          <a:xfrm>
            <a:off x="7460485" y="705677"/>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High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97" name="Straight Connector 96">
            <a:extLst>
              <a:ext uri="{FF2B5EF4-FFF2-40B4-BE49-F238E27FC236}">
                <a16:creationId xmlns:a16="http://schemas.microsoft.com/office/drawing/2014/main" id="{9249F16A-7179-54B3-F9A5-40F6008DC0B4}"/>
              </a:ext>
            </a:extLst>
          </p:cNvPr>
          <p:cNvCxnSpPr>
            <a:cxnSpLocks/>
          </p:cNvCxnSpPr>
          <p:nvPr/>
        </p:nvCxnSpPr>
        <p:spPr>
          <a:xfrm>
            <a:off x="4296598" y="993015"/>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51857F9D-7987-116C-D23B-410E179929F4}"/>
              </a:ext>
            </a:extLst>
          </p:cNvPr>
          <p:cNvSpPr txBox="1"/>
          <p:nvPr/>
        </p:nvSpPr>
        <p:spPr>
          <a:xfrm>
            <a:off x="4298185" y="1240665"/>
            <a:ext cx="1300163" cy="179387"/>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Unintuitive Oberfläche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9" name="TextBox 98">
            <a:extLst>
              <a:ext uri="{FF2B5EF4-FFF2-40B4-BE49-F238E27FC236}">
                <a16:creationId xmlns:a16="http://schemas.microsoft.com/office/drawing/2014/main" id="{999D878F-B8B9-DAC0-4E75-B6104135F8F8}"/>
              </a:ext>
            </a:extLst>
          </p:cNvPr>
          <p:cNvSpPr txBox="1"/>
          <p:nvPr/>
        </p:nvSpPr>
        <p:spPr>
          <a:xfrm>
            <a:off x="7460485" y="1240665"/>
            <a:ext cx="1300163" cy="179387"/>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Intuitive Oberfläche</a:t>
            </a:r>
            <a:endParaRPr lang="de-DE"/>
          </a:p>
        </p:txBody>
      </p:sp>
      <p:cxnSp>
        <p:nvCxnSpPr>
          <p:cNvPr id="100" name="Straight Connector 99">
            <a:extLst>
              <a:ext uri="{FF2B5EF4-FFF2-40B4-BE49-F238E27FC236}">
                <a16:creationId xmlns:a16="http://schemas.microsoft.com/office/drawing/2014/main" id="{E5596FD5-D594-C526-1A2A-3FF564CA2771}"/>
              </a:ext>
            </a:extLst>
          </p:cNvPr>
          <p:cNvCxnSpPr>
            <a:cxnSpLocks/>
          </p:cNvCxnSpPr>
          <p:nvPr/>
        </p:nvCxnSpPr>
        <p:spPr>
          <a:xfrm>
            <a:off x="4296598" y="15280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2F309C21-330C-03CD-7628-F2D49B0CFEAE}"/>
              </a:ext>
            </a:extLst>
          </p:cNvPr>
          <p:cNvSpPr txBox="1"/>
          <p:nvPr/>
        </p:nvSpPr>
        <p:spPr>
          <a:xfrm>
            <a:off x="4298185" y="1774065"/>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Minimales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2" name="TextBox 101">
            <a:extLst>
              <a:ext uri="{FF2B5EF4-FFF2-40B4-BE49-F238E27FC236}">
                <a16:creationId xmlns:a16="http://schemas.microsoft.com/office/drawing/2014/main" id="{40EC4A2F-02CA-29C6-BA07-D40FA0D76B57}"/>
              </a:ext>
            </a:extLst>
          </p:cNvPr>
          <p:cNvSpPr txBox="1"/>
          <p:nvPr/>
        </p:nvSpPr>
        <p:spPr>
          <a:xfrm>
            <a:off x="7460485" y="1774065"/>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Vollgepacktes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103" name="Straight Connector 102">
            <a:extLst>
              <a:ext uri="{FF2B5EF4-FFF2-40B4-BE49-F238E27FC236}">
                <a16:creationId xmlns:a16="http://schemas.microsoft.com/office/drawing/2014/main" id="{4EDB54DE-80F0-4B3D-3E09-33AC226FB3E8}"/>
              </a:ext>
            </a:extLst>
          </p:cNvPr>
          <p:cNvCxnSpPr>
            <a:cxnSpLocks/>
          </p:cNvCxnSpPr>
          <p:nvPr/>
        </p:nvCxnSpPr>
        <p:spPr>
          <a:xfrm>
            <a:off x="4296598" y="20614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E0ECFC28-5679-C677-9C66-0D4EE261C941}"/>
              </a:ext>
            </a:extLst>
          </p:cNvPr>
          <p:cNvSpPr txBox="1"/>
          <p:nvPr/>
        </p:nvSpPr>
        <p:spPr>
          <a:xfrm>
            <a:off x="4298185" y="2309052"/>
            <a:ext cx="1300163" cy="179388"/>
          </a:xfrm>
          <a:prstGeom prst="rect">
            <a:avLst/>
          </a:prstGeom>
          <a:noFill/>
        </p:spPr>
        <p:txBody>
          <a:bodyPr lIns="0" tIns="0" rIns="0" bIns="0" anchor="ctr"/>
          <a:lstStyle/>
          <a:p>
            <a:pPr eaLnBrk="1" fontAlgn="auto" hangingPunct="1">
              <a:spcBef>
                <a:spcPts val="0"/>
              </a:spcBef>
              <a:spcAft>
                <a:spcPts val="0"/>
              </a:spcAft>
              <a:defRPr/>
            </a:pP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5" name="TextBox 104">
            <a:extLst>
              <a:ext uri="{FF2B5EF4-FFF2-40B4-BE49-F238E27FC236}">
                <a16:creationId xmlns:a16="http://schemas.microsoft.com/office/drawing/2014/main" id="{4F824C8B-60B1-45CC-C375-3CC2B3752921}"/>
              </a:ext>
            </a:extLst>
          </p:cNvPr>
          <p:cNvSpPr txBox="1"/>
          <p:nvPr/>
        </p:nvSpPr>
        <p:spPr>
          <a:xfrm>
            <a:off x="7460485" y="2309052"/>
            <a:ext cx="1300163" cy="179388"/>
          </a:xfrm>
          <a:prstGeom prst="rect">
            <a:avLst/>
          </a:prstGeom>
          <a:noFill/>
        </p:spPr>
        <p:txBody>
          <a:bodyPr lIns="0" tIns="0" rIns="0" bIns="0" anchor="ctr"/>
          <a:lstStyle/>
          <a:p>
            <a:pPr algn="r" eaLnBrk="1" fontAlgn="auto" hangingPunct="1">
              <a:spcBef>
                <a:spcPts val="0"/>
              </a:spcBef>
              <a:spcAft>
                <a:spcPts val="0"/>
              </a:spcAft>
              <a:defRPr/>
            </a:pP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7" name="Oval 106">
            <a:extLst>
              <a:ext uri="{FF2B5EF4-FFF2-40B4-BE49-F238E27FC236}">
                <a16:creationId xmlns:a16="http://schemas.microsoft.com/office/drawing/2014/main" id="{C03F3553-D38A-F4BC-5792-8A11207036F8}"/>
              </a:ext>
            </a:extLst>
          </p:cNvPr>
          <p:cNvSpPr/>
          <p:nvPr/>
        </p:nvSpPr>
        <p:spPr>
          <a:xfrm>
            <a:off x="6635666" y="912052"/>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108" name="Oval 107">
            <a:extLst>
              <a:ext uri="{FF2B5EF4-FFF2-40B4-BE49-F238E27FC236}">
                <a16:creationId xmlns:a16="http://schemas.microsoft.com/office/drawing/2014/main" id="{4C897247-AAF0-E905-6332-7A823AA2F280}"/>
              </a:ext>
            </a:extLst>
          </p:cNvPr>
          <p:cNvSpPr/>
          <p:nvPr/>
        </p:nvSpPr>
        <p:spPr>
          <a:xfrm>
            <a:off x="7644409" y="1445452"/>
            <a:ext cx="161925" cy="163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109" name="Oval 108">
            <a:extLst>
              <a:ext uri="{FF2B5EF4-FFF2-40B4-BE49-F238E27FC236}">
                <a16:creationId xmlns:a16="http://schemas.microsoft.com/office/drawing/2014/main" id="{CA97D214-F974-85CA-B01C-D04310F1096C}"/>
              </a:ext>
            </a:extLst>
          </p:cNvPr>
          <p:cNvSpPr/>
          <p:nvPr/>
        </p:nvSpPr>
        <p:spPr>
          <a:xfrm>
            <a:off x="6018581" y="1980440"/>
            <a:ext cx="163513"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 name="Oval 55">
            <a:extLst>
              <a:ext uri="{FF2B5EF4-FFF2-40B4-BE49-F238E27FC236}">
                <a16:creationId xmlns:a16="http://schemas.microsoft.com/office/drawing/2014/main" id="{88138AC5-3F67-4D9A-D859-E2223ACEADC8}"/>
              </a:ext>
            </a:extLst>
          </p:cNvPr>
          <p:cNvSpPr/>
          <p:nvPr/>
        </p:nvSpPr>
        <p:spPr>
          <a:xfrm>
            <a:off x="9986241" y="4948876"/>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263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38E4B622-4480-CF4C-AB24-9C29B2B6A687}"/>
              </a:ext>
            </a:extLst>
          </p:cNvPr>
          <p:cNvSpPr/>
          <p:nvPr/>
        </p:nvSpPr>
        <p:spPr>
          <a:xfrm rot="16200000" flipH="1">
            <a:off x="843879" y="360742"/>
            <a:ext cx="5826816" cy="5826820"/>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5BD14901-4648-8A4B-AE91-FB12B51DFB09}"/>
              </a:ext>
            </a:extLst>
          </p:cNvPr>
          <p:cNvSpPr/>
          <p:nvPr/>
        </p:nvSpPr>
        <p:spPr>
          <a:xfrm rot="5400000" flipH="1" flipV="1">
            <a:off x="4954256" y="354286"/>
            <a:ext cx="6330992" cy="6330996"/>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572E7E-0311-7748-A98F-BA933A95FC67}"/>
              </a:ext>
            </a:extLst>
          </p:cNvPr>
          <p:cNvSpPr txBox="1"/>
          <p:nvPr/>
        </p:nvSpPr>
        <p:spPr>
          <a:xfrm>
            <a:off x="533400" y="2505115"/>
            <a:ext cx="5115560" cy="1315045"/>
          </a:xfrm>
          <a:prstGeom prst="rect">
            <a:avLst/>
          </a:prstGeom>
          <a:noFill/>
        </p:spPr>
        <p:txBody>
          <a:bodyPr wrap="square" lIns="0" tIns="0" rIns="0" bIns="0" rtlCol="0" anchor="t">
            <a:noAutofit/>
          </a:bodyPr>
          <a:lstStyle/>
          <a:p>
            <a:r>
              <a:rPr lang="en-US" sz="8800" b="1">
                <a:solidFill>
                  <a:schemeClr val="accent1"/>
                </a:solidFill>
                <a:latin typeface="Roboto"/>
                <a:ea typeface="Roboto"/>
              </a:rPr>
              <a:t>Rockstar</a:t>
            </a:r>
          </a:p>
          <a:p>
            <a:r>
              <a:rPr lang="en-US" sz="8800" b="1">
                <a:solidFill>
                  <a:schemeClr val="accent1"/>
                </a:solidFill>
                <a:latin typeface="Roboto"/>
                <a:ea typeface="Roboto"/>
              </a:rPr>
              <a:t>Ronja</a:t>
            </a:r>
            <a:endParaRPr lang="en-US" sz="8800" b="1">
              <a:solidFill>
                <a:schemeClr val="accent1"/>
              </a:solidFill>
              <a:latin typeface="Roboto" panose="02000000000000000000" pitchFamily="2" charset="0"/>
              <a:ea typeface="Roboto" panose="02000000000000000000" pitchFamily="2" charset="0"/>
            </a:endParaRPr>
          </a:p>
        </p:txBody>
      </p:sp>
      <p:sp>
        <p:nvSpPr>
          <p:cNvPr id="7" name="Pie 6">
            <a:extLst>
              <a:ext uri="{FF2B5EF4-FFF2-40B4-BE49-F238E27FC236}">
                <a16:creationId xmlns:a16="http://schemas.microsoft.com/office/drawing/2014/main" id="{6F208BFA-3E8D-E14D-AE96-F214BAE542B1}"/>
              </a:ext>
            </a:extLst>
          </p:cNvPr>
          <p:cNvSpPr/>
          <p:nvPr/>
        </p:nvSpPr>
        <p:spPr>
          <a:xfrm rot="10800000" flipH="1">
            <a:off x="5455291" y="855323"/>
            <a:ext cx="5328920" cy="5328920"/>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BCA11964-6B45-E448-B8BA-996FFD59A19F}"/>
              </a:ext>
            </a:extLst>
          </p:cNvPr>
          <p:cNvSpPr/>
          <p:nvPr/>
        </p:nvSpPr>
        <p:spPr>
          <a:xfrm rot="5400000" flipH="1">
            <a:off x="223520" y="5786120"/>
            <a:ext cx="858520" cy="85852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78463-58C1-0C42-BC1C-EE0978C44AA7}"/>
              </a:ext>
            </a:extLst>
          </p:cNvPr>
          <p:cNvSpPr/>
          <p:nvPr/>
        </p:nvSpPr>
        <p:spPr>
          <a:xfrm>
            <a:off x="5455291" y="4925548"/>
            <a:ext cx="1032795" cy="1032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566FDA3B-164B-8D44-A339-0814418A7CBF}"/>
              </a:ext>
            </a:extLst>
          </p:cNvPr>
          <p:cNvSpPr/>
          <p:nvPr/>
        </p:nvSpPr>
        <p:spPr>
          <a:xfrm>
            <a:off x="10149174" y="5048169"/>
            <a:ext cx="1136074" cy="113607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8E0C2C1E-5ED4-7B44-8D2C-BCB3C2F1A30F}"/>
              </a:ext>
            </a:extLst>
          </p:cNvPr>
          <p:cNvSpPr/>
          <p:nvPr/>
        </p:nvSpPr>
        <p:spPr>
          <a:xfrm flipH="1" flipV="1">
            <a:off x="9763760" y="213360"/>
            <a:ext cx="2204720" cy="220472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Placeholder 22" descr="A person lifting weights&#10;&#10;Description automatically generated with medium confidence">
            <a:extLst>
              <a:ext uri="{FF2B5EF4-FFF2-40B4-BE49-F238E27FC236}">
                <a16:creationId xmlns:a16="http://schemas.microsoft.com/office/drawing/2014/main" id="{26F6874C-EB05-FB92-C737-95151DA32DCD}"/>
              </a:ext>
            </a:extLst>
          </p:cNvPr>
          <p:cNvPicPr>
            <a:picLocks noGrp="1" noChangeAspect="1"/>
          </p:cNvPicPr>
          <p:nvPr>
            <p:ph type="pic" sz="quarter" idx="10"/>
          </p:nvPr>
        </p:nvPicPr>
        <p:blipFill>
          <a:blip r:embed="rId2"/>
          <a:srcRect l="15278" r="15278"/>
          <a:stretch>
            <a:fillRect/>
          </a:stretch>
        </p:blipFill>
        <p:spPr/>
      </p:pic>
    </p:spTree>
    <p:extLst>
      <p:ext uri="{BB962C8B-B14F-4D97-AF65-F5344CB8AC3E}">
        <p14:creationId xmlns:p14="http://schemas.microsoft.com/office/powerpoint/2010/main" val="3363616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1EDAD45-333A-7F43-B260-691390C762F0}"/>
              </a:ext>
            </a:extLst>
          </p:cNvPr>
          <p:cNvSpPr/>
          <p:nvPr/>
        </p:nvSpPr>
        <p:spPr>
          <a:xfrm>
            <a:off x="285134" y="2055049"/>
            <a:ext cx="2905433" cy="4510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CC67FD6-BEFE-F746-A75C-2691AE924C90}"/>
              </a:ext>
            </a:extLst>
          </p:cNvPr>
          <p:cNvSpPr txBox="1"/>
          <p:nvPr/>
        </p:nvSpPr>
        <p:spPr>
          <a:xfrm>
            <a:off x="455516" y="2313891"/>
            <a:ext cx="2334861" cy="229868"/>
          </a:xfrm>
          <a:prstGeom prst="rect">
            <a:avLst/>
          </a:prstGeom>
          <a:noFill/>
        </p:spPr>
        <p:txBody>
          <a:bodyPr wrap="square" lIns="0" tIns="0" rIns="0" bIns="0" rtlCol="0" anchor="b">
            <a:noAutofit/>
          </a:bodyPr>
          <a:lstStyle/>
          <a:p>
            <a:pPr>
              <a:lnSpc>
                <a:spcPct val="90000"/>
              </a:lnSpc>
            </a:pPr>
            <a:r>
              <a:rPr lang="de-DE" sz="1600" b="1">
                <a:solidFill>
                  <a:schemeClr val="bg1"/>
                </a:solidFill>
                <a:latin typeface="Roboto" panose="02000000000000000000" pitchFamily="2" charset="0"/>
                <a:ea typeface="Roboto" panose="02000000000000000000" pitchFamily="2" charset="0"/>
              </a:rPr>
              <a:t>Bio</a:t>
            </a:r>
          </a:p>
        </p:txBody>
      </p:sp>
      <p:sp>
        <p:nvSpPr>
          <p:cNvPr id="63" name="TextBox 62">
            <a:extLst>
              <a:ext uri="{FF2B5EF4-FFF2-40B4-BE49-F238E27FC236}">
                <a16:creationId xmlns:a16="http://schemas.microsoft.com/office/drawing/2014/main" id="{CCCAC398-8D0E-0846-9BB5-18058A2B184F}"/>
              </a:ext>
            </a:extLst>
          </p:cNvPr>
          <p:cNvSpPr txBox="1"/>
          <p:nvPr/>
        </p:nvSpPr>
        <p:spPr>
          <a:xfrm>
            <a:off x="454892" y="2640615"/>
            <a:ext cx="2334861" cy="4763961"/>
          </a:xfrm>
          <a:prstGeom prst="rect">
            <a:avLst/>
          </a:prstGeom>
          <a:noFill/>
        </p:spPr>
        <p:txBody>
          <a:bodyPr wrap="square" lIns="0" tIns="0" rIns="0" bIns="0" rtlCol="0">
            <a:noAutofit/>
          </a:bodyPr>
          <a:lstStyle/>
          <a:p>
            <a:r>
              <a:rPr lang="de-DE" sz="1200">
                <a:solidFill>
                  <a:schemeClr val="bg1"/>
                </a:solidFill>
                <a:latin typeface="Roboto Light" panose="02000000000000000000" pitchFamily="2" charset="0"/>
                <a:ea typeface="Roboto Light" panose="02000000000000000000" pitchFamily="2" charset="0"/>
              </a:rPr>
              <a:t>Rockstar Ronja hat den technologischen Fortschritt erlebt und mitgestaltet. Sie ist generell ein lösungsorientierter Mensch. Ein Berufseinstieg mit möglichst hoher Flughöhe, ein ausgewogenes Leben und eine glückliche Partnerschaft sind ihr wichtiger als beispielsweise Teeny Tim. Was die beiden teilen, ist der Falt, dass bei auch Spaß haben und ein unabhängiges Leben führen möchten. Ronja zeichnet sich weiterhin durch eine hohe Toleranz gegenüber anderen Menschen, Lebenskonzepten und neuen Entwicklungen aus. </a:t>
            </a:r>
          </a:p>
        </p:txBody>
      </p:sp>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72429" y="6118751"/>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0420" y="6118751"/>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21911" y="6118751"/>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2947" y="6118751"/>
            <a:ext cx="240265" cy="240265"/>
          </a:xfrm>
          <a:prstGeom prst="rect">
            <a:avLst/>
          </a:prstGeom>
        </p:spPr>
      </p:pic>
      <p:sp>
        <p:nvSpPr>
          <p:cNvPr id="70" name="TextBox 69">
            <a:extLst>
              <a:ext uri="{FF2B5EF4-FFF2-40B4-BE49-F238E27FC236}">
                <a16:creationId xmlns:a16="http://schemas.microsoft.com/office/drawing/2014/main" id="{B4A2F513-EA35-CF4D-B52B-ABE867B418B0}"/>
              </a:ext>
            </a:extLst>
          </p:cNvPr>
          <p:cNvSpPr txBox="1"/>
          <p:nvPr/>
        </p:nvSpPr>
        <p:spPr>
          <a:xfrm>
            <a:off x="454892" y="447727"/>
            <a:ext cx="2334861" cy="1769308"/>
          </a:xfrm>
          <a:prstGeom prst="rect">
            <a:avLst/>
          </a:prstGeom>
          <a:noFill/>
        </p:spPr>
        <p:txBody>
          <a:bodyPr wrap="square" lIns="0" tIns="0" rIns="0" bIns="0" rtlCol="0" anchor="t">
            <a:noAutofit/>
          </a:bodyPr>
          <a:lstStyle/>
          <a:p>
            <a:pPr>
              <a:lnSpc>
                <a:spcPct val="90000"/>
              </a:lnSpc>
            </a:pPr>
            <a:r>
              <a:rPr lang="en-US" sz="2800" b="1">
                <a:solidFill>
                  <a:schemeClr val="bg1"/>
                </a:solidFill>
                <a:latin typeface="Roboto" panose="02000000000000000000" pitchFamily="2" charset="0"/>
                <a:ea typeface="Roboto" panose="02000000000000000000" pitchFamily="2" charset="0"/>
              </a:rPr>
              <a:t>”You only live once - be the best version of yourself.”</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Persönliche Gegebenheiten</a:t>
            </a:r>
            <a:endParaRPr lang="de-DE" sz="1600" b="1">
              <a:solidFill>
                <a:schemeClr val="accent1"/>
              </a:solidFill>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7A1DB1BD-5849-634B-ABD2-2FF66CACFD5D}"/>
              </a:ext>
            </a:extLst>
          </p:cNvPr>
          <p:cNvSpPr txBox="1"/>
          <p:nvPr/>
        </p:nvSpPr>
        <p:spPr>
          <a:xfrm>
            <a:off x="6384079" y="3048450"/>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Geld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5" name="TextBox 74">
            <a:extLst>
              <a:ext uri="{FF2B5EF4-FFF2-40B4-BE49-F238E27FC236}">
                <a16:creationId xmlns:a16="http://schemas.microsoft.com/office/drawing/2014/main" id="{69106AEC-5B15-1144-B0CD-3CB19692FDA1}"/>
              </a:ext>
            </a:extLst>
          </p:cNvPr>
          <p:cNvSpPr txBox="1"/>
          <p:nvPr/>
        </p:nvSpPr>
        <p:spPr>
          <a:xfrm>
            <a:off x="6384079" y="3331128"/>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Zeit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6" name="TextBox 75">
            <a:extLst>
              <a:ext uri="{FF2B5EF4-FFF2-40B4-BE49-F238E27FC236}">
                <a16:creationId xmlns:a16="http://schemas.microsoft.com/office/drawing/2014/main" id="{CA5A949B-4345-C840-9C0E-E1C6DFFE7D13}"/>
              </a:ext>
            </a:extLst>
          </p:cNvPr>
          <p:cNvSpPr txBox="1"/>
          <p:nvPr/>
        </p:nvSpPr>
        <p:spPr>
          <a:xfrm>
            <a:off x="6384079" y="3613806"/>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Trainingsstand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7" name="TextBox 76">
            <a:extLst>
              <a:ext uri="{FF2B5EF4-FFF2-40B4-BE49-F238E27FC236}">
                <a16:creationId xmlns:a16="http://schemas.microsoft.com/office/drawing/2014/main" id="{731C792C-B768-7C45-9B7E-0EAEA3466124}"/>
              </a:ext>
            </a:extLst>
          </p:cNvPr>
          <p:cNvSpPr txBox="1"/>
          <p:nvPr/>
        </p:nvSpPr>
        <p:spPr>
          <a:xfrm>
            <a:off x="6384079" y="3896484"/>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Motivation</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8" name="TextBox 77">
            <a:extLst>
              <a:ext uri="{FF2B5EF4-FFF2-40B4-BE49-F238E27FC236}">
                <a16:creationId xmlns:a16="http://schemas.microsoft.com/office/drawing/2014/main" id="{1773FFD3-0DF5-354E-B2BF-3B844011A0CC}"/>
              </a:ext>
            </a:extLst>
          </p:cNvPr>
          <p:cNvSpPr txBox="1"/>
          <p:nvPr/>
        </p:nvSpPr>
        <p:spPr>
          <a:xfrm>
            <a:off x="6384079" y="4179161"/>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Lernfähigkeit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B92011C-DD75-ED4F-B873-802E4791851E}"/>
              </a:ext>
            </a:extLst>
          </p:cNvPr>
          <p:cNvCxnSpPr>
            <a:cxnSpLocks/>
          </p:cNvCxnSpPr>
          <p:nvPr/>
        </p:nvCxnSpPr>
        <p:spPr>
          <a:xfrm flipV="1">
            <a:off x="7541342" y="3138542"/>
            <a:ext cx="1041996"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B203B9A-AA0A-8E4F-8239-7E0E08E25599}"/>
              </a:ext>
            </a:extLst>
          </p:cNvPr>
          <p:cNvCxnSpPr>
            <a:cxnSpLocks/>
          </p:cNvCxnSpPr>
          <p:nvPr/>
        </p:nvCxnSpPr>
        <p:spPr>
          <a:xfrm>
            <a:off x="7541342" y="3421220"/>
            <a:ext cx="1519587"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F17B7D-B259-D24A-BBB6-4B5F654B09AC}"/>
              </a:ext>
            </a:extLst>
          </p:cNvPr>
          <p:cNvCxnSpPr>
            <a:cxnSpLocks/>
          </p:cNvCxnSpPr>
          <p:nvPr/>
        </p:nvCxnSpPr>
        <p:spPr>
          <a:xfrm>
            <a:off x="7541342" y="3703898"/>
            <a:ext cx="1461040"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653E81-8E36-D747-B9D6-2C279580A008}"/>
              </a:ext>
            </a:extLst>
          </p:cNvPr>
          <p:cNvCxnSpPr>
            <a:cxnSpLocks/>
          </p:cNvCxnSpPr>
          <p:nvPr/>
        </p:nvCxnSpPr>
        <p:spPr>
          <a:xfrm flipV="1">
            <a:off x="7541342" y="3986576"/>
            <a:ext cx="2305386"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D22240A-8958-5642-95F0-873AB8AABB5E}"/>
              </a:ext>
            </a:extLst>
          </p:cNvPr>
          <p:cNvCxnSpPr>
            <a:cxnSpLocks/>
          </p:cNvCxnSpPr>
          <p:nvPr/>
        </p:nvCxnSpPr>
        <p:spPr>
          <a:xfrm>
            <a:off x="7541342" y="4269253"/>
            <a:ext cx="2073880"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4927753"/>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Ziele</a:t>
            </a:r>
            <a:endParaRPr lang="de-DE"/>
          </a:p>
        </p:txBody>
      </p:sp>
      <p:sp>
        <p:nvSpPr>
          <p:cNvPr id="94" name="TextBox 93">
            <a:extLst>
              <a:ext uri="{FF2B5EF4-FFF2-40B4-BE49-F238E27FC236}">
                <a16:creationId xmlns:a16="http://schemas.microsoft.com/office/drawing/2014/main" id="{1E0DCF2A-2437-E048-9A10-A76204FD7838}"/>
              </a:ext>
            </a:extLst>
          </p:cNvPr>
          <p:cNvSpPr txBox="1"/>
          <p:nvPr/>
        </p:nvSpPr>
        <p:spPr>
          <a:xfrm>
            <a:off x="6375308" y="5194333"/>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Karriere, Freundschaften und enge Beziehungen.</a:t>
            </a: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29" y="4939021"/>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Anmerkungen</a:t>
            </a:r>
          </a:p>
        </p:txBody>
      </p:sp>
      <p:sp>
        <p:nvSpPr>
          <p:cNvPr id="96" name="TextBox 95">
            <a:extLst>
              <a:ext uri="{FF2B5EF4-FFF2-40B4-BE49-F238E27FC236}">
                <a16:creationId xmlns:a16="http://schemas.microsoft.com/office/drawing/2014/main" id="{F856BCA7-6DB0-CD4B-944A-B650B17A4BA8}"/>
              </a:ext>
            </a:extLst>
          </p:cNvPr>
          <p:cNvSpPr txBox="1"/>
          <p:nvPr/>
        </p:nvSpPr>
        <p:spPr>
          <a:xfrm>
            <a:off x="9001429" y="5224416"/>
            <a:ext cx="2620151" cy="1213239"/>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“Tromega als nächste Generation des technologisch gestützten Hypertrophie Trainings könnte eine Chance werden, meine Trainingseffizienz zu steiger.</a:t>
            </a:r>
            <a:endParaRPr lang="de-DE" sz="1100">
              <a:solidFill>
                <a:schemeClr val="tx1">
                  <a:lumMod val="75000"/>
                  <a:lumOff val="25000"/>
                </a:schemeClr>
              </a:solidFill>
              <a:highlight>
                <a:srgbClr val="00FFFF"/>
              </a:highlight>
              <a:latin typeface="Roboto Light" panose="02000000000000000000" pitchFamily="2" charset="0"/>
              <a:ea typeface="Roboto Light" panose="02000000000000000000" pitchFamily="2" charset="0"/>
            </a:endParaRP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Interessen</a:t>
            </a:r>
            <a:endParaRPr lang="de-DE" sz="1600" b="1">
              <a:solidFill>
                <a:schemeClr val="accent1"/>
              </a:solidFill>
              <a:latin typeface="Roboto" panose="02000000000000000000" pitchFamily="2" charset="0"/>
              <a:ea typeface="Roboto" panose="02000000000000000000" pitchFamily="2" charset="0"/>
            </a:endParaRPr>
          </a:p>
        </p:txBody>
      </p:sp>
      <p:sp>
        <p:nvSpPr>
          <p:cNvPr id="98" name="TextBox 97">
            <a:extLst>
              <a:ext uri="{FF2B5EF4-FFF2-40B4-BE49-F238E27FC236}">
                <a16:creationId xmlns:a16="http://schemas.microsoft.com/office/drawing/2014/main" id="{CC605073-5880-034D-B475-B7531363F1C7}"/>
              </a:ext>
            </a:extLst>
          </p:cNvPr>
          <p:cNvSpPr txBox="1"/>
          <p:nvPr/>
        </p:nvSpPr>
        <p:spPr>
          <a:xfrm>
            <a:off x="6384079" y="882271"/>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Fitness</a:t>
            </a: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Affnitäten</a:t>
            </a:r>
            <a:endParaRPr lang="de-DE" sz="1600" b="1">
              <a:solidFill>
                <a:schemeClr val="accent1"/>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79D9861D-2015-3C44-AB9B-DFBD0E98BE5C}"/>
              </a:ext>
            </a:extLst>
          </p:cNvPr>
          <p:cNvSpPr txBox="1"/>
          <p:nvPr/>
        </p:nvSpPr>
        <p:spPr>
          <a:xfrm>
            <a:off x="6384079" y="112807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Lesen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1" name="TextBox 100">
            <a:extLst>
              <a:ext uri="{FF2B5EF4-FFF2-40B4-BE49-F238E27FC236}">
                <a16:creationId xmlns:a16="http://schemas.microsoft.com/office/drawing/2014/main" id="{B405ADA4-4911-0643-8C2E-A6854D773C5B}"/>
              </a:ext>
            </a:extLst>
          </p:cNvPr>
          <p:cNvSpPr txBox="1"/>
          <p:nvPr/>
        </p:nvSpPr>
        <p:spPr>
          <a:xfrm>
            <a:off x="6384079" y="137191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Joggen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2" name="TextBox 101">
            <a:extLst>
              <a:ext uri="{FF2B5EF4-FFF2-40B4-BE49-F238E27FC236}">
                <a16:creationId xmlns:a16="http://schemas.microsoft.com/office/drawing/2014/main" id="{5477CCD2-E2AE-954C-8754-B146D479126E}"/>
              </a:ext>
            </a:extLst>
          </p:cNvPr>
          <p:cNvSpPr txBox="1"/>
          <p:nvPr/>
        </p:nvSpPr>
        <p:spPr>
          <a:xfrm>
            <a:off x="6384079" y="1619538"/>
            <a:ext cx="233206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3" name="TextBox 102">
            <a:extLst>
              <a:ext uri="{FF2B5EF4-FFF2-40B4-BE49-F238E27FC236}">
                <a16:creationId xmlns:a16="http://schemas.microsoft.com/office/drawing/2014/main" id="{51E177BD-E8DA-4C4A-9AD3-93BAC22B57DD}"/>
              </a:ext>
            </a:extLst>
          </p:cNvPr>
          <p:cNvSpPr txBox="1"/>
          <p:nvPr/>
        </p:nvSpPr>
        <p:spPr>
          <a:xfrm>
            <a:off x="6384079" y="1865603"/>
            <a:ext cx="233206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4" name="TextBox 103">
            <a:extLst>
              <a:ext uri="{FF2B5EF4-FFF2-40B4-BE49-F238E27FC236}">
                <a16:creationId xmlns:a16="http://schemas.microsoft.com/office/drawing/2014/main" id="{E1DBA2D5-DD6E-114A-86B6-AFF173A6E468}"/>
              </a:ext>
            </a:extLst>
          </p:cNvPr>
          <p:cNvSpPr txBox="1"/>
          <p:nvPr/>
        </p:nvSpPr>
        <p:spPr>
          <a:xfrm>
            <a:off x="9004225"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Yoga</a:t>
            </a:r>
            <a:endParaRPr lang="de-DE">
              <a:solidFill>
                <a:schemeClr val="tx1">
                  <a:lumMod val="75000"/>
                  <a:lumOff val="25000"/>
                </a:schemeClr>
              </a:solidFill>
            </a:endParaRPr>
          </a:p>
        </p:txBody>
      </p:sp>
      <p:sp>
        <p:nvSpPr>
          <p:cNvPr id="105" name="TextBox 104">
            <a:extLst>
              <a:ext uri="{FF2B5EF4-FFF2-40B4-BE49-F238E27FC236}">
                <a16:creationId xmlns:a16="http://schemas.microsoft.com/office/drawing/2014/main" id="{8F0B2DB2-5D81-A140-B09E-F9984420C736}"/>
              </a:ext>
            </a:extLst>
          </p:cNvPr>
          <p:cNvSpPr txBox="1"/>
          <p:nvPr/>
        </p:nvSpPr>
        <p:spPr>
          <a:xfrm>
            <a:off x="9004225" y="112807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Ernährung</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6" name="TextBox 105">
            <a:extLst>
              <a:ext uri="{FF2B5EF4-FFF2-40B4-BE49-F238E27FC236}">
                <a16:creationId xmlns:a16="http://schemas.microsoft.com/office/drawing/2014/main" id="{A04FB147-8EE8-7640-BAC2-987A94470021}"/>
              </a:ext>
            </a:extLst>
          </p:cNvPr>
          <p:cNvSpPr txBox="1"/>
          <p:nvPr/>
        </p:nvSpPr>
        <p:spPr>
          <a:xfrm>
            <a:off x="9004225" y="137191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Smartphone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7" name="TextBox 106">
            <a:extLst>
              <a:ext uri="{FF2B5EF4-FFF2-40B4-BE49-F238E27FC236}">
                <a16:creationId xmlns:a16="http://schemas.microsoft.com/office/drawing/2014/main" id="{18596B1B-A36F-E947-A8A8-69EF8805159D}"/>
              </a:ext>
            </a:extLst>
          </p:cNvPr>
          <p:cNvSpPr txBox="1"/>
          <p:nvPr/>
        </p:nvSpPr>
        <p:spPr>
          <a:xfrm>
            <a:off x="9004225" y="1619538"/>
            <a:ext cx="106400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8" name="TextBox 107">
            <a:extLst>
              <a:ext uri="{FF2B5EF4-FFF2-40B4-BE49-F238E27FC236}">
                <a16:creationId xmlns:a16="http://schemas.microsoft.com/office/drawing/2014/main" id="{012BCF35-6673-9648-846B-6F35389FA9AC}"/>
              </a:ext>
            </a:extLst>
          </p:cNvPr>
          <p:cNvSpPr txBox="1"/>
          <p:nvPr/>
        </p:nvSpPr>
        <p:spPr>
          <a:xfrm>
            <a:off x="9004225" y="1865603"/>
            <a:ext cx="106400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5" name="TextBox 4">
            <a:extLst>
              <a:ext uri="{FF2B5EF4-FFF2-40B4-BE49-F238E27FC236}">
                <a16:creationId xmlns:a16="http://schemas.microsoft.com/office/drawing/2014/main" id="{C294EFC2-2BE2-C99C-C9CA-B83A96D55235}"/>
              </a:ext>
            </a:extLst>
          </p:cNvPr>
          <p:cNvSpPr txBox="1"/>
          <p:nvPr/>
        </p:nvSpPr>
        <p:spPr>
          <a:xfrm>
            <a:off x="3359109" y="4522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Teeny Tim, 16</a:t>
            </a:r>
          </a:p>
        </p:txBody>
      </p:sp>
      <p:sp>
        <p:nvSpPr>
          <p:cNvPr id="6" name="TextBox 5">
            <a:extLst>
              <a:ext uri="{FF2B5EF4-FFF2-40B4-BE49-F238E27FC236}">
                <a16:creationId xmlns:a16="http://schemas.microsoft.com/office/drawing/2014/main" id="{33BA5EDA-3169-A983-30DA-AD102886A7F5}"/>
              </a:ext>
            </a:extLst>
          </p:cNvPr>
          <p:cNvSpPr txBox="1"/>
          <p:nvPr/>
        </p:nvSpPr>
        <p:spPr>
          <a:xfrm>
            <a:off x="3359109" y="5014264"/>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Gymnasiast</a:t>
            </a:r>
          </a:p>
        </p:txBody>
      </p:sp>
      <p:sp>
        <p:nvSpPr>
          <p:cNvPr id="7" name="TextBox 6">
            <a:extLst>
              <a:ext uri="{FF2B5EF4-FFF2-40B4-BE49-F238E27FC236}">
                <a16:creationId xmlns:a16="http://schemas.microsoft.com/office/drawing/2014/main" id="{EDEA3A9D-6AB4-1998-D751-BD1ECEA0E394}"/>
              </a:ext>
            </a:extLst>
          </p:cNvPr>
          <p:cNvSpPr txBox="1"/>
          <p:nvPr/>
        </p:nvSpPr>
        <p:spPr>
          <a:xfrm>
            <a:off x="3359109" y="5510849"/>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Ladbergen, Germany</a:t>
            </a:r>
          </a:p>
        </p:txBody>
      </p:sp>
      <p:pic>
        <p:nvPicPr>
          <p:cNvPr id="9" name="Picture Placeholder 8" descr="A person lifting weights&#10;&#10;Description automatically generated with medium confidence">
            <a:extLst>
              <a:ext uri="{FF2B5EF4-FFF2-40B4-BE49-F238E27FC236}">
                <a16:creationId xmlns:a16="http://schemas.microsoft.com/office/drawing/2014/main" id="{B9012217-D54A-1746-61CE-70ADD8BA03A7}"/>
              </a:ext>
            </a:extLst>
          </p:cNvPr>
          <p:cNvPicPr>
            <a:picLocks noGrp="1" noChangeAspect="1"/>
          </p:cNvPicPr>
          <p:nvPr>
            <p:ph type="pic" sz="quarter" idx="10"/>
          </p:nvPr>
        </p:nvPicPr>
        <p:blipFill>
          <a:blip r:embed="rId10"/>
          <a:srcRect l="33922" r="33922"/>
          <a:stretch>
            <a:fillRect/>
          </a:stretch>
        </p:blipFill>
        <p:spPr/>
      </p:pic>
      <p:sp>
        <p:nvSpPr>
          <p:cNvPr id="10" name="TextBox 9">
            <a:extLst>
              <a:ext uri="{FF2B5EF4-FFF2-40B4-BE49-F238E27FC236}">
                <a16:creationId xmlns:a16="http://schemas.microsoft.com/office/drawing/2014/main" id="{435D800D-1EBB-E0C9-7BA2-D1ADBBF4CB08}"/>
              </a:ext>
            </a:extLst>
          </p:cNvPr>
          <p:cNvSpPr txBox="1"/>
          <p:nvPr/>
        </p:nvSpPr>
        <p:spPr>
          <a:xfrm>
            <a:off x="3359107" y="4689987"/>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Rockstar Ronja, 21</a:t>
            </a:r>
          </a:p>
        </p:txBody>
      </p:sp>
      <p:sp>
        <p:nvSpPr>
          <p:cNvPr id="11" name="TextBox 10">
            <a:extLst>
              <a:ext uri="{FF2B5EF4-FFF2-40B4-BE49-F238E27FC236}">
                <a16:creationId xmlns:a16="http://schemas.microsoft.com/office/drawing/2014/main" id="{3B7EAD1B-06E5-8ED6-6EF7-8B0CB76CFDDD}"/>
              </a:ext>
            </a:extLst>
          </p:cNvPr>
          <p:cNvSpPr txBox="1"/>
          <p:nvPr/>
        </p:nvSpPr>
        <p:spPr>
          <a:xfrm>
            <a:off x="3359107" y="5181755"/>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Duale Studentin</a:t>
            </a:r>
          </a:p>
        </p:txBody>
      </p:sp>
      <p:sp>
        <p:nvSpPr>
          <p:cNvPr id="12" name="TextBox 11">
            <a:extLst>
              <a:ext uri="{FF2B5EF4-FFF2-40B4-BE49-F238E27FC236}">
                <a16:creationId xmlns:a16="http://schemas.microsoft.com/office/drawing/2014/main" id="{D8B8B6A9-EF9F-F4DF-60CF-D978EC3C4769}"/>
              </a:ext>
            </a:extLst>
          </p:cNvPr>
          <p:cNvSpPr txBox="1"/>
          <p:nvPr/>
        </p:nvSpPr>
        <p:spPr>
          <a:xfrm>
            <a:off x="3359107" y="5678340"/>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Dresden, Germany</a:t>
            </a:r>
          </a:p>
        </p:txBody>
      </p:sp>
    </p:spTree>
    <p:extLst>
      <p:ext uri="{BB962C8B-B14F-4D97-AF65-F5344CB8AC3E}">
        <p14:creationId xmlns:p14="http://schemas.microsoft.com/office/powerpoint/2010/main" val="2326604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A person lifting weights&#10;&#10;Description automatically generated with medium confidence">
            <a:extLst>
              <a:ext uri="{FF2B5EF4-FFF2-40B4-BE49-F238E27FC236}">
                <a16:creationId xmlns:a16="http://schemas.microsoft.com/office/drawing/2014/main" id="{D1B677C1-7297-B7CC-1E8B-162256F0CB79}"/>
              </a:ext>
            </a:extLst>
          </p:cNvPr>
          <p:cNvPicPr>
            <a:picLocks noGrp="1" noChangeAspect="1"/>
          </p:cNvPicPr>
          <p:nvPr>
            <p:ph type="pic" sz="quarter" idx="10"/>
          </p:nvPr>
        </p:nvPicPr>
        <p:blipFill>
          <a:blip r:embed="rId2"/>
          <a:srcRect l="15260" r="15260"/>
          <a:stretch>
            <a:fillRect/>
          </a:stretch>
        </p:blipFill>
        <p:spPr/>
      </p:pic>
      <p:sp>
        <p:nvSpPr>
          <p:cNvPr id="17" name="TextBox 16">
            <a:extLst>
              <a:ext uri="{FF2B5EF4-FFF2-40B4-BE49-F238E27FC236}">
                <a16:creationId xmlns:a16="http://schemas.microsoft.com/office/drawing/2014/main" id="{50C892F9-C7F0-9A49-8988-26BC756346B0}"/>
              </a:ext>
            </a:extLst>
          </p:cNvPr>
          <p:cNvSpPr txBox="1"/>
          <p:nvPr/>
        </p:nvSpPr>
        <p:spPr>
          <a:xfrm>
            <a:off x="794283" y="451772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a:ea typeface="Roboto"/>
                <a:cs typeface="Roboto"/>
              </a:rPr>
              <a:t>Rockstar Ronja, 21</a:t>
            </a:r>
          </a:p>
        </p:txBody>
      </p:sp>
      <p:sp>
        <p:nvSpPr>
          <p:cNvPr id="18" name="TextBox 17">
            <a:extLst>
              <a:ext uri="{FF2B5EF4-FFF2-40B4-BE49-F238E27FC236}">
                <a16:creationId xmlns:a16="http://schemas.microsoft.com/office/drawing/2014/main" id="{BA4209EE-E0EC-1742-A870-32FDA1EADC4A}"/>
              </a:ext>
            </a:extLst>
          </p:cNvPr>
          <p:cNvSpPr txBox="1"/>
          <p:nvPr/>
        </p:nvSpPr>
        <p:spPr>
          <a:xfrm>
            <a:off x="794283" y="5009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Duale Studentin</a:t>
            </a:r>
            <a:endParaRPr lang="de-DE" sz="120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3CB73D64-0FF0-CB4D-9816-4F97F993B03E}"/>
              </a:ext>
            </a:extLst>
          </p:cNvPr>
          <p:cNvSpPr txBox="1"/>
          <p:nvPr/>
        </p:nvSpPr>
        <p:spPr>
          <a:xfrm>
            <a:off x="794283" y="550608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Dresden, Germany</a:t>
            </a:r>
          </a:p>
        </p:txBody>
      </p:sp>
      <p:sp>
        <p:nvSpPr>
          <p:cNvPr id="4" name="Rectangle 2">
            <a:extLst>
              <a:ext uri="{FF2B5EF4-FFF2-40B4-BE49-F238E27FC236}">
                <a16:creationId xmlns:a16="http://schemas.microsoft.com/office/drawing/2014/main" id="{B2F1AF7E-9370-DD6A-7F2C-BA99CA67BA07}"/>
              </a:ext>
            </a:extLst>
          </p:cNvPr>
          <p:cNvSpPr/>
          <p:nvPr/>
        </p:nvSpPr>
        <p:spPr>
          <a:xfrm>
            <a:off x="6897624" y="3426976"/>
            <a:ext cx="5009241" cy="3136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4">
            <a:extLst>
              <a:ext uri="{FF2B5EF4-FFF2-40B4-BE49-F238E27FC236}">
                <a16:creationId xmlns:a16="http://schemas.microsoft.com/office/drawing/2014/main" id="{3543D948-391A-6875-5DAA-6B416BE724D6}"/>
              </a:ext>
            </a:extLst>
          </p:cNvPr>
          <p:cNvSpPr/>
          <p:nvPr/>
        </p:nvSpPr>
        <p:spPr>
          <a:xfrm>
            <a:off x="9011077" y="288459"/>
            <a:ext cx="1117691" cy="3132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5">
            <a:extLst>
              <a:ext uri="{FF2B5EF4-FFF2-40B4-BE49-F238E27FC236}">
                <a16:creationId xmlns:a16="http://schemas.microsoft.com/office/drawing/2014/main" id="{4EFF44F9-D1C5-ADEA-0960-253A9C3669EF}"/>
              </a:ext>
            </a:extLst>
          </p:cNvPr>
          <p:cNvSpPr/>
          <p:nvPr/>
        </p:nvSpPr>
        <p:spPr>
          <a:xfrm>
            <a:off x="3992194" y="3429001"/>
            <a:ext cx="2905433" cy="935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TextBox 25">
            <a:extLst>
              <a:ext uri="{FF2B5EF4-FFF2-40B4-BE49-F238E27FC236}">
                <a16:creationId xmlns:a16="http://schemas.microsoft.com/office/drawing/2014/main" id="{686385D4-FDF9-259A-D96E-90A5C98F282C}"/>
              </a:ext>
            </a:extLst>
          </p:cNvPr>
          <p:cNvSpPr txBox="1"/>
          <p:nvPr/>
        </p:nvSpPr>
        <p:spPr>
          <a:xfrm>
            <a:off x="7249207" y="3796348"/>
            <a:ext cx="4319683"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Technikvertrautheit</a:t>
            </a:r>
            <a:endParaRPr lang="de-DE" sz="1600" b="1">
              <a:solidFill>
                <a:schemeClr val="accent1"/>
              </a:solidFill>
              <a:latin typeface="Roboto" panose="02000000000000000000" pitchFamily="2" charset="0"/>
              <a:ea typeface="Roboto" panose="02000000000000000000" pitchFamily="2" charset="0"/>
            </a:endParaRPr>
          </a:p>
        </p:txBody>
      </p:sp>
      <p:sp>
        <p:nvSpPr>
          <p:cNvPr id="99" name="TextBox 26">
            <a:extLst>
              <a:ext uri="{FF2B5EF4-FFF2-40B4-BE49-F238E27FC236}">
                <a16:creationId xmlns:a16="http://schemas.microsoft.com/office/drawing/2014/main" id="{79B5381C-7F4A-D392-B842-258C380B3B51}"/>
              </a:ext>
            </a:extLst>
          </p:cNvPr>
          <p:cNvSpPr txBox="1"/>
          <p:nvPr/>
        </p:nvSpPr>
        <p:spPr>
          <a:xfrm>
            <a:off x="7244987" y="4267311"/>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Internet</a:t>
            </a:r>
          </a:p>
        </p:txBody>
      </p:sp>
      <p:sp>
        <p:nvSpPr>
          <p:cNvPr id="103" name="Oval 27">
            <a:extLst>
              <a:ext uri="{FF2B5EF4-FFF2-40B4-BE49-F238E27FC236}">
                <a16:creationId xmlns:a16="http://schemas.microsoft.com/office/drawing/2014/main" id="{1F1AEB54-0E8F-4A7F-1225-52C26EE36757}"/>
              </a:ext>
            </a:extLst>
          </p:cNvPr>
          <p:cNvSpPr/>
          <p:nvPr/>
        </p:nvSpPr>
        <p:spPr>
          <a:xfrm>
            <a:off x="8417197"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Oval 28">
            <a:extLst>
              <a:ext uri="{FF2B5EF4-FFF2-40B4-BE49-F238E27FC236}">
                <a16:creationId xmlns:a16="http://schemas.microsoft.com/office/drawing/2014/main" id="{21EA3031-EAB5-0D0D-0D3A-B5AFB7647AB9}"/>
              </a:ext>
            </a:extLst>
          </p:cNvPr>
          <p:cNvSpPr/>
          <p:nvPr/>
        </p:nvSpPr>
        <p:spPr>
          <a:xfrm>
            <a:off x="8730458"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Oval 29">
            <a:extLst>
              <a:ext uri="{FF2B5EF4-FFF2-40B4-BE49-F238E27FC236}">
                <a16:creationId xmlns:a16="http://schemas.microsoft.com/office/drawing/2014/main" id="{B3F9263D-DD2C-E4C4-3E82-D50FE3ECCF29}"/>
              </a:ext>
            </a:extLst>
          </p:cNvPr>
          <p:cNvSpPr/>
          <p:nvPr/>
        </p:nvSpPr>
        <p:spPr>
          <a:xfrm>
            <a:off x="9043719"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Oval 30">
            <a:extLst>
              <a:ext uri="{FF2B5EF4-FFF2-40B4-BE49-F238E27FC236}">
                <a16:creationId xmlns:a16="http://schemas.microsoft.com/office/drawing/2014/main" id="{13A58AD3-F9F8-FE09-C2E3-1E6EA88795E1}"/>
              </a:ext>
            </a:extLst>
          </p:cNvPr>
          <p:cNvSpPr/>
          <p:nvPr/>
        </p:nvSpPr>
        <p:spPr>
          <a:xfrm>
            <a:off x="9356981"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Oval 31">
            <a:extLst>
              <a:ext uri="{FF2B5EF4-FFF2-40B4-BE49-F238E27FC236}">
                <a16:creationId xmlns:a16="http://schemas.microsoft.com/office/drawing/2014/main" id="{5A3D2A75-E0AC-08B6-F919-E978C0D2DBA6}"/>
              </a:ext>
            </a:extLst>
          </p:cNvPr>
          <p:cNvSpPr/>
          <p:nvPr/>
        </p:nvSpPr>
        <p:spPr>
          <a:xfrm>
            <a:off x="9670242"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3" name="Oval 32">
            <a:extLst>
              <a:ext uri="{FF2B5EF4-FFF2-40B4-BE49-F238E27FC236}">
                <a16:creationId xmlns:a16="http://schemas.microsoft.com/office/drawing/2014/main" id="{6C88016A-44D3-9F19-4C41-B4D11954C56C}"/>
              </a:ext>
            </a:extLst>
          </p:cNvPr>
          <p:cNvSpPr/>
          <p:nvPr/>
        </p:nvSpPr>
        <p:spPr>
          <a:xfrm>
            <a:off x="9983503"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Oval 35">
            <a:extLst>
              <a:ext uri="{FF2B5EF4-FFF2-40B4-BE49-F238E27FC236}">
                <a16:creationId xmlns:a16="http://schemas.microsoft.com/office/drawing/2014/main" id="{93FF4C86-9CFE-87F8-E5CC-2694F5FB3F0B}"/>
              </a:ext>
            </a:extLst>
          </p:cNvPr>
          <p:cNvSpPr/>
          <p:nvPr/>
        </p:nvSpPr>
        <p:spPr>
          <a:xfrm>
            <a:off x="10923287"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val 36">
            <a:extLst>
              <a:ext uri="{FF2B5EF4-FFF2-40B4-BE49-F238E27FC236}">
                <a16:creationId xmlns:a16="http://schemas.microsoft.com/office/drawing/2014/main" id="{7FD66F8A-742C-82D1-5D63-0FB87204D11E}"/>
              </a:ext>
            </a:extLst>
          </p:cNvPr>
          <p:cNvSpPr/>
          <p:nvPr/>
        </p:nvSpPr>
        <p:spPr>
          <a:xfrm>
            <a:off x="11236550"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6" name="TextBox 37">
            <a:extLst>
              <a:ext uri="{FF2B5EF4-FFF2-40B4-BE49-F238E27FC236}">
                <a16:creationId xmlns:a16="http://schemas.microsoft.com/office/drawing/2014/main" id="{255BE0A7-5E09-5FA1-3697-E5DE0A7353BD}"/>
              </a:ext>
            </a:extLst>
          </p:cNvPr>
          <p:cNvSpPr txBox="1"/>
          <p:nvPr/>
        </p:nvSpPr>
        <p:spPr>
          <a:xfrm>
            <a:off x="7244987" y="4599688"/>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Social Media</a:t>
            </a:r>
          </a:p>
        </p:txBody>
      </p:sp>
      <p:sp>
        <p:nvSpPr>
          <p:cNvPr id="138" name="Oval 38">
            <a:extLst>
              <a:ext uri="{FF2B5EF4-FFF2-40B4-BE49-F238E27FC236}">
                <a16:creationId xmlns:a16="http://schemas.microsoft.com/office/drawing/2014/main" id="{EA96E93D-7E4A-4504-5D57-D59727697002}"/>
              </a:ext>
            </a:extLst>
          </p:cNvPr>
          <p:cNvSpPr/>
          <p:nvPr/>
        </p:nvSpPr>
        <p:spPr>
          <a:xfrm>
            <a:off x="841719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0" name="Oval 39">
            <a:extLst>
              <a:ext uri="{FF2B5EF4-FFF2-40B4-BE49-F238E27FC236}">
                <a16:creationId xmlns:a16="http://schemas.microsoft.com/office/drawing/2014/main" id="{6BE2B1E1-F0CD-CEEE-5699-4AD1D2E2AF58}"/>
              </a:ext>
            </a:extLst>
          </p:cNvPr>
          <p:cNvSpPr/>
          <p:nvPr/>
        </p:nvSpPr>
        <p:spPr>
          <a:xfrm>
            <a:off x="8730458"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val 40">
            <a:extLst>
              <a:ext uri="{FF2B5EF4-FFF2-40B4-BE49-F238E27FC236}">
                <a16:creationId xmlns:a16="http://schemas.microsoft.com/office/drawing/2014/main" id="{D449804B-EA74-4957-E8B9-2A9FBD18C707}"/>
              </a:ext>
            </a:extLst>
          </p:cNvPr>
          <p:cNvSpPr/>
          <p:nvPr/>
        </p:nvSpPr>
        <p:spPr>
          <a:xfrm>
            <a:off x="9043719"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Oval 41">
            <a:extLst>
              <a:ext uri="{FF2B5EF4-FFF2-40B4-BE49-F238E27FC236}">
                <a16:creationId xmlns:a16="http://schemas.microsoft.com/office/drawing/2014/main" id="{51667FBA-0571-500D-7A27-BC6FAF9ABD0F}"/>
              </a:ext>
            </a:extLst>
          </p:cNvPr>
          <p:cNvSpPr/>
          <p:nvPr/>
        </p:nvSpPr>
        <p:spPr>
          <a:xfrm>
            <a:off x="9356981"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val 42">
            <a:extLst>
              <a:ext uri="{FF2B5EF4-FFF2-40B4-BE49-F238E27FC236}">
                <a16:creationId xmlns:a16="http://schemas.microsoft.com/office/drawing/2014/main" id="{888F84A3-99A7-F126-7870-85C572716D1D}"/>
              </a:ext>
            </a:extLst>
          </p:cNvPr>
          <p:cNvSpPr/>
          <p:nvPr/>
        </p:nvSpPr>
        <p:spPr>
          <a:xfrm>
            <a:off x="9670242"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8" name="Oval 43">
            <a:extLst>
              <a:ext uri="{FF2B5EF4-FFF2-40B4-BE49-F238E27FC236}">
                <a16:creationId xmlns:a16="http://schemas.microsoft.com/office/drawing/2014/main" id="{DC375DAC-3F28-6C7B-5B59-1D4EB074B5EE}"/>
              </a:ext>
            </a:extLst>
          </p:cNvPr>
          <p:cNvSpPr/>
          <p:nvPr/>
        </p:nvSpPr>
        <p:spPr>
          <a:xfrm>
            <a:off x="9983503"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0" name="Oval 44">
            <a:extLst>
              <a:ext uri="{FF2B5EF4-FFF2-40B4-BE49-F238E27FC236}">
                <a16:creationId xmlns:a16="http://schemas.microsoft.com/office/drawing/2014/main" id="{DDD00869-350B-95D7-0BE1-2647BC2E4DBD}"/>
              </a:ext>
            </a:extLst>
          </p:cNvPr>
          <p:cNvSpPr/>
          <p:nvPr/>
        </p:nvSpPr>
        <p:spPr>
          <a:xfrm>
            <a:off x="10296764"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Oval 46">
            <a:extLst>
              <a:ext uri="{FF2B5EF4-FFF2-40B4-BE49-F238E27FC236}">
                <a16:creationId xmlns:a16="http://schemas.microsoft.com/office/drawing/2014/main" id="{EE3E6818-12AA-FA75-6647-4F2E70E8ECB5}"/>
              </a:ext>
            </a:extLst>
          </p:cNvPr>
          <p:cNvSpPr/>
          <p:nvPr/>
        </p:nvSpPr>
        <p:spPr>
          <a:xfrm>
            <a:off x="109232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Oval 47">
            <a:extLst>
              <a:ext uri="{FF2B5EF4-FFF2-40B4-BE49-F238E27FC236}">
                <a16:creationId xmlns:a16="http://schemas.microsoft.com/office/drawing/2014/main" id="{20CCFA10-8646-358D-BA23-5DB5B694D2B0}"/>
              </a:ext>
            </a:extLst>
          </p:cNvPr>
          <p:cNvSpPr/>
          <p:nvPr/>
        </p:nvSpPr>
        <p:spPr>
          <a:xfrm>
            <a:off x="11236550"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TextBox 48">
            <a:extLst>
              <a:ext uri="{FF2B5EF4-FFF2-40B4-BE49-F238E27FC236}">
                <a16:creationId xmlns:a16="http://schemas.microsoft.com/office/drawing/2014/main" id="{4D302F61-D728-E429-E5ED-7587CD273882}"/>
              </a:ext>
            </a:extLst>
          </p:cNvPr>
          <p:cNvSpPr txBox="1"/>
          <p:nvPr/>
        </p:nvSpPr>
        <p:spPr>
          <a:xfrm>
            <a:off x="7244987" y="4932065"/>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Online Shop</a:t>
            </a:r>
          </a:p>
        </p:txBody>
      </p:sp>
      <p:sp>
        <p:nvSpPr>
          <p:cNvPr id="160" name="Oval 49">
            <a:extLst>
              <a:ext uri="{FF2B5EF4-FFF2-40B4-BE49-F238E27FC236}">
                <a16:creationId xmlns:a16="http://schemas.microsoft.com/office/drawing/2014/main" id="{98DBEEB3-D776-2B07-02B6-80E78953A76B}"/>
              </a:ext>
            </a:extLst>
          </p:cNvPr>
          <p:cNvSpPr/>
          <p:nvPr/>
        </p:nvSpPr>
        <p:spPr>
          <a:xfrm>
            <a:off x="841719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val 50">
            <a:extLst>
              <a:ext uri="{FF2B5EF4-FFF2-40B4-BE49-F238E27FC236}">
                <a16:creationId xmlns:a16="http://schemas.microsoft.com/office/drawing/2014/main" id="{5A7F82F0-C153-BFCF-E160-460F3995A9B5}"/>
              </a:ext>
            </a:extLst>
          </p:cNvPr>
          <p:cNvSpPr/>
          <p:nvPr/>
        </p:nvSpPr>
        <p:spPr>
          <a:xfrm>
            <a:off x="8730458"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Oval 51">
            <a:extLst>
              <a:ext uri="{FF2B5EF4-FFF2-40B4-BE49-F238E27FC236}">
                <a16:creationId xmlns:a16="http://schemas.microsoft.com/office/drawing/2014/main" id="{6104F7EE-4508-5F34-B8DD-04616E84A614}"/>
              </a:ext>
            </a:extLst>
          </p:cNvPr>
          <p:cNvSpPr/>
          <p:nvPr/>
        </p:nvSpPr>
        <p:spPr>
          <a:xfrm>
            <a:off x="9043719"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val 52">
            <a:extLst>
              <a:ext uri="{FF2B5EF4-FFF2-40B4-BE49-F238E27FC236}">
                <a16:creationId xmlns:a16="http://schemas.microsoft.com/office/drawing/2014/main" id="{2ADE90E8-8354-980E-B1F0-87AED7663E02}"/>
              </a:ext>
            </a:extLst>
          </p:cNvPr>
          <p:cNvSpPr/>
          <p:nvPr/>
        </p:nvSpPr>
        <p:spPr>
          <a:xfrm>
            <a:off x="9356981"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Oval 53">
            <a:extLst>
              <a:ext uri="{FF2B5EF4-FFF2-40B4-BE49-F238E27FC236}">
                <a16:creationId xmlns:a16="http://schemas.microsoft.com/office/drawing/2014/main" id="{3B7587EF-CD10-FA0C-136C-4F5E23383629}"/>
              </a:ext>
            </a:extLst>
          </p:cNvPr>
          <p:cNvSpPr/>
          <p:nvPr/>
        </p:nvSpPr>
        <p:spPr>
          <a:xfrm>
            <a:off x="9670242"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Oval 54">
            <a:extLst>
              <a:ext uri="{FF2B5EF4-FFF2-40B4-BE49-F238E27FC236}">
                <a16:creationId xmlns:a16="http://schemas.microsoft.com/office/drawing/2014/main" id="{ACF4BF62-301A-737C-8661-EA325D1EB108}"/>
              </a:ext>
            </a:extLst>
          </p:cNvPr>
          <p:cNvSpPr/>
          <p:nvPr/>
        </p:nvSpPr>
        <p:spPr>
          <a:xfrm>
            <a:off x="9983503"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Oval 55">
            <a:extLst>
              <a:ext uri="{FF2B5EF4-FFF2-40B4-BE49-F238E27FC236}">
                <a16:creationId xmlns:a16="http://schemas.microsoft.com/office/drawing/2014/main" id="{D3D94C3B-4D88-2C4E-0042-49F4CA3A7BBF}"/>
              </a:ext>
            </a:extLst>
          </p:cNvPr>
          <p:cNvSpPr/>
          <p:nvPr/>
        </p:nvSpPr>
        <p:spPr>
          <a:xfrm>
            <a:off x="10296764"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Oval 56">
            <a:extLst>
              <a:ext uri="{FF2B5EF4-FFF2-40B4-BE49-F238E27FC236}">
                <a16:creationId xmlns:a16="http://schemas.microsoft.com/office/drawing/2014/main" id="{5D80E40B-C5B0-423A-8321-2A76AE04DBB1}"/>
              </a:ext>
            </a:extLst>
          </p:cNvPr>
          <p:cNvSpPr/>
          <p:nvPr/>
        </p:nvSpPr>
        <p:spPr>
          <a:xfrm>
            <a:off x="10610026"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val 57">
            <a:extLst>
              <a:ext uri="{FF2B5EF4-FFF2-40B4-BE49-F238E27FC236}">
                <a16:creationId xmlns:a16="http://schemas.microsoft.com/office/drawing/2014/main" id="{8CD33D8B-DC74-8ACE-CC46-CCC6E4CD6FA7}"/>
              </a:ext>
            </a:extLst>
          </p:cNvPr>
          <p:cNvSpPr/>
          <p:nvPr/>
        </p:nvSpPr>
        <p:spPr>
          <a:xfrm>
            <a:off x="1092328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Oval 58">
            <a:extLst>
              <a:ext uri="{FF2B5EF4-FFF2-40B4-BE49-F238E27FC236}">
                <a16:creationId xmlns:a16="http://schemas.microsoft.com/office/drawing/2014/main" id="{B257FEFF-6341-4D55-2D93-71F0A1E7190A}"/>
              </a:ext>
            </a:extLst>
          </p:cNvPr>
          <p:cNvSpPr/>
          <p:nvPr/>
        </p:nvSpPr>
        <p:spPr>
          <a:xfrm>
            <a:off x="11236550"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TextBox 59">
            <a:extLst>
              <a:ext uri="{FF2B5EF4-FFF2-40B4-BE49-F238E27FC236}">
                <a16:creationId xmlns:a16="http://schemas.microsoft.com/office/drawing/2014/main" id="{839A97AC-E3A2-E904-DC3B-E333BBA075A9}"/>
              </a:ext>
            </a:extLst>
          </p:cNvPr>
          <p:cNvSpPr txBox="1"/>
          <p:nvPr/>
        </p:nvSpPr>
        <p:spPr>
          <a:xfrm>
            <a:off x="7244987" y="5264442"/>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Apps</a:t>
            </a:r>
            <a:endParaRPr lang="de-DE"/>
          </a:p>
        </p:txBody>
      </p:sp>
      <p:sp>
        <p:nvSpPr>
          <p:cNvPr id="182" name="Oval 60">
            <a:extLst>
              <a:ext uri="{FF2B5EF4-FFF2-40B4-BE49-F238E27FC236}">
                <a16:creationId xmlns:a16="http://schemas.microsoft.com/office/drawing/2014/main" id="{DC910BE7-FC63-9C40-2C25-B66987809D30}"/>
              </a:ext>
            </a:extLst>
          </p:cNvPr>
          <p:cNvSpPr/>
          <p:nvPr/>
        </p:nvSpPr>
        <p:spPr>
          <a:xfrm>
            <a:off x="841719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Oval 61">
            <a:extLst>
              <a:ext uri="{FF2B5EF4-FFF2-40B4-BE49-F238E27FC236}">
                <a16:creationId xmlns:a16="http://schemas.microsoft.com/office/drawing/2014/main" id="{C3D969AF-20BF-CC27-1528-0A45E0E8FD24}"/>
              </a:ext>
            </a:extLst>
          </p:cNvPr>
          <p:cNvSpPr/>
          <p:nvPr/>
        </p:nvSpPr>
        <p:spPr>
          <a:xfrm>
            <a:off x="8730458"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6" name="Oval 62">
            <a:extLst>
              <a:ext uri="{FF2B5EF4-FFF2-40B4-BE49-F238E27FC236}">
                <a16:creationId xmlns:a16="http://schemas.microsoft.com/office/drawing/2014/main" id="{35912DBA-BCCB-4F57-7267-E87AC075F525}"/>
              </a:ext>
            </a:extLst>
          </p:cNvPr>
          <p:cNvSpPr/>
          <p:nvPr/>
        </p:nvSpPr>
        <p:spPr>
          <a:xfrm>
            <a:off x="9043719"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Oval 63">
            <a:extLst>
              <a:ext uri="{FF2B5EF4-FFF2-40B4-BE49-F238E27FC236}">
                <a16:creationId xmlns:a16="http://schemas.microsoft.com/office/drawing/2014/main" id="{CCD4EC8D-83F5-597E-D88A-993CBB3436A9}"/>
              </a:ext>
            </a:extLst>
          </p:cNvPr>
          <p:cNvSpPr/>
          <p:nvPr/>
        </p:nvSpPr>
        <p:spPr>
          <a:xfrm>
            <a:off x="9356981"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Oval 64">
            <a:extLst>
              <a:ext uri="{FF2B5EF4-FFF2-40B4-BE49-F238E27FC236}">
                <a16:creationId xmlns:a16="http://schemas.microsoft.com/office/drawing/2014/main" id="{DA374236-A4F8-6DF3-C814-2068E03E0296}"/>
              </a:ext>
            </a:extLst>
          </p:cNvPr>
          <p:cNvSpPr/>
          <p:nvPr/>
        </p:nvSpPr>
        <p:spPr>
          <a:xfrm>
            <a:off x="9670242"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Oval 65">
            <a:extLst>
              <a:ext uri="{FF2B5EF4-FFF2-40B4-BE49-F238E27FC236}">
                <a16:creationId xmlns:a16="http://schemas.microsoft.com/office/drawing/2014/main" id="{756B6F32-F16C-A333-48F4-CB0B804D6F2F}"/>
              </a:ext>
            </a:extLst>
          </p:cNvPr>
          <p:cNvSpPr/>
          <p:nvPr/>
        </p:nvSpPr>
        <p:spPr>
          <a:xfrm>
            <a:off x="9983503"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val 69">
            <a:extLst>
              <a:ext uri="{FF2B5EF4-FFF2-40B4-BE49-F238E27FC236}">
                <a16:creationId xmlns:a16="http://schemas.microsoft.com/office/drawing/2014/main" id="{A3C67588-7DE8-EF6F-5802-B13D6F97D0D7}"/>
              </a:ext>
            </a:extLst>
          </p:cNvPr>
          <p:cNvSpPr/>
          <p:nvPr/>
        </p:nvSpPr>
        <p:spPr>
          <a:xfrm>
            <a:off x="11236550" y="5281254"/>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TextBox 94">
            <a:extLst>
              <a:ext uri="{FF2B5EF4-FFF2-40B4-BE49-F238E27FC236}">
                <a16:creationId xmlns:a16="http://schemas.microsoft.com/office/drawing/2014/main" id="{9D5C1C0B-C4D2-D683-87BA-6EE4C94A5525}"/>
              </a:ext>
            </a:extLst>
          </p:cNvPr>
          <p:cNvSpPr txBox="1"/>
          <p:nvPr/>
        </p:nvSpPr>
        <p:spPr>
          <a:xfrm>
            <a:off x="4298185" y="705677"/>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Low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04" name="TextBox 95">
            <a:extLst>
              <a:ext uri="{FF2B5EF4-FFF2-40B4-BE49-F238E27FC236}">
                <a16:creationId xmlns:a16="http://schemas.microsoft.com/office/drawing/2014/main" id="{DF9DAC50-74CD-E813-F2C8-2DF40E048D26}"/>
              </a:ext>
            </a:extLst>
          </p:cNvPr>
          <p:cNvSpPr txBox="1"/>
          <p:nvPr/>
        </p:nvSpPr>
        <p:spPr>
          <a:xfrm>
            <a:off x="7460485" y="705677"/>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High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06" name="Straight Connector 96">
            <a:extLst>
              <a:ext uri="{FF2B5EF4-FFF2-40B4-BE49-F238E27FC236}">
                <a16:creationId xmlns:a16="http://schemas.microsoft.com/office/drawing/2014/main" id="{EB866762-B542-6E28-86DF-7DE60EE5474B}"/>
              </a:ext>
            </a:extLst>
          </p:cNvPr>
          <p:cNvCxnSpPr>
            <a:cxnSpLocks/>
          </p:cNvCxnSpPr>
          <p:nvPr/>
        </p:nvCxnSpPr>
        <p:spPr>
          <a:xfrm>
            <a:off x="4296598" y="993015"/>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8" name="TextBox 97">
            <a:extLst>
              <a:ext uri="{FF2B5EF4-FFF2-40B4-BE49-F238E27FC236}">
                <a16:creationId xmlns:a16="http://schemas.microsoft.com/office/drawing/2014/main" id="{26E35BDF-18CC-F53F-90F2-91426F73C3C7}"/>
              </a:ext>
            </a:extLst>
          </p:cNvPr>
          <p:cNvSpPr txBox="1"/>
          <p:nvPr/>
        </p:nvSpPr>
        <p:spPr>
          <a:xfrm>
            <a:off x="4298185" y="1240665"/>
            <a:ext cx="1300163" cy="179387"/>
          </a:xfrm>
          <a:prstGeom prst="rect">
            <a:avLst/>
          </a:prstGeom>
          <a:noFill/>
        </p:spPr>
        <p:txBody>
          <a:bodyPr lIns="0" tIns="0" rIns="0" bIns="0" anchor="ctr"/>
          <a:lstStyle/>
          <a:p>
            <a:pPr>
              <a:defRPr/>
            </a:pPr>
            <a:r>
              <a:rPr lang="de-DE" sz="1100" err="1">
                <a:solidFill>
                  <a:schemeClr val="tx1">
                    <a:lumMod val="75000"/>
                    <a:lumOff val="25000"/>
                  </a:schemeClr>
                </a:solidFill>
                <a:latin typeface="Roboto Light"/>
                <a:ea typeface="Roboto Light"/>
                <a:cs typeface="Roboto Light"/>
              </a:rPr>
              <a:t>Unintuitive</a:t>
            </a:r>
            <a:r>
              <a:rPr lang="de-DE" sz="1100">
                <a:solidFill>
                  <a:schemeClr val="tx1">
                    <a:lumMod val="75000"/>
                    <a:lumOff val="25000"/>
                  </a:schemeClr>
                </a:solidFill>
                <a:latin typeface="Roboto Light"/>
                <a:ea typeface="Roboto Light"/>
                <a:cs typeface="Roboto Light"/>
              </a:rPr>
              <a:t> Oberfläche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0" name="TextBox 98">
            <a:extLst>
              <a:ext uri="{FF2B5EF4-FFF2-40B4-BE49-F238E27FC236}">
                <a16:creationId xmlns:a16="http://schemas.microsoft.com/office/drawing/2014/main" id="{FB5A4144-8C69-D985-85C6-35BA4B5CF1E8}"/>
              </a:ext>
            </a:extLst>
          </p:cNvPr>
          <p:cNvSpPr txBox="1"/>
          <p:nvPr/>
        </p:nvSpPr>
        <p:spPr>
          <a:xfrm>
            <a:off x="7460485" y="1240665"/>
            <a:ext cx="1300163" cy="179387"/>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Intuitive Oberfläche</a:t>
            </a:r>
            <a:endParaRPr lang="de-DE"/>
          </a:p>
        </p:txBody>
      </p:sp>
      <p:cxnSp>
        <p:nvCxnSpPr>
          <p:cNvPr id="212" name="Straight Connector 99">
            <a:extLst>
              <a:ext uri="{FF2B5EF4-FFF2-40B4-BE49-F238E27FC236}">
                <a16:creationId xmlns:a16="http://schemas.microsoft.com/office/drawing/2014/main" id="{89B6D6D2-1824-ADB0-A90C-44B875D22A3C}"/>
              </a:ext>
            </a:extLst>
          </p:cNvPr>
          <p:cNvCxnSpPr>
            <a:cxnSpLocks/>
          </p:cNvCxnSpPr>
          <p:nvPr/>
        </p:nvCxnSpPr>
        <p:spPr>
          <a:xfrm>
            <a:off x="4296598" y="15280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4" name="TextBox 100">
            <a:extLst>
              <a:ext uri="{FF2B5EF4-FFF2-40B4-BE49-F238E27FC236}">
                <a16:creationId xmlns:a16="http://schemas.microsoft.com/office/drawing/2014/main" id="{7C60C05D-2AE6-19FA-4EF8-B6E1074B5C4A}"/>
              </a:ext>
            </a:extLst>
          </p:cNvPr>
          <p:cNvSpPr txBox="1"/>
          <p:nvPr/>
        </p:nvSpPr>
        <p:spPr>
          <a:xfrm>
            <a:off x="4298185" y="1774065"/>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Minimales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16" name="TextBox 101">
            <a:extLst>
              <a:ext uri="{FF2B5EF4-FFF2-40B4-BE49-F238E27FC236}">
                <a16:creationId xmlns:a16="http://schemas.microsoft.com/office/drawing/2014/main" id="{A2595C87-A324-5CEE-A992-F8DDCB62CECB}"/>
              </a:ext>
            </a:extLst>
          </p:cNvPr>
          <p:cNvSpPr txBox="1"/>
          <p:nvPr/>
        </p:nvSpPr>
        <p:spPr>
          <a:xfrm>
            <a:off x="7460485" y="1774065"/>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Vollgepacktes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18" name="Straight Connector 102">
            <a:extLst>
              <a:ext uri="{FF2B5EF4-FFF2-40B4-BE49-F238E27FC236}">
                <a16:creationId xmlns:a16="http://schemas.microsoft.com/office/drawing/2014/main" id="{4C0BD457-3573-4E67-6FF9-56023D6299EF}"/>
              </a:ext>
            </a:extLst>
          </p:cNvPr>
          <p:cNvCxnSpPr>
            <a:cxnSpLocks/>
          </p:cNvCxnSpPr>
          <p:nvPr/>
        </p:nvCxnSpPr>
        <p:spPr>
          <a:xfrm>
            <a:off x="4296598" y="20614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0" name="Oval 106">
            <a:extLst>
              <a:ext uri="{FF2B5EF4-FFF2-40B4-BE49-F238E27FC236}">
                <a16:creationId xmlns:a16="http://schemas.microsoft.com/office/drawing/2014/main" id="{F2AE0F2C-771A-A89E-492F-FFAC8EE88D1F}"/>
              </a:ext>
            </a:extLst>
          </p:cNvPr>
          <p:cNvSpPr/>
          <p:nvPr/>
        </p:nvSpPr>
        <p:spPr>
          <a:xfrm>
            <a:off x="7131873" y="912052"/>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2" name="Oval 107">
            <a:extLst>
              <a:ext uri="{FF2B5EF4-FFF2-40B4-BE49-F238E27FC236}">
                <a16:creationId xmlns:a16="http://schemas.microsoft.com/office/drawing/2014/main" id="{926726D0-43F4-FBED-0224-B12C94AB96BC}"/>
              </a:ext>
            </a:extLst>
          </p:cNvPr>
          <p:cNvSpPr/>
          <p:nvPr/>
        </p:nvSpPr>
        <p:spPr>
          <a:xfrm>
            <a:off x="7700198" y="1454977"/>
            <a:ext cx="161925" cy="163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4" name="Oval 108">
            <a:extLst>
              <a:ext uri="{FF2B5EF4-FFF2-40B4-BE49-F238E27FC236}">
                <a16:creationId xmlns:a16="http://schemas.microsoft.com/office/drawing/2014/main" id="{0BF512BD-E392-738E-B9D6-3FCB93672068}"/>
              </a:ext>
            </a:extLst>
          </p:cNvPr>
          <p:cNvSpPr/>
          <p:nvPr/>
        </p:nvSpPr>
        <p:spPr>
          <a:xfrm>
            <a:off x="5526910" y="1989965"/>
            <a:ext cx="163513"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5" name="Oval 46">
            <a:extLst>
              <a:ext uri="{FF2B5EF4-FFF2-40B4-BE49-F238E27FC236}">
                <a16:creationId xmlns:a16="http://schemas.microsoft.com/office/drawing/2014/main" id="{3B7C5890-8956-FC6B-6720-F04B988CDB21}"/>
              </a:ext>
            </a:extLst>
          </p:cNvPr>
          <p:cNvSpPr/>
          <p:nvPr/>
        </p:nvSpPr>
        <p:spPr>
          <a:xfrm>
            <a:off x="1060896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6" name="Oval 46">
            <a:extLst>
              <a:ext uri="{FF2B5EF4-FFF2-40B4-BE49-F238E27FC236}">
                <a16:creationId xmlns:a16="http://schemas.microsoft.com/office/drawing/2014/main" id="{AA46B956-C037-714D-D734-FED8CE5E10EA}"/>
              </a:ext>
            </a:extLst>
          </p:cNvPr>
          <p:cNvSpPr/>
          <p:nvPr/>
        </p:nvSpPr>
        <p:spPr>
          <a:xfrm>
            <a:off x="10294636" y="426407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7" name="Oval 46">
            <a:extLst>
              <a:ext uri="{FF2B5EF4-FFF2-40B4-BE49-F238E27FC236}">
                <a16:creationId xmlns:a16="http://schemas.microsoft.com/office/drawing/2014/main" id="{F675AA1E-D081-47DC-7512-E423F2F5AD1B}"/>
              </a:ext>
            </a:extLst>
          </p:cNvPr>
          <p:cNvSpPr/>
          <p:nvPr/>
        </p:nvSpPr>
        <p:spPr>
          <a:xfrm>
            <a:off x="10608961" y="426407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Oval 46">
            <a:extLst>
              <a:ext uri="{FF2B5EF4-FFF2-40B4-BE49-F238E27FC236}">
                <a16:creationId xmlns:a16="http://schemas.microsoft.com/office/drawing/2014/main" id="{5E970A68-B461-F861-9411-F8B19F984D33}"/>
              </a:ext>
            </a:extLst>
          </p:cNvPr>
          <p:cNvSpPr/>
          <p:nvPr/>
        </p:nvSpPr>
        <p:spPr>
          <a:xfrm>
            <a:off x="10294636"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Oval 46">
            <a:extLst>
              <a:ext uri="{FF2B5EF4-FFF2-40B4-BE49-F238E27FC236}">
                <a16:creationId xmlns:a16="http://schemas.microsoft.com/office/drawing/2014/main" id="{2DB7E86A-74E8-F2C1-CD63-F0CEFF7AB6C5}"/>
              </a:ext>
            </a:extLst>
          </p:cNvPr>
          <p:cNvSpPr/>
          <p:nvPr/>
        </p:nvSpPr>
        <p:spPr>
          <a:xfrm>
            <a:off x="10608961"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Oval 46">
            <a:extLst>
              <a:ext uri="{FF2B5EF4-FFF2-40B4-BE49-F238E27FC236}">
                <a16:creationId xmlns:a16="http://schemas.microsoft.com/office/drawing/2014/main" id="{DC8FD07C-B061-85CA-69CF-3C523CB72200}"/>
              </a:ext>
            </a:extLst>
          </p:cNvPr>
          <p:cNvSpPr/>
          <p:nvPr/>
        </p:nvSpPr>
        <p:spPr>
          <a:xfrm>
            <a:off x="10923286"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95781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38E4B622-4480-CF4C-AB24-9C29B2B6A687}"/>
              </a:ext>
            </a:extLst>
          </p:cNvPr>
          <p:cNvSpPr/>
          <p:nvPr/>
        </p:nvSpPr>
        <p:spPr>
          <a:xfrm rot="16200000" flipH="1">
            <a:off x="843879" y="360742"/>
            <a:ext cx="5826816" cy="5826820"/>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5BD14901-4648-8A4B-AE91-FB12B51DFB09}"/>
              </a:ext>
            </a:extLst>
          </p:cNvPr>
          <p:cNvSpPr/>
          <p:nvPr/>
        </p:nvSpPr>
        <p:spPr>
          <a:xfrm rot="5400000" flipH="1" flipV="1">
            <a:off x="4954256" y="354286"/>
            <a:ext cx="6330992" cy="6330996"/>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572E7E-0311-7748-A98F-BA933A95FC67}"/>
              </a:ext>
            </a:extLst>
          </p:cNvPr>
          <p:cNvSpPr txBox="1"/>
          <p:nvPr/>
        </p:nvSpPr>
        <p:spPr>
          <a:xfrm>
            <a:off x="492439" y="1973805"/>
            <a:ext cx="5115560" cy="1315045"/>
          </a:xfrm>
          <a:prstGeom prst="rect">
            <a:avLst/>
          </a:prstGeom>
          <a:noFill/>
        </p:spPr>
        <p:txBody>
          <a:bodyPr wrap="square" lIns="0" tIns="0" rIns="0" bIns="0" rtlCol="0" anchor="t">
            <a:noAutofit/>
          </a:bodyPr>
          <a:lstStyle/>
          <a:p>
            <a:r>
              <a:rPr lang="en-US" sz="8800" b="1">
                <a:solidFill>
                  <a:schemeClr val="accent1"/>
                </a:solidFill>
                <a:latin typeface="Roboto"/>
                <a:ea typeface="Roboto"/>
              </a:rPr>
              <a:t>Elena</a:t>
            </a:r>
          </a:p>
          <a:p>
            <a:r>
              <a:rPr lang="en-US" sz="8800" b="1">
                <a:solidFill>
                  <a:schemeClr val="accent1"/>
                </a:solidFill>
                <a:latin typeface="Roboto"/>
                <a:ea typeface="Roboto"/>
              </a:rPr>
              <a:t>Musk</a:t>
            </a:r>
          </a:p>
        </p:txBody>
      </p:sp>
      <p:sp>
        <p:nvSpPr>
          <p:cNvPr id="7" name="Pie 6">
            <a:extLst>
              <a:ext uri="{FF2B5EF4-FFF2-40B4-BE49-F238E27FC236}">
                <a16:creationId xmlns:a16="http://schemas.microsoft.com/office/drawing/2014/main" id="{6F208BFA-3E8D-E14D-AE96-F214BAE542B1}"/>
              </a:ext>
            </a:extLst>
          </p:cNvPr>
          <p:cNvSpPr/>
          <p:nvPr/>
        </p:nvSpPr>
        <p:spPr>
          <a:xfrm rot="10800000" flipH="1">
            <a:off x="5455291" y="855323"/>
            <a:ext cx="5328920" cy="5328920"/>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BCA11964-6B45-E448-B8BA-996FFD59A19F}"/>
              </a:ext>
            </a:extLst>
          </p:cNvPr>
          <p:cNvSpPr/>
          <p:nvPr/>
        </p:nvSpPr>
        <p:spPr>
          <a:xfrm rot="5400000" flipH="1">
            <a:off x="223520" y="5786120"/>
            <a:ext cx="858520" cy="85852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78463-58C1-0C42-BC1C-EE0978C44AA7}"/>
              </a:ext>
            </a:extLst>
          </p:cNvPr>
          <p:cNvSpPr/>
          <p:nvPr/>
        </p:nvSpPr>
        <p:spPr>
          <a:xfrm>
            <a:off x="5455291" y="4925548"/>
            <a:ext cx="1032795" cy="1032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566FDA3B-164B-8D44-A339-0814418A7CBF}"/>
              </a:ext>
            </a:extLst>
          </p:cNvPr>
          <p:cNvSpPr/>
          <p:nvPr/>
        </p:nvSpPr>
        <p:spPr>
          <a:xfrm>
            <a:off x="10149174" y="5048169"/>
            <a:ext cx="1136074" cy="113607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8E0C2C1E-5ED4-7B44-8D2C-BCB3C2F1A30F}"/>
              </a:ext>
            </a:extLst>
          </p:cNvPr>
          <p:cNvSpPr/>
          <p:nvPr/>
        </p:nvSpPr>
        <p:spPr>
          <a:xfrm flipH="1" flipV="1">
            <a:off x="9763760" y="213360"/>
            <a:ext cx="2204720" cy="220472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A picture containing white, mammal&#10;&#10;Description automatically generated">
            <a:extLst>
              <a:ext uri="{FF2B5EF4-FFF2-40B4-BE49-F238E27FC236}">
                <a16:creationId xmlns:a16="http://schemas.microsoft.com/office/drawing/2014/main" id="{C6218D9C-E67C-3952-CEBE-3F54BD82BE7A}"/>
              </a:ext>
            </a:extLst>
          </p:cNvPr>
          <p:cNvPicPr>
            <a:picLocks noGrp="1" noChangeAspect="1"/>
          </p:cNvPicPr>
          <p:nvPr>
            <p:ph type="pic" sz="quarter" idx="10"/>
          </p:nvPr>
        </p:nvPicPr>
        <p:blipFill rotWithShape="1">
          <a:blip r:embed="rId2"/>
          <a:srcRect l="44948" r="-1124"/>
          <a:stretch/>
        </p:blipFill>
        <p:spPr>
          <a:xfrm>
            <a:off x="6130256" y="1530288"/>
            <a:ext cx="3978990" cy="3978990"/>
          </a:xfrm>
        </p:spPr>
      </p:pic>
    </p:spTree>
    <p:extLst>
      <p:ext uri="{BB962C8B-B14F-4D97-AF65-F5344CB8AC3E}">
        <p14:creationId xmlns:p14="http://schemas.microsoft.com/office/powerpoint/2010/main" val="194856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59">
            <a:extLst>
              <a:ext uri="{FF2B5EF4-FFF2-40B4-BE49-F238E27FC236}">
                <a16:creationId xmlns:a16="http://schemas.microsoft.com/office/drawing/2014/main" id="{E1EDAD45-333A-7F43-B260-691390C762F0}"/>
              </a:ext>
            </a:extLst>
          </p:cNvPr>
          <p:cNvSpPr/>
          <p:nvPr/>
        </p:nvSpPr>
        <p:spPr>
          <a:xfrm>
            <a:off x="285134" y="2055049"/>
            <a:ext cx="2905433" cy="4510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TextBox 60">
            <a:extLst>
              <a:ext uri="{FF2B5EF4-FFF2-40B4-BE49-F238E27FC236}">
                <a16:creationId xmlns:a16="http://schemas.microsoft.com/office/drawing/2014/main" id="{3CC67FD6-BEFE-F746-A75C-2691AE924C90}"/>
              </a:ext>
            </a:extLst>
          </p:cNvPr>
          <p:cNvSpPr txBox="1"/>
          <p:nvPr/>
        </p:nvSpPr>
        <p:spPr>
          <a:xfrm>
            <a:off x="455516" y="2313891"/>
            <a:ext cx="2334861" cy="229868"/>
          </a:xfrm>
          <a:prstGeom prst="rect">
            <a:avLst/>
          </a:prstGeom>
          <a:noFill/>
        </p:spPr>
        <p:txBody>
          <a:bodyPr wrap="square" lIns="0" tIns="0" rIns="0" bIns="0" rtlCol="0" anchor="b">
            <a:noAutofit/>
          </a:bodyPr>
          <a:lstStyle/>
          <a:p>
            <a:pPr>
              <a:lnSpc>
                <a:spcPct val="90000"/>
              </a:lnSpc>
            </a:pPr>
            <a:r>
              <a:rPr lang="de-DE" sz="1600" b="1">
                <a:solidFill>
                  <a:schemeClr val="bg1"/>
                </a:solidFill>
                <a:latin typeface="Roboto" panose="02000000000000000000" pitchFamily="2" charset="0"/>
                <a:ea typeface="Roboto" panose="02000000000000000000" pitchFamily="2" charset="0"/>
              </a:rPr>
              <a:t>Bio</a:t>
            </a:r>
          </a:p>
        </p:txBody>
      </p:sp>
      <p:sp>
        <p:nvSpPr>
          <p:cNvPr id="63" name="TextBox 62">
            <a:extLst>
              <a:ext uri="{FF2B5EF4-FFF2-40B4-BE49-F238E27FC236}">
                <a16:creationId xmlns:a16="http://schemas.microsoft.com/office/drawing/2014/main" id="{CCCAC398-8D0E-0846-9BB5-18058A2B184F}"/>
              </a:ext>
            </a:extLst>
          </p:cNvPr>
          <p:cNvSpPr txBox="1"/>
          <p:nvPr/>
        </p:nvSpPr>
        <p:spPr>
          <a:xfrm>
            <a:off x="454892" y="2640615"/>
            <a:ext cx="2334861" cy="4763961"/>
          </a:xfrm>
          <a:prstGeom prst="rect">
            <a:avLst/>
          </a:prstGeom>
          <a:noFill/>
        </p:spPr>
        <p:txBody>
          <a:bodyPr wrap="square" lIns="0" tIns="0" rIns="0" bIns="0" rtlCol="0" anchor="t">
            <a:noAutofit/>
          </a:bodyPr>
          <a:lstStyle/>
          <a:p>
            <a:r>
              <a:rPr lang="de-DE" sz="1200">
                <a:solidFill>
                  <a:schemeClr val="bg1"/>
                </a:solidFill>
                <a:latin typeface="Roboto Light"/>
                <a:ea typeface="Roboto Light"/>
                <a:cs typeface="Roboto Light"/>
              </a:rPr>
              <a:t>Eine gesunde Work-Life-Balance ist der sportlichen Familienmutter ebenso wichtig wie der Spaß an der Arbeit. Ob es sich um ein neues iPhone oder eine intelligente Software handelt, Elena hat ein Faible für Computer- und Technologietrends. Unter ihren Freundinnen und Freunden ist sie  die Expertin für technische Neuanschaffungen und Helferin in der Not. Die 40-Jährige ist hilfsbereit, engagiert und zielstrebig.</a:t>
            </a:r>
          </a:p>
        </p:txBody>
      </p:sp>
      <p:sp>
        <p:nvSpPr>
          <p:cNvPr id="70" name="TextBox 69">
            <a:extLst>
              <a:ext uri="{FF2B5EF4-FFF2-40B4-BE49-F238E27FC236}">
                <a16:creationId xmlns:a16="http://schemas.microsoft.com/office/drawing/2014/main" id="{B4A2F513-EA35-CF4D-B52B-ABE867B418B0}"/>
              </a:ext>
            </a:extLst>
          </p:cNvPr>
          <p:cNvSpPr txBox="1"/>
          <p:nvPr/>
        </p:nvSpPr>
        <p:spPr>
          <a:xfrm>
            <a:off x="454892" y="447727"/>
            <a:ext cx="2334861" cy="1769308"/>
          </a:xfrm>
          <a:prstGeom prst="rect">
            <a:avLst/>
          </a:prstGeom>
          <a:noFill/>
        </p:spPr>
        <p:txBody>
          <a:bodyPr wrap="square" lIns="0" tIns="0" rIns="0" bIns="0" rtlCol="0" anchor="t">
            <a:noAutofit/>
          </a:bodyPr>
          <a:lstStyle/>
          <a:p>
            <a:pPr>
              <a:lnSpc>
                <a:spcPct val="90000"/>
              </a:lnSpc>
            </a:pPr>
            <a:r>
              <a:rPr lang="en-US" sz="2800" b="1">
                <a:solidFill>
                  <a:schemeClr val="bg1"/>
                </a:solidFill>
                <a:latin typeface="Roboto" panose="02000000000000000000" pitchFamily="2" charset="0"/>
                <a:ea typeface="Roboto" panose="02000000000000000000" pitchFamily="2" charset="0"/>
              </a:rPr>
              <a:t>”You only live once - be the best version of yourself.”</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Persönliche Gegebenheiten</a:t>
            </a:r>
            <a:endParaRPr lang="de-DE" sz="1600" b="1">
              <a:solidFill>
                <a:schemeClr val="accent1"/>
              </a:solidFill>
              <a:latin typeface="Roboto" panose="02000000000000000000" pitchFamily="2" charset="0"/>
              <a:ea typeface="Roboto"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4927753"/>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Ziele</a:t>
            </a:r>
            <a:endParaRPr lang="de-DE"/>
          </a:p>
        </p:txBody>
      </p:sp>
      <p:sp>
        <p:nvSpPr>
          <p:cNvPr id="94" name="TextBox 93">
            <a:extLst>
              <a:ext uri="{FF2B5EF4-FFF2-40B4-BE49-F238E27FC236}">
                <a16:creationId xmlns:a16="http://schemas.microsoft.com/office/drawing/2014/main" id="{1E0DCF2A-2437-E048-9A10-A76204FD7838}"/>
              </a:ext>
            </a:extLst>
          </p:cNvPr>
          <p:cNvSpPr txBox="1"/>
          <p:nvPr/>
        </p:nvSpPr>
        <p:spPr>
          <a:xfrm>
            <a:off x="6375308" y="5194333"/>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Mit 40 fängt das Leben erst richtig an.</a:t>
            </a: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29" y="4939021"/>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Message an das Team</a:t>
            </a:r>
          </a:p>
        </p:txBody>
      </p:sp>
      <p:sp>
        <p:nvSpPr>
          <p:cNvPr id="96" name="TextBox 95">
            <a:extLst>
              <a:ext uri="{FF2B5EF4-FFF2-40B4-BE49-F238E27FC236}">
                <a16:creationId xmlns:a16="http://schemas.microsoft.com/office/drawing/2014/main" id="{F856BCA7-6DB0-CD4B-944A-B650B17A4BA8}"/>
              </a:ext>
            </a:extLst>
          </p:cNvPr>
          <p:cNvSpPr txBox="1"/>
          <p:nvPr/>
        </p:nvSpPr>
        <p:spPr>
          <a:xfrm>
            <a:off x="8986683" y="5178454"/>
            <a:ext cx="2905433" cy="136322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Ich tue aktiv etwas für meine Gesundheit, möchte jetzt aber noch mehr für meine persönliche Körperstatue tun.</a:t>
            </a:r>
          </a:p>
          <a:p>
            <a:r>
              <a:rPr lang="de-DE" sz="1100">
                <a:solidFill>
                  <a:schemeClr val="tx1">
                    <a:lumMod val="75000"/>
                    <a:lumOff val="25000"/>
                  </a:schemeClr>
                </a:solidFill>
                <a:latin typeface="Roboto Light" panose="02000000000000000000" pitchFamily="2" charset="0"/>
                <a:ea typeface="Roboto Light" panose="02000000000000000000" pitchFamily="2" charset="0"/>
              </a:rPr>
              <a:t>Bisherige Online Trainer waren enttäuschen, jedoch könnte </a:t>
            </a:r>
            <a:r>
              <a:rPr lang="de-DE" sz="1100" err="1">
                <a:solidFill>
                  <a:schemeClr val="tx1">
                    <a:lumMod val="75000"/>
                    <a:lumOff val="25000"/>
                  </a:schemeClr>
                </a:solidFill>
                <a:latin typeface="Roboto Light" panose="02000000000000000000" pitchFamily="2" charset="0"/>
                <a:ea typeface="Roboto Light" panose="02000000000000000000" pitchFamily="2" charset="0"/>
              </a:rPr>
              <a:t>Tromega</a:t>
            </a:r>
            <a:r>
              <a:rPr lang="de-DE" sz="1100">
                <a:solidFill>
                  <a:schemeClr val="tx1">
                    <a:lumMod val="75000"/>
                    <a:lumOff val="25000"/>
                  </a:schemeClr>
                </a:solidFill>
                <a:latin typeface="Roboto Light" panose="02000000000000000000" pitchFamily="2" charset="0"/>
                <a:ea typeface="Roboto Light" panose="02000000000000000000" pitchFamily="2" charset="0"/>
              </a:rPr>
              <a:t>  ein starke Möglichkeit Ärzte per App oder Online-Chat aufzusuchen.</a:t>
            </a:r>
          </a:p>
          <a:p>
            <a:r>
              <a:rPr lang="de-DE" sz="1100">
                <a:solidFill>
                  <a:schemeClr val="tx1">
                    <a:lumMod val="75000"/>
                    <a:lumOff val="25000"/>
                  </a:schemeClr>
                </a:solidFill>
                <a:latin typeface="Roboto Light" panose="02000000000000000000" pitchFamily="2" charset="0"/>
                <a:ea typeface="Roboto Light" panose="02000000000000000000" pitchFamily="2" charset="0"/>
              </a:rPr>
              <a:t>Ich lasse mich regelmäßig medizinisch untersuchen.</a:t>
            </a:r>
            <a:endParaRPr lang="de-DE" sz="1100">
              <a:solidFill>
                <a:schemeClr val="tx1">
                  <a:lumMod val="75000"/>
                  <a:lumOff val="25000"/>
                </a:schemeClr>
              </a:solidFill>
              <a:highlight>
                <a:srgbClr val="00FFFF"/>
              </a:highlight>
              <a:latin typeface="Roboto Light" panose="02000000000000000000" pitchFamily="2" charset="0"/>
              <a:ea typeface="Roboto Light" panose="02000000000000000000" pitchFamily="2" charset="0"/>
            </a:endParaRP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Interessen</a:t>
            </a:r>
            <a:endParaRPr lang="de-DE" sz="1600" b="1">
              <a:solidFill>
                <a:schemeClr val="accent1"/>
              </a:solidFill>
              <a:latin typeface="Roboto" panose="02000000000000000000" pitchFamily="2" charset="0"/>
              <a:ea typeface="Roboto" panose="02000000000000000000" pitchFamily="2" charset="0"/>
            </a:endParaRPr>
          </a:p>
        </p:txBody>
      </p:sp>
      <p:sp>
        <p:nvSpPr>
          <p:cNvPr id="98" name="TextBox 97">
            <a:extLst>
              <a:ext uri="{FF2B5EF4-FFF2-40B4-BE49-F238E27FC236}">
                <a16:creationId xmlns:a16="http://schemas.microsoft.com/office/drawing/2014/main" id="{CC605073-5880-034D-B475-B7531363F1C7}"/>
              </a:ext>
            </a:extLst>
          </p:cNvPr>
          <p:cNvSpPr txBox="1"/>
          <p:nvPr/>
        </p:nvSpPr>
        <p:spPr>
          <a:xfrm>
            <a:off x="6384079" y="882271"/>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Fitness</a:t>
            </a: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Affinitäten</a:t>
            </a:r>
            <a:endParaRPr lang="de-DE" sz="1600" b="1">
              <a:solidFill>
                <a:schemeClr val="accent1"/>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79D9861D-2015-3C44-AB9B-DFBD0E98BE5C}"/>
              </a:ext>
            </a:extLst>
          </p:cNvPr>
          <p:cNvSpPr txBox="1"/>
          <p:nvPr/>
        </p:nvSpPr>
        <p:spPr>
          <a:xfrm>
            <a:off x="6384079" y="112807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ea typeface="+mn-lt"/>
                <a:cs typeface="+mn-lt"/>
              </a:rPr>
              <a:t>Unternehmen leiten</a:t>
            </a:r>
            <a:endParaRPr lang="de-DE"/>
          </a:p>
        </p:txBody>
      </p:sp>
      <p:sp>
        <p:nvSpPr>
          <p:cNvPr id="101" name="TextBox 100">
            <a:extLst>
              <a:ext uri="{FF2B5EF4-FFF2-40B4-BE49-F238E27FC236}">
                <a16:creationId xmlns:a16="http://schemas.microsoft.com/office/drawing/2014/main" id="{B405ADA4-4911-0643-8C2E-A6854D773C5B}"/>
              </a:ext>
            </a:extLst>
          </p:cNvPr>
          <p:cNvSpPr txBox="1"/>
          <p:nvPr/>
        </p:nvSpPr>
        <p:spPr>
          <a:xfrm>
            <a:off x="6384079" y="137191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ea typeface="+mn-lt"/>
                <a:cs typeface="+mn-lt"/>
              </a:rPr>
              <a:t>Die Führung übernehmen</a:t>
            </a:r>
            <a:endParaRPr lang="de-DE"/>
          </a:p>
        </p:txBody>
      </p:sp>
      <p:sp>
        <p:nvSpPr>
          <p:cNvPr id="3" name="TextBox 103">
            <a:extLst>
              <a:ext uri="{FF2B5EF4-FFF2-40B4-BE49-F238E27FC236}">
                <a16:creationId xmlns:a16="http://schemas.microsoft.com/office/drawing/2014/main" id="{D8D532E8-95E9-485A-C903-543EFB2115FF}"/>
              </a:ext>
            </a:extLst>
          </p:cNvPr>
          <p:cNvSpPr txBox="1"/>
          <p:nvPr/>
        </p:nvSpPr>
        <p:spPr>
          <a:xfrm>
            <a:off x="9004225"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Geld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8" name="TextBox 104">
            <a:extLst>
              <a:ext uri="{FF2B5EF4-FFF2-40B4-BE49-F238E27FC236}">
                <a16:creationId xmlns:a16="http://schemas.microsoft.com/office/drawing/2014/main" id="{D3540B24-ACD1-FC16-F0C5-34A8CD1490CE}"/>
              </a:ext>
            </a:extLst>
          </p:cNvPr>
          <p:cNvSpPr txBox="1"/>
          <p:nvPr/>
        </p:nvSpPr>
        <p:spPr>
          <a:xfrm>
            <a:off x="9004225" y="112807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Meetings</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4" name="TextBox 105">
            <a:extLst>
              <a:ext uri="{FF2B5EF4-FFF2-40B4-BE49-F238E27FC236}">
                <a16:creationId xmlns:a16="http://schemas.microsoft.com/office/drawing/2014/main" id="{5D4F8E3D-5E68-946A-85C9-2BD32CF727FB}"/>
              </a:ext>
            </a:extLst>
          </p:cNvPr>
          <p:cNvSpPr txBox="1"/>
          <p:nvPr/>
        </p:nvSpPr>
        <p:spPr>
          <a:xfrm>
            <a:off x="9004225" y="137191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Kurze Workouts</a:t>
            </a:r>
          </a:p>
        </p:txBody>
      </p:sp>
      <p:sp>
        <p:nvSpPr>
          <p:cNvPr id="16" name="TextBox 106">
            <a:extLst>
              <a:ext uri="{FF2B5EF4-FFF2-40B4-BE49-F238E27FC236}">
                <a16:creationId xmlns:a16="http://schemas.microsoft.com/office/drawing/2014/main" id="{5E346860-93D9-8EF4-F787-F9C2734865EE}"/>
              </a:ext>
            </a:extLst>
          </p:cNvPr>
          <p:cNvSpPr txBox="1"/>
          <p:nvPr/>
        </p:nvSpPr>
        <p:spPr>
          <a:xfrm>
            <a:off x="9004225" y="1619538"/>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Ernährung</a:t>
            </a:r>
            <a:endParaRPr lang="de-DE"/>
          </a:p>
        </p:txBody>
      </p:sp>
      <p:sp>
        <p:nvSpPr>
          <p:cNvPr id="18" name="TextBox 107">
            <a:extLst>
              <a:ext uri="{FF2B5EF4-FFF2-40B4-BE49-F238E27FC236}">
                <a16:creationId xmlns:a16="http://schemas.microsoft.com/office/drawing/2014/main" id="{E0F9C4EC-57AE-31AA-B172-7C7A2CC4FC41}"/>
              </a:ext>
            </a:extLst>
          </p:cNvPr>
          <p:cNvSpPr txBox="1"/>
          <p:nvPr/>
        </p:nvSpPr>
        <p:spPr>
          <a:xfrm>
            <a:off x="9004225" y="1865603"/>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Lesen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0" name="TextBox 108">
            <a:extLst>
              <a:ext uri="{FF2B5EF4-FFF2-40B4-BE49-F238E27FC236}">
                <a16:creationId xmlns:a16="http://schemas.microsoft.com/office/drawing/2014/main" id="{0D8A3399-AC6E-7ECA-7139-7F46A807CD2A}"/>
              </a:ext>
            </a:extLst>
          </p:cNvPr>
          <p:cNvSpPr txBox="1"/>
          <p:nvPr/>
        </p:nvSpPr>
        <p:spPr>
          <a:xfrm>
            <a:off x="10184096"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Twitter</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2" name="TextBox 73">
            <a:extLst>
              <a:ext uri="{FF2B5EF4-FFF2-40B4-BE49-F238E27FC236}">
                <a16:creationId xmlns:a16="http://schemas.microsoft.com/office/drawing/2014/main" id="{3FE3AAA7-D7BA-8447-751F-1CD8C60D24AA}"/>
              </a:ext>
            </a:extLst>
          </p:cNvPr>
          <p:cNvSpPr txBox="1"/>
          <p:nvPr/>
        </p:nvSpPr>
        <p:spPr>
          <a:xfrm>
            <a:off x="6384079" y="3048450"/>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Geld</a:t>
            </a:r>
            <a:endParaRPr lang="de-DE"/>
          </a:p>
        </p:txBody>
      </p:sp>
      <p:sp>
        <p:nvSpPr>
          <p:cNvPr id="24" name="TextBox 74">
            <a:extLst>
              <a:ext uri="{FF2B5EF4-FFF2-40B4-BE49-F238E27FC236}">
                <a16:creationId xmlns:a16="http://schemas.microsoft.com/office/drawing/2014/main" id="{67E94DCE-69AA-AD65-61B0-4B9677BD7E07}"/>
              </a:ext>
            </a:extLst>
          </p:cNvPr>
          <p:cNvSpPr txBox="1"/>
          <p:nvPr/>
        </p:nvSpPr>
        <p:spPr>
          <a:xfrm>
            <a:off x="6384079" y="3331128"/>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Zeit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6" name="TextBox 75">
            <a:extLst>
              <a:ext uri="{FF2B5EF4-FFF2-40B4-BE49-F238E27FC236}">
                <a16:creationId xmlns:a16="http://schemas.microsoft.com/office/drawing/2014/main" id="{5DAAC485-AFF5-4C6B-504E-0D0C1EA7513C}"/>
              </a:ext>
            </a:extLst>
          </p:cNvPr>
          <p:cNvSpPr txBox="1"/>
          <p:nvPr/>
        </p:nvSpPr>
        <p:spPr>
          <a:xfrm>
            <a:off x="6384079" y="3613806"/>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Trainingsstand</a:t>
            </a:r>
            <a:endParaRPr lang="de-DE"/>
          </a:p>
        </p:txBody>
      </p:sp>
      <p:sp>
        <p:nvSpPr>
          <p:cNvPr id="28" name="TextBox 76">
            <a:extLst>
              <a:ext uri="{FF2B5EF4-FFF2-40B4-BE49-F238E27FC236}">
                <a16:creationId xmlns:a16="http://schemas.microsoft.com/office/drawing/2014/main" id="{6D5E6F8B-95E7-8625-181F-462988822310}"/>
              </a:ext>
            </a:extLst>
          </p:cNvPr>
          <p:cNvSpPr txBox="1"/>
          <p:nvPr/>
        </p:nvSpPr>
        <p:spPr>
          <a:xfrm>
            <a:off x="6384079" y="3896484"/>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Motivation</a:t>
            </a:r>
            <a:endParaRPr lang="de-DE"/>
          </a:p>
        </p:txBody>
      </p:sp>
      <p:sp>
        <p:nvSpPr>
          <p:cNvPr id="30" name="TextBox 77">
            <a:extLst>
              <a:ext uri="{FF2B5EF4-FFF2-40B4-BE49-F238E27FC236}">
                <a16:creationId xmlns:a16="http://schemas.microsoft.com/office/drawing/2014/main" id="{DDEF8D4B-13DB-8DCF-0F0C-7F25BE233F21}"/>
              </a:ext>
            </a:extLst>
          </p:cNvPr>
          <p:cNvSpPr txBox="1"/>
          <p:nvPr/>
        </p:nvSpPr>
        <p:spPr>
          <a:xfrm>
            <a:off x="6384079" y="4179161"/>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Lernfähigkeit</a:t>
            </a:r>
            <a:endParaRPr lang="de-DE"/>
          </a:p>
        </p:txBody>
      </p:sp>
      <p:cxnSp>
        <p:nvCxnSpPr>
          <p:cNvPr id="32" name="Straight Connector 83">
            <a:extLst>
              <a:ext uri="{FF2B5EF4-FFF2-40B4-BE49-F238E27FC236}">
                <a16:creationId xmlns:a16="http://schemas.microsoft.com/office/drawing/2014/main" id="{6ABD4204-254F-1FB2-CDEF-699BFD179894}"/>
              </a:ext>
            </a:extLst>
          </p:cNvPr>
          <p:cNvCxnSpPr>
            <a:cxnSpLocks/>
          </p:cNvCxnSpPr>
          <p:nvPr/>
        </p:nvCxnSpPr>
        <p:spPr>
          <a:xfrm>
            <a:off x="7550001" y="3138542"/>
            <a:ext cx="4187107" cy="155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84">
            <a:extLst>
              <a:ext uri="{FF2B5EF4-FFF2-40B4-BE49-F238E27FC236}">
                <a16:creationId xmlns:a16="http://schemas.microsoft.com/office/drawing/2014/main" id="{E463C45B-2816-B0AE-479D-8E4C27C265FC}"/>
              </a:ext>
            </a:extLst>
          </p:cNvPr>
          <p:cNvCxnSpPr>
            <a:cxnSpLocks/>
          </p:cNvCxnSpPr>
          <p:nvPr/>
        </p:nvCxnSpPr>
        <p:spPr>
          <a:xfrm>
            <a:off x="7550001" y="3421220"/>
            <a:ext cx="744599" cy="1856"/>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85">
            <a:extLst>
              <a:ext uri="{FF2B5EF4-FFF2-40B4-BE49-F238E27FC236}">
                <a16:creationId xmlns:a16="http://schemas.microsoft.com/office/drawing/2014/main" id="{76A635BC-9045-9CE2-E030-F7A28103839D}"/>
              </a:ext>
            </a:extLst>
          </p:cNvPr>
          <p:cNvCxnSpPr>
            <a:cxnSpLocks/>
          </p:cNvCxnSpPr>
          <p:nvPr/>
        </p:nvCxnSpPr>
        <p:spPr>
          <a:xfrm flipV="1">
            <a:off x="7550413" y="3708846"/>
            <a:ext cx="227325" cy="329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86">
            <a:extLst>
              <a:ext uri="{FF2B5EF4-FFF2-40B4-BE49-F238E27FC236}">
                <a16:creationId xmlns:a16="http://schemas.microsoft.com/office/drawing/2014/main" id="{01143381-C730-CE60-F9E7-E37800EEAB77}"/>
              </a:ext>
            </a:extLst>
          </p:cNvPr>
          <p:cNvCxnSpPr>
            <a:cxnSpLocks/>
          </p:cNvCxnSpPr>
          <p:nvPr/>
        </p:nvCxnSpPr>
        <p:spPr>
          <a:xfrm>
            <a:off x="7541342" y="3986576"/>
            <a:ext cx="3552913"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87">
            <a:extLst>
              <a:ext uri="{FF2B5EF4-FFF2-40B4-BE49-F238E27FC236}">
                <a16:creationId xmlns:a16="http://schemas.microsoft.com/office/drawing/2014/main" id="{A3E083E5-0293-F950-E482-6A31566DA1DC}"/>
              </a:ext>
            </a:extLst>
          </p:cNvPr>
          <p:cNvCxnSpPr>
            <a:cxnSpLocks/>
          </p:cNvCxnSpPr>
          <p:nvPr/>
        </p:nvCxnSpPr>
        <p:spPr>
          <a:xfrm>
            <a:off x="7541342" y="4262450"/>
            <a:ext cx="3465519" cy="680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7" name="Picture Placeholder 36" descr="A picture containing white, mammal&#10;&#10;Description automatically generated">
            <a:extLst>
              <a:ext uri="{FF2B5EF4-FFF2-40B4-BE49-F238E27FC236}">
                <a16:creationId xmlns:a16="http://schemas.microsoft.com/office/drawing/2014/main" id="{88D72179-586B-D29A-D3AC-6E5CE7B906E8}"/>
              </a:ext>
            </a:extLst>
          </p:cNvPr>
          <p:cNvPicPr>
            <a:picLocks noGrp="1" noChangeAspect="1"/>
          </p:cNvPicPr>
          <p:nvPr>
            <p:ph type="pic" sz="quarter" idx="10"/>
          </p:nvPr>
        </p:nvPicPr>
        <p:blipFill rotWithShape="1">
          <a:blip r:embed="rId3"/>
          <a:srcRect l="57646" t="-124" r="16342" b="124"/>
          <a:stretch/>
        </p:blipFill>
        <p:spPr>
          <a:xfrm>
            <a:off x="3190565" y="292511"/>
            <a:ext cx="2905433" cy="6272979"/>
          </a:xfrm>
        </p:spPr>
      </p:pic>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33469" y="5948786"/>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31460" y="5948786"/>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82951" y="5948786"/>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83987" y="5948786"/>
            <a:ext cx="240265" cy="240265"/>
          </a:xfrm>
          <a:prstGeom prst="rect">
            <a:avLst/>
          </a:prstGeom>
        </p:spPr>
      </p:pic>
      <p:sp>
        <p:nvSpPr>
          <p:cNvPr id="10" name="TextBox 9">
            <a:extLst>
              <a:ext uri="{FF2B5EF4-FFF2-40B4-BE49-F238E27FC236}">
                <a16:creationId xmlns:a16="http://schemas.microsoft.com/office/drawing/2014/main" id="{435D800D-1EBB-E0C9-7BA2-D1ADBBF4CB08}"/>
              </a:ext>
            </a:extLst>
          </p:cNvPr>
          <p:cNvSpPr txBox="1"/>
          <p:nvPr/>
        </p:nvSpPr>
        <p:spPr>
          <a:xfrm>
            <a:off x="3469875" y="4840559"/>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Elena Musk, 35</a:t>
            </a:r>
          </a:p>
        </p:txBody>
      </p:sp>
      <p:sp>
        <p:nvSpPr>
          <p:cNvPr id="11" name="TextBox 10">
            <a:extLst>
              <a:ext uri="{FF2B5EF4-FFF2-40B4-BE49-F238E27FC236}">
                <a16:creationId xmlns:a16="http://schemas.microsoft.com/office/drawing/2014/main" id="{3B7EAD1B-06E5-8ED6-6EF7-8B0CB76CFDDD}"/>
              </a:ext>
            </a:extLst>
          </p:cNvPr>
          <p:cNvSpPr txBox="1"/>
          <p:nvPr/>
        </p:nvSpPr>
        <p:spPr>
          <a:xfrm>
            <a:off x="3469875" y="5332327"/>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Duele Studentin</a:t>
            </a:r>
          </a:p>
        </p:txBody>
      </p:sp>
      <p:sp>
        <p:nvSpPr>
          <p:cNvPr id="12" name="TextBox 11">
            <a:extLst>
              <a:ext uri="{FF2B5EF4-FFF2-40B4-BE49-F238E27FC236}">
                <a16:creationId xmlns:a16="http://schemas.microsoft.com/office/drawing/2014/main" id="{D8B8B6A9-EF9F-F4DF-60CF-D978EC3C4769}"/>
              </a:ext>
            </a:extLst>
          </p:cNvPr>
          <p:cNvSpPr txBox="1"/>
          <p:nvPr/>
        </p:nvSpPr>
        <p:spPr>
          <a:xfrm>
            <a:off x="3469875" y="5828912"/>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Mannheim, Germany</a:t>
            </a:r>
          </a:p>
        </p:txBody>
      </p:sp>
      <p:sp>
        <p:nvSpPr>
          <p:cNvPr id="4" name="TextBox 16">
            <a:extLst>
              <a:ext uri="{FF2B5EF4-FFF2-40B4-BE49-F238E27FC236}">
                <a16:creationId xmlns:a16="http://schemas.microsoft.com/office/drawing/2014/main" id="{11175784-A278-3ACF-C8C5-D7EEA9BB0608}"/>
              </a:ext>
            </a:extLst>
          </p:cNvPr>
          <p:cNvSpPr txBox="1"/>
          <p:nvPr/>
        </p:nvSpPr>
        <p:spPr>
          <a:xfrm>
            <a:off x="3454122" y="4795300"/>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a:ea typeface="Roboto"/>
                <a:cs typeface="Roboto"/>
              </a:rPr>
              <a:t>Elena Musk, 40</a:t>
            </a:r>
            <a:endParaRPr lang="de-DE">
              <a:solidFill>
                <a:schemeClr val="bg1"/>
              </a:solidFill>
            </a:endParaRPr>
          </a:p>
        </p:txBody>
      </p:sp>
      <p:sp>
        <p:nvSpPr>
          <p:cNvPr id="15" name="TextBox 17">
            <a:extLst>
              <a:ext uri="{FF2B5EF4-FFF2-40B4-BE49-F238E27FC236}">
                <a16:creationId xmlns:a16="http://schemas.microsoft.com/office/drawing/2014/main" id="{9A226DC7-8384-F849-A6E6-FB90BE68B483}"/>
              </a:ext>
            </a:extLst>
          </p:cNvPr>
          <p:cNvSpPr txBox="1"/>
          <p:nvPr/>
        </p:nvSpPr>
        <p:spPr>
          <a:xfrm>
            <a:off x="3454122" y="528706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CEO</a:t>
            </a:r>
            <a:endParaRPr lang="de-DE" sz="120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3F593BAE-FBD3-E44C-8B6B-0F9BC078551A}"/>
              </a:ext>
            </a:extLst>
          </p:cNvPr>
          <p:cNvSpPr txBox="1"/>
          <p:nvPr/>
        </p:nvSpPr>
        <p:spPr>
          <a:xfrm>
            <a:off x="3454122" y="5783653"/>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Frankfurt, Germany</a:t>
            </a:r>
            <a:endParaRPr lang="de-DE">
              <a:solidFill>
                <a:schemeClr val="bg1"/>
              </a:solidFill>
            </a:endParaRPr>
          </a:p>
        </p:txBody>
      </p:sp>
    </p:spTree>
    <p:extLst>
      <p:ext uri="{BB962C8B-B14F-4D97-AF65-F5344CB8AC3E}">
        <p14:creationId xmlns:p14="http://schemas.microsoft.com/office/powerpoint/2010/main" val="165547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C892F9-C7F0-9A49-8988-26BC756346B0}"/>
              </a:ext>
            </a:extLst>
          </p:cNvPr>
          <p:cNvSpPr txBox="1"/>
          <p:nvPr/>
        </p:nvSpPr>
        <p:spPr>
          <a:xfrm>
            <a:off x="794283" y="451772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a:ea typeface="Roboto"/>
                <a:cs typeface="Roboto"/>
              </a:rPr>
              <a:t>Elena Musk, 40</a:t>
            </a:r>
            <a:endParaRPr lang="de-DE">
              <a:solidFill>
                <a:schemeClr val="bg1"/>
              </a:solidFill>
            </a:endParaRPr>
          </a:p>
        </p:txBody>
      </p:sp>
      <p:sp>
        <p:nvSpPr>
          <p:cNvPr id="18" name="TextBox 17">
            <a:extLst>
              <a:ext uri="{FF2B5EF4-FFF2-40B4-BE49-F238E27FC236}">
                <a16:creationId xmlns:a16="http://schemas.microsoft.com/office/drawing/2014/main" id="{BA4209EE-E0EC-1742-A870-32FDA1EADC4A}"/>
              </a:ext>
            </a:extLst>
          </p:cNvPr>
          <p:cNvSpPr txBox="1"/>
          <p:nvPr/>
        </p:nvSpPr>
        <p:spPr>
          <a:xfrm>
            <a:off x="794283" y="5009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CEO</a:t>
            </a:r>
            <a:endParaRPr lang="de-DE" sz="120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3CB73D64-0FF0-CB4D-9816-4F97F993B03E}"/>
              </a:ext>
            </a:extLst>
          </p:cNvPr>
          <p:cNvSpPr txBox="1"/>
          <p:nvPr/>
        </p:nvSpPr>
        <p:spPr>
          <a:xfrm>
            <a:off x="794283" y="550608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Frankfurt, Germany</a:t>
            </a:r>
            <a:endParaRPr lang="de-DE">
              <a:solidFill>
                <a:schemeClr val="bg1"/>
              </a:solidFill>
            </a:endParaRPr>
          </a:p>
        </p:txBody>
      </p:sp>
      <p:pic>
        <p:nvPicPr>
          <p:cNvPr id="93" name="Grafik 12">
            <a:extLst>
              <a:ext uri="{FF2B5EF4-FFF2-40B4-BE49-F238E27FC236}">
                <a16:creationId xmlns:a16="http://schemas.microsoft.com/office/drawing/2014/main" id="{6E1E22E7-BA30-EEDF-BF02-8F0E61234EF9}"/>
              </a:ext>
            </a:extLst>
          </p:cNvPr>
          <p:cNvPicPr>
            <a:picLocks noChangeAspect="1"/>
          </p:cNvPicPr>
          <p:nvPr/>
        </p:nvPicPr>
        <p:blipFill rotWithShape="1">
          <a:blip r:embed="rId2"/>
          <a:srcRect l="15250" r="15250"/>
          <a:stretch/>
        </p:blipFill>
        <p:spPr>
          <a:xfrm>
            <a:off x="416215" y="897016"/>
            <a:ext cx="3324481" cy="3324481"/>
          </a:xfrm>
          <a:custGeom>
            <a:avLst/>
            <a:gdLst>
              <a:gd name="connsiteX0" fmla="*/ 1568246 w 3136492"/>
              <a:gd name="connsiteY0" fmla="*/ 0 h 3136492"/>
              <a:gd name="connsiteX1" fmla="*/ 3136492 w 3136492"/>
              <a:gd name="connsiteY1" fmla="*/ 1568246 h 3136492"/>
              <a:gd name="connsiteX2" fmla="*/ 1568246 w 3136492"/>
              <a:gd name="connsiteY2" fmla="*/ 3136492 h 3136492"/>
              <a:gd name="connsiteX3" fmla="*/ 0 w 3136492"/>
              <a:gd name="connsiteY3" fmla="*/ 1568246 h 3136492"/>
              <a:gd name="connsiteX4" fmla="*/ 1568246 w 3136492"/>
              <a:gd name="connsiteY4" fmla="*/ 0 h 3136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492" h="3136492">
                <a:moveTo>
                  <a:pt x="1568246" y="0"/>
                </a:moveTo>
                <a:cubicBezTo>
                  <a:pt x="2434364" y="0"/>
                  <a:pt x="3136492" y="702128"/>
                  <a:pt x="3136492" y="1568246"/>
                </a:cubicBezTo>
                <a:cubicBezTo>
                  <a:pt x="3136492" y="2434364"/>
                  <a:pt x="2434364" y="3136492"/>
                  <a:pt x="1568246" y="3136492"/>
                </a:cubicBezTo>
                <a:cubicBezTo>
                  <a:pt x="702128" y="3136492"/>
                  <a:pt x="0" y="2434364"/>
                  <a:pt x="0" y="1568246"/>
                </a:cubicBezTo>
                <a:cubicBezTo>
                  <a:pt x="0" y="702128"/>
                  <a:pt x="702128" y="0"/>
                  <a:pt x="1568246" y="0"/>
                </a:cubicBezTo>
                <a:close/>
              </a:path>
            </a:pathLst>
          </a:custGeom>
          <a:pattFill prst="pct5">
            <a:fgClr>
              <a:schemeClr val="accent1"/>
            </a:fgClr>
            <a:bgClr>
              <a:schemeClr val="accent1">
                <a:lumMod val="20000"/>
                <a:lumOff val="80000"/>
              </a:schemeClr>
            </a:bgClr>
          </a:pattFill>
        </p:spPr>
      </p:pic>
      <p:sp>
        <p:nvSpPr>
          <p:cNvPr id="22" name="Rectangle 2">
            <a:extLst>
              <a:ext uri="{FF2B5EF4-FFF2-40B4-BE49-F238E27FC236}">
                <a16:creationId xmlns:a16="http://schemas.microsoft.com/office/drawing/2014/main" id="{29EC0C11-15C3-3ED8-CFE2-4BAB3691D412}"/>
              </a:ext>
            </a:extLst>
          </p:cNvPr>
          <p:cNvSpPr/>
          <p:nvPr/>
        </p:nvSpPr>
        <p:spPr>
          <a:xfrm>
            <a:off x="6897624" y="3426976"/>
            <a:ext cx="5009241" cy="3136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tangle 4">
            <a:extLst>
              <a:ext uri="{FF2B5EF4-FFF2-40B4-BE49-F238E27FC236}">
                <a16:creationId xmlns:a16="http://schemas.microsoft.com/office/drawing/2014/main" id="{203046E1-3F3C-74F3-D4F6-10BB38CC8487}"/>
              </a:ext>
            </a:extLst>
          </p:cNvPr>
          <p:cNvSpPr/>
          <p:nvPr/>
        </p:nvSpPr>
        <p:spPr>
          <a:xfrm>
            <a:off x="9011077" y="288459"/>
            <a:ext cx="1117691" cy="3132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Rectangle 5">
            <a:extLst>
              <a:ext uri="{FF2B5EF4-FFF2-40B4-BE49-F238E27FC236}">
                <a16:creationId xmlns:a16="http://schemas.microsoft.com/office/drawing/2014/main" id="{A8649605-C08F-F767-D5EF-4E68BBC95705}"/>
              </a:ext>
            </a:extLst>
          </p:cNvPr>
          <p:cNvSpPr/>
          <p:nvPr/>
        </p:nvSpPr>
        <p:spPr>
          <a:xfrm>
            <a:off x="3992194" y="3429001"/>
            <a:ext cx="2905433" cy="935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TextBox 25">
            <a:extLst>
              <a:ext uri="{FF2B5EF4-FFF2-40B4-BE49-F238E27FC236}">
                <a16:creationId xmlns:a16="http://schemas.microsoft.com/office/drawing/2014/main" id="{F7877422-2D0A-684F-7904-564EBE67DC55}"/>
              </a:ext>
            </a:extLst>
          </p:cNvPr>
          <p:cNvSpPr txBox="1"/>
          <p:nvPr/>
        </p:nvSpPr>
        <p:spPr>
          <a:xfrm>
            <a:off x="7249207" y="3796348"/>
            <a:ext cx="4319683"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Technikvertrautheit</a:t>
            </a:r>
            <a:endParaRPr lang="de-DE" sz="1600" b="1">
              <a:solidFill>
                <a:schemeClr val="accent1"/>
              </a:solidFill>
              <a:latin typeface="Roboto" panose="02000000000000000000" pitchFamily="2" charset="0"/>
              <a:ea typeface="Roboto" panose="02000000000000000000" pitchFamily="2" charset="0"/>
            </a:endParaRPr>
          </a:p>
        </p:txBody>
      </p:sp>
      <p:sp>
        <p:nvSpPr>
          <p:cNvPr id="102" name="TextBox 26">
            <a:extLst>
              <a:ext uri="{FF2B5EF4-FFF2-40B4-BE49-F238E27FC236}">
                <a16:creationId xmlns:a16="http://schemas.microsoft.com/office/drawing/2014/main" id="{9281721E-21DB-C4D1-EC5F-2994D0B951E1}"/>
              </a:ext>
            </a:extLst>
          </p:cNvPr>
          <p:cNvSpPr txBox="1"/>
          <p:nvPr/>
        </p:nvSpPr>
        <p:spPr>
          <a:xfrm>
            <a:off x="7244987" y="4267311"/>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Internet</a:t>
            </a:r>
          </a:p>
        </p:txBody>
      </p:sp>
      <p:sp>
        <p:nvSpPr>
          <p:cNvPr id="106" name="Oval 27">
            <a:extLst>
              <a:ext uri="{FF2B5EF4-FFF2-40B4-BE49-F238E27FC236}">
                <a16:creationId xmlns:a16="http://schemas.microsoft.com/office/drawing/2014/main" id="{DB2048F7-8E52-F51C-EFCC-0B820098CA40}"/>
              </a:ext>
            </a:extLst>
          </p:cNvPr>
          <p:cNvSpPr/>
          <p:nvPr/>
        </p:nvSpPr>
        <p:spPr>
          <a:xfrm>
            <a:off x="8417197"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Oval 28">
            <a:extLst>
              <a:ext uri="{FF2B5EF4-FFF2-40B4-BE49-F238E27FC236}">
                <a16:creationId xmlns:a16="http://schemas.microsoft.com/office/drawing/2014/main" id="{C5BEE4ED-B484-A638-29E1-0A7D7422DBE0}"/>
              </a:ext>
            </a:extLst>
          </p:cNvPr>
          <p:cNvSpPr/>
          <p:nvPr/>
        </p:nvSpPr>
        <p:spPr>
          <a:xfrm>
            <a:off x="8730458"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Oval 29">
            <a:extLst>
              <a:ext uri="{FF2B5EF4-FFF2-40B4-BE49-F238E27FC236}">
                <a16:creationId xmlns:a16="http://schemas.microsoft.com/office/drawing/2014/main" id="{CDEECB03-4E4B-4B0B-F5E6-B7986EC1DF91}"/>
              </a:ext>
            </a:extLst>
          </p:cNvPr>
          <p:cNvSpPr/>
          <p:nvPr/>
        </p:nvSpPr>
        <p:spPr>
          <a:xfrm>
            <a:off x="9043719"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Oval 30">
            <a:extLst>
              <a:ext uri="{FF2B5EF4-FFF2-40B4-BE49-F238E27FC236}">
                <a16:creationId xmlns:a16="http://schemas.microsoft.com/office/drawing/2014/main" id="{60E739F2-CC9E-58E7-9F33-88D189B702D1}"/>
              </a:ext>
            </a:extLst>
          </p:cNvPr>
          <p:cNvSpPr/>
          <p:nvPr/>
        </p:nvSpPr>
        <p:spPr>
          <a:xfrm>
            <a:off x="9356981"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Oval 31">
            <a:extLst>
              <a:ext uri="{FF2B5EF4-FFF2-40B4-BE49-F238E27FC236}">
                <a16:creationId xmlns:a16="http://schemas.microsoft.com/office/drawing/2014/main" id="{9712A9B3-2AB2-B246-58B1-A0C1E073D34C}"/>
              </a:ext>
            </a:extLst>
          </p:cNvPr>
          <p:cNvSpPr/>
          <p:nvPr/>
        </p:nvSpPr>
        <p:spPr>
          <a:xfrm>
            <a:off x="9670242"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Oval 32">
            <a:extLst>
              <a:ext uri="{FF2B5EF4-FFF2-40B4-BE49-F238E27FC236}">
                <a16:creationId xmlns:a16="http://schemas.microsoft.com/office/drawing/2014/main" id="{3FA24B25-3817-3368-209D-B4585C20FA97}"/>
              </a:ext>
            </a:extLst>
          </p:cNvPr>
          <p:cNvSpPr/>
          <p:nvPr/>
        </p:nvSpPr>
        <p:spPr>
          <a:xfrm>
            <a:off x="9983503"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Oval 35">
            <a:extLst>
              <a:ext uri="{FF2B5EF4-FFF2-40B4-BE49-F238E27FC236}">
                <a16:creationId xmlns:a16="http://schemas.microsoft.com/office/drawing/2014/main" id="{D372E024-902D-EE52-BD22-DF1FE6AB8FD7}"/>
              </a:ext>
            </a:extLst>
          </p:cNvPr>
          <p:cNvSpPr/>
          <p:nvPr/>
        </p:nvSpPr>
        <p:spPr>
          <a:xfrm>
            <a:off x="10923287" y="4274598"/>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val 36">
            <a:extLst>
              <a:ext uri="{FF2B5EF4-FFF2-40B4-BE49-F238E27FC236}">
                <a16:creationId xmlns:a16="http://schemas.microsoft.com/office/drawing/2014/main" id="{B76227E2-85C4-2840-1EA7-9B7B3BA3AE2C}"/>
              </a:ext>
            </a:extLst>
          </p:cNvPr>
          <p:cNvSpPr/>
          <p:nvPr/>
        </p:nvSpPr>
        <p:spPr>
          <a:xfrm>
            <a:off x="11236550" y="4274598"/>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6" name="TextBox 37">
            <a:extLst>
              <a:ext uri="{FF2B5EF4-FFF2-40B4-BE49-F238E27FC236}">
                <a16:creationId xmlns:a16="http://schemas.microsoft.com/office/drawing/2014/main" id="{4B8CE00A-0BB9-843F-BB89-274C80EE88C1}"/>
              </a:ext>
            </a:extLst>
          </p:cNvPr>
          <p:cNvSpPr txBox="1"/>
          <p:nvPr/>
        </p:nvSpPr>
        <p:spPr>
          <a:xfrm>
            <a:off x="7244987" y="4599688"/>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Social Media</a:t>
            </a:r>
          </a:p>
        </p:txBody>
      </p:sp>
      <p:sp>
        <p:nvSpPr>
          <p:cNvPr id="138" name="Oval 38">
            <a:extLst>
              <a:ext uri="{FF2B5EF4-FFF2-40B4-BE49-F238E27FC236}">
                <a16:creationId xmlns:a16="http://schemas.microsoft.com/office/drawing/2014/main" id="{CF8EBD86-B086-27E2-263A-994B312181BA}"/>
              </a:ext>
            </a:extLst>
          </p:cNvPr>
          <p:cNvSpPr/>
          <p:nvPr/>
        </p:nvSpPr>
        <p:spPr>
          <a:xfrm>
            <a:off x="841719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0" name="Oval 39">
            <a:extLst>
              <a:ext uri="{FF2B5EF4-FFF2-40B4-BE49-F238E27FC236}">
                <a16:creationId xmlns:a16="http://schemas.microsoft.com/office/drawing/2014/main" id="{AF450800-2238-D5EC-3E0E-AEA35FBC13ED}"/>
              </a:ext>
            </a:extLst>
          </p:cNvPr>
          <p:cNvSpPr/>
          <p:nvPr/>
        </p:nvSpPr>
        <p:spPr>
          <a:xfrm>
            <a:off x="8730458"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val 40">
            <a:extLst>
              <a:ext uri="{FF2B5EF4-FFF2-40B4-BE49-F238E27FC236}">
                <a16:creationId xmlns:a16="http://schemas.microsoft.com/office/drawing/2014/main" id="{3C223285-D0EC-8291-0B48-16B0B5069B84}"/>
              </a:ext>
            </a:extLst>
          </p:cNvPr>
          <p:cNvSpPr/>
          <p:nvPr/>
        </p:nvSpPr>
        <p:spPr>
          <a:xfrm>
            <a:off x="9043719"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Oval 41">
            <a:extLst>
              <a:ext uri="{FF2B5EF4-FFF2-40B4-BE49-F238E27FC236}">
                <a16:creationId xmlns:a16="http://schemas.microsoft.com/office/drawing/2014/main" id="{A125EA72-5649-21A3-61AC-0B7574CB9693}"/>
              </a:ext>
            </a:extLst>
          </p:cNvPr>
          <p:cNvSpPr/>
          <p:nvPr/>
        </p:nvSpPr>
        <p:spPr>
          <a:xfrm>
            <a:off x="9356981"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val 42">
            <a:extLst>
              <a:ext uri="{FF2B5EF4-FFF2-40B4-BE49-F238E27FC236}">
                <a16:creationId xmlns:a16="http://schemas.microsoft.com/office/drawing/2014/main" id="{76279109-1E16-0C6D-DF00-525821E5FD30}"/>
              </a:ext>
            </a:extLst>
          </p:cNvPr>
          <p:cNvSpPr/>
          <p:nvPr/>
        </p:nvSpPr>
        <p:spPr>
          <a:xfrm>
            <a:off x="9670242"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8" name="Oval 43">
            <a:extLst>
              <a:ext uri="{FF2B5EF4-FFF2-40B4-BE49-F238E27FC236}">
                <a16:creationId xmlns:a16="http://schemas.microsoft.com/office/drawing/2014/main" id="{9F4DE5D0-CF7F-7DC8-5321-DCB9EFF3FA31}"/>
              </a:ext>
            </a:extLst>
          </p:cNvPr>
          <p:cNvSpPr/>
          <p:nvPr/>
        </p:nvSpPr>
        <p:spPr>
          <a:xfrm>
            <a:off x="9983503"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0" name="Oval 44">
            <a:extLst>
              <a:ext uri="{FF2B5EF4-FFF2-40B4-BE49-F238E27FC236}">
                <a16:creationId xmlns:a16="http://schemas.microsoft.com/office/drawing/2014/main" id="{0B0361B5-DBAD-5552-8578-D41B0508815F}"/>
              </a:ext>
            </a:extLst>
          </p:cNvPr>
          <p:cNvSpPr/>
          <p:nvPr/>
        </p:nvSpPr>
        <p:spPr>
          <a:xfrm>
            <a:off x="10296764"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2" name="Oval 45">
            <a:extLst>
              <a:ext uri="{FF2B5EF4-FFF2-40B4-BE49-F238E27FC236}">
                <a16:creationId xmlns:a16="http://schemas.microsoft.com/office/drawing/2014/main" id="{4DB5DB98-E5D4-1D66-9691-33E63DD2C204}"/>
              </a:ext>
            </a:extLst>
          </p:cNvPr>
          <p:cNvSpPr/>
          <p:nvPr/>
        </p:nvSpPr>
        <p:spPr>
          <a:xfrm>
            <a:off x="10610026"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Oval 46">
            <a:extLst>
              <a:ext uri="{FF2B5EF4-FFF2-40B4-BE49-F238E27FC236}">
                <a16:creationId xmlns:a16="http://schemas.microsoft.com/office/drawing/2014/main" id="{441CF296-F14A-5CE8-AEA1-B4762133B4AD}"/>
              </a:ext>
            </a:extLst>
          </p:cNvPr>
          <p:cNvSpPr/>
          <p:nvPr/>
        </p:nvSpPr>
        <p:spPr>
          <a:xfrm>
            <a:off x="1092328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Oval 47">
            <a:extLst>
              <a:ext uri="{FF2B5EF4-FFF2-40B4-BE49-F238E27FC236}">
                <a16:creationId xmlns:a16="http://schemas.microsoft.com/office/drawing/2014/main" id="{1A3500E1-8E58-9A18-A869-EE6E3D7B87F1}"/>
              </a:ext>
            </a:extLst>
          </p:cNvPr>
          <p:cNvSpPr/>
          <p:nvPr/>
        </p:nvSpPr>
        <p:spPr>
          <a:xfrm>
            <a:off x="11236550"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TextBox 48">
            <a:extLst>
              <a:ext uri="{FF2B5EF4-FFF2-40B4-BE49-F238E27FC236}">
                <a16:creationId xmlns:a16="http://schemas.microsoft.com/office/drawing/2014/main" id="{37CDE676-3EC5-16B3-D8FB-C876143C42A4}"/>
              </a:ext>
            </a:extLst>
          </p:cNvPr>
          <p:cNvSpPr txBox="1"/>
          <p:nvPr/>
        </p:nvSpPr>
        <p:spPr>
          <a:xfrm>
            <a:off x="7244987" y="4932065"/>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Online Shop</a:t>
            </a:r>
          </a:p>
        </p:txBody>
      </p:sp>
      <p:sp>
        <p:nvSpPr>
          <p:cNvPr id="160" name="Oval 49">
            <a:extLst>
              <a:ext uri="{FF2B5EF4-FFF2-40B4-BE49-F238E27FC236}">
                <a16:creationId xmlns:a16="http://schemas.microsoft.com/office/drawing/2014/main" id="{38084F73-9523-8EEC-741A-6D91C3B8F713}"/>
              </a:ext>
            </a:extLst>
          </p:cNvPr>
          <p:cNvSpPr/>
          <p:nvPr/>
        </p:nvSpPr>
        <p:spPr>
          <a:xfrm>
            <a:off x="841719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val 50">
            <a:extLst>
              <a:ext uri="{FF2B5EF4-FFF2-40B4-BE49-F238E27FC236}">
                <a16:creationId xmlns:a16="http://schemas.microsoft.com/office/drawing/2014/main" id="{DBA14110-E177-E4E4-DAE0-F1349BAB3C9E}"/>
              </a:ext>
            </a:extLst>
          </p:cNvPr>
          <p:cNvSpPr/>
          <p:nvPr/>
        </p:nvSpPr>
        <p:spPr>
          <a:xfrm>
            <a:off x="8730458"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Oval 51">
            <a:extLst>
              <a:ext uri="{FF2B5EF4-FFF2-40B4-BE49-F238E27FC236}">
                <a16:creationId xmlns:a16="http://schemas.microsoft.com/office/drawing/2014/main" id="{94764C9F-A007-020C-747D-9261C456901F}"/>
              </a:ext>
            </a:extLst>
          </p:cNvPr>
          <p:cNvSpPr/>
          <p:nvPr/>
        </p:nvSpPr>
        <p:spPr>
          <a:xfrm>
            <a:off x="9043719"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val 52">
            <a:extLst>
              <a:ext uri="{FF2B5EF4-FFF2-40B4-BE49-F238E27FC236}">
                <a16:creationId xmlns:a16="http://schemas.microsoft.com/office/drawing/2014/main" id="{5CCA14D8-930C-C46D-E8B9-362DCE2BF60B}"/>
              </a:ext>
            </a:extLst>
          </p:cNvPr>
          <p:cNvSpPr/>
          <p:nvPr/>
        </p:nvSpPr>
        <p:spPr>
          <a:xfrm>
            <a:off x="9356981"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Oval 53">
            <a:extLst>
              <a:ext uri="{FF2B5EF4-FFF2-40B4-BE49-F238E27FC236}">
                <a16:creationId xmlns:a16="http://schemas.microsoft.com/office/drawing/2014/main" id="{C99EC6EE-0C48-AFA6-277C-9F3E2768F3F2}"/>
              </a:ext>
            </a:extLst>
          </p:cNvPr>
          <p:cNvSpPr/>
          <p:nvPr/>
        </p:nvSpPr>
        <p:spPr>
          <a:xfrm>
            <a:off x="9670242"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Oval 55">
            <a:extLst>
              <a:ext uri="{FF2B5EF4-FFF2-40B4-BE49-F238E27FC236}">
                <a16:creationId xmlns:a16="http://schemas.microsoft.com/office/drawing/2014/main" id="{6E5BB5AD-C3D7-67C0-47B0-25810C8CD8C3}"/>
              </a:ext>
            </a:extLst>
          </p:cNvPr>
          <p:cNvSpPr/>
          <p:nvPr/>
        </p:nvSpPr>
        <p:spPr>
          <a:xfrm>
            <a:off x="10296764"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Oval 56">
            <a:extLst>
              <a:ext uri="{FF2B5EF4-FFF2-40B4-BE49-F238E27FC236}">
                <a16:creationId xmlns:a16="http://schemas.microsoft.com/office/drawing/2014/main" id="{CA3866A5-CBA1-4600-0297-AF1D2695793D}"/>
              </a:ext>
            </a:extLst>
          </p:cNvPr>
          <p:cNvSpPr/>
          <p:nvPr/>
        </p:nvSpPr>
        <p:spPr>
          <a:xfrm>
            <a:off x="10610026"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val 57">
            <a:extLst>
              <a:ext uri="{FF2B5EF4-FFF2-40B4-BE49-F238E27FC236}">
                <a16:creationId xmlns:a16="http://schemas.microsoft.com/office/drawing/2014/main" id="{853DBE35-5497-AB16-8816-ED7C2187D0D9}"/>
              </a:ext>
            </a:extLst>
          </p:cNvPr>
          <p:cNvSpPr/>
          <p:nvPr/>
        </p:nvSpPr>
        <p:spPr>
          <a:xfrm>
            <a:off x="10923287"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Oval 58">
            <a:extLst>
              <a:ext uri="{FF2B5EF4-FFF2-40B4-BE49-F238E27FC236}">
                <a16:creationId xmlns:a16="http://schemas.microsoft.com/office/drawing/2014/main" id="{AF49405B-23CA-62FE-A998-E7BB55549588}"/>
              </a:ext>
            </a:extLst>
          </p:cNvPr>
          <p:cNvSpPr/>
          <p:nvPr/>
        </p:nvSpPr>
        <p:spPr>
          <a:xfrm>
            <a:off x="11236550"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TextBox 59">
            <a:extLst>
              <a:ext uri="{FF2B5EF4-FFF2-40B4-BE49-F238E27FC236}">
                <a16:creationId xmlns:a16="http://schemas.microsoft.com/office/drawing/2014/main" id="{63E862BD-BB9F-689B-A9BF-A758583FC19A}"/>
              </a:ext>
            </a:extLst>
          </p:cNvPr>
          <p:cNvSpPr txBox="1"/>
          <p:nvPr/>
        </p:nvSpPr>
        <p:spPr>
          <a:xfrm>
            <a:off x="7244987" y="5264442"/>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Apps</a:t>
            </a:r>
            <a:endParaRPr lang="de-DE"/>
          </a:p>
        </p:txBody>
      </p:sp>
      <p:sp>
        <p:nvSpPr>
          <p:cNvPr id="182" name="Oval 60">
            <a:extLst>
              <a:ext uri="{FF2B5EF4-FFF2-40B4-BE49-F238E27FC236}">
                <a16:creationId xmlns:a16="http://schemas.microsoft.com/office/drawing/2014/main" id="{B2AB903D-24F8-8661-43A2-0BA6A39AEE3C}"/>
              </a:ext>
            </a:extLst>
          </p:cNvPr>
          <p:cNvSpPr/>
          <p:nvPr/>
        </p:nvSpPr>
        <p:spPr>
          <a:xfrm>
            <a:off x="841719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Oval 61">
            <a:extLst>
              <a:ext uri="{FF2B5EF4-FFF2-40B4-BE49-F238E27FC236}">
                <a16:creationId xmlns:a16="http://schemas.microsoft.com/office/drawing/2014/main" id="{0B6A28D9-F3CC-DE0B-A054-ABB1F93061B8}"/>
              </a:ext>
            </a:extLst>
          </p:cNvPr>
          <p:cNvSpPr/>
          <p:nvPr/>
        </p:nvSpPr>
        <p:spPr>
          <a:xfrm>
            <a:off x="8730458"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6" name="Oval 62">
            <a:extLst>
              <a:ext uri="{FF2B5EF4-FFF2-40B4-BE49-F238E27FC236}">
                <a16:creationId xmlns:a16="http://schemas.microsoft.com/office/drawing/2014/main" id="{F673933A-5AF5-E547-3AAD-BF0064D91989}"/>
              </a:ext>
            </a:extLst>
          </p:cNvPr>
          <p:cNvSpPr/>
          <p:nvPr/>
        </p:nvSpPr>
        <p:spPr>
          <a:xfrm>
            <a:off x="9043719"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Oval 63">
            <a:extLst>
              <a:ext uri="{FF2B5EF4-FFF2-40B4-BE49-F238E27FC236}">
                <a16:creationId xmlns:a16="http://schemas.microsoft.com/office/drawing/2014/main" id="{A9E8FAC3-FD46-2921-5694-8581A337AC93}"/>
              </a:ext>
            </a:extLst>
          </p:cNvPr>
          <p:cNvSpPr/>
          <p:nvPr/>
        </p:nvSpPr>
        <p:spPr>
          <a:xfrm>
            <a:off x="9356981"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val 69">
            <a:extLst>
              <a:ext uri="{FF2B5EF4-FFF2-40B4-BE49-F238E27FC236}">
                <a16:creationId xmlns:a16="http://schemas.microsoft.com/office/drawing/2014/main" id="{E1EDAA15-D8E3-4824-8FA6-706CE24E7EEA}"/>
              </a:ext>
            </a:extLst>
          </p:cNvPr>
          <p:cNvSpPr/>
          <p:nvPr/>
        </p:nvSpPr>
        <p:spPr>
          <a:xfrm>
            <a:off x="11236550" y="5281254"/>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TextBox 94">
            <a:extLst>
              <a:ext uri="{FF2B5EF4-FFF2-40B4-BE49-F238E27FC236}">
                <a16:creationId xmlns:a16="http://schemas.microsoft.com/office/drawing/2014/main" id="{4FC1A232-CEC4-2B59-E2EB-62CCED935FAE}"/>
              </a:ext>
            </a:extLst>
          </p:cNvPr>
          <p:cNvSpPr txBox="1"/>
          <p:nvPr/>
        </p:nvSpPr>
        <p:spPr>
          <a:xfrm>
            <a:off x="4298185" y="705677"/>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Low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04" name="TextBox 95">
            <a:extLst>
              <a:ext uri="{FF2B5EF4-FFF2-40B4-BE49-F238E27FC236}">
                <a16:creationId xmlns:a16="http://schemas.microsoft.com/office/drawing/2014/main" id="{19BD23A5-A500-B4B6-1128-7D5F5F7C42DA}"/>
              </a:ext>
            </a:extLst>
          </p:cNvPr>
          <p:cNvSpPr txBox="1"/>
          <p:nvPr/>
        </p:nvSpPr>
        <p:spPr>
          <a:xfrm>
            <a:off x="7460485" y="705677"/>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High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06" name="Straight Connector 96">
            <a:extLst>
              <a:ext uri="{FF2B5EF4-FFF2-40B4-BE49-F238E27FC236}">
                <a16:creationId xmlns:a16="http://schemas.microsoft.com/office/drawing/2014/main" id="{E3480F1C-5E83-FD33-6EBC-59153558E6A1}"/>
              </a:ext>
            </a:extLst>
          </p:cNvPr>
          <p:cNvCxnSpPr>
            <a:cxnSpLocks/>
          </p:cNvCxnSpPr>
          <p:nvPr/>
        </p:nvCxnSpPr>
        <p:spPr>
          <a:xfrm>
            <a:off x="4296598" y="993015"/>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8" name="TextBox 97">
            <a:extLst>
              <a:ext uri="{FF2B5EF4-FFF2-40B4-BE49-F238E27FC236}">
                <a16:creationId xmlns:a16="http://schemas.microsoft.com/office/drawing/2014/main" id="{440FF317-591D-CA50-AAC1-5FCB6E0102AF}"/>
              </a:ext>
            </a:extLst>
          </p:cNvPr>
          <p:cNvSpPr txBox="1"/>
          <p:nvPr/>
        </p:nvSpPr>
        <p:spPr>
          <a:xfrm>
            <a:off x="4298185" y="1240665"/>
            <a:ext cx="1300163" cy="179387"/>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Unintuitive Oberfläche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0" name="TextBox 98">
            <a:extLst>
              <a:ext uri="{FF2B5EF4-FFF2-40B4-BE49-F238E27FC236}">
                <a16:creationId xmlns:a16="http://schemas.microsoft.com/office/drawing/2014/main" id="{80DFC2E7-2FC0-1674-1207-81116F684F5D}"/>
              </a:ext>
            </a:extLst>
          </p:cNvPr>
          <p:cNvSpPr txBox="1"/>
          <p:nvPr/>
        </p:nvSpPr>
        <p:spPr>
          <a:xfrm>
            <a:off x="7460485" y="1240665"/>
            <a:ext cx="1300163" cy="179387"/>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Intuitive Oberfläche</a:t>
            </a:r>
            <a:endParaRPr lang="de-DE"/>
          </a:p>
        </p:txBody>
      </p:sp>
      <p:cxnSp>
        <p:nvCxnSpPr>
          <p:cNvPr id="212" name="Straight Connector 99">
            <a:extLst>
              <a:ext uri="{FF2B5EF4-FFF2-40B4-BE49-F238E27FC236}">
                <a16:creationId xmlns:a16="http://schemas.microsoft.com/office/drawing/2014/main" id="{741293A8-4292-1053-ED49-40AA76CA9990}"/>
              </a:ext>
            </a:extLst>
          </p:cNvPr>
          <p:cNvCxnSpPr>
            <a:cxnSpLocks/>
          </p:cNvCxnSpPr>
          <p:nvPr/>
        </p:nvCxnSpPr>
        <p:spPr>
          <a:xfrm>
            <a:off x="4296598" y="15280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4" name="TextBox 100">
            <a:extLst>
              <a:ext uri="{FF2B5EF4-FFF2-40B4-BE49-F238E27FC236}">
                <a16:creationId xmlns:a16="http://schemas.microsoft.com/office/drawing/2014/main" id="{A00900C6-BEE6-AE54-B9A6-02A64F669766}"/>
              </a:ext>
            </a:extLst>
          </p:cNvPr>
          <p:cNvSpPr txBox="1"/>
          <p:nvPr/>
        </p:nvSpPr>
        <p:spPr>
          <a:xfrm>
            <a:off x="4298185" y="1774065"/>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Minimales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16" name="TextBox 101">
            <a:extLst>
              <a:ext uri="{FF2B5EF4-FFF2-40B4-BE49-F238E27FC236}">
                <a16:creationId xmlns:a16="http://schemas.microsoft.com/office/drawing/2014/main" id="{4FF998A8-13B8-FB3C-F4BC-EC51E939556D}"/>
              </a:ext>
            </a:extLst>
          </p:cNvPr>
          <p:cNvSpPr txBox="1"/>
          <p:nvPr/>
        </p:nvSpPr>
        <p:spPr>
          <a:xfrm>
            <a:off x="7460485" y="1774065"/>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Vollgepacktes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18" name="Straight Connector 102">
            <a:extLst>
              <a:ext uri="{FF2B5EF4-FFF2-40B4-BE49-F238E27FC236}">
                <a16:creationId xmlns:a16="http://schemas.microsoft.com/office/drawing/2014/main" id="{2B97D880-1FDB-6E90-B1FD-7CC41D424F52}"/>
              </a:ext>
            </a:extLst>
          </p:cNvPr>
          <p:cNvCxnSpPr>
            <a:cxnSpLocks/>
          </p:cNvCxnSpPr>
          <p:nvPr/>
        </p:nvCxnSpPr>
        <p:spPr>
          <a:xfrm>
            <a:off x="4296598" y="20614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0" name="Oval 106">
            <a:extLst>
              <a:ext uri="{FF2B5EF4-FFF2-40B4-BE49-F238E27FC236}">
                <a16:creationId xmlns:a16="http://schemas.microsoft.com/office/drawing/2014/main" id="{7EFD58F0-E79A-5C34-E339-EB89F2C01DDD}"/>
              </a:ext>
            </a:extLst>
          </p:cNvPr>
          <p:cNvSpPr/>
          <p:nvPr/>
        </p:nvSpPr>
        <p:spPr>
          <a:xfrm>
            <a:off x="7617648" y="912052"/>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2" name="Oval 107">
            <a:extLst>
              <a:ext uri="{FF2B5EF4-FFF2-40B4-BE49-F238E27FC236}">
                <a16:creationId xmlns:a16="http://schemas.microsoft.com/office/drawing/2014/main" id="{0C14EF3F-9107-F8DF-EA53-DD282C3576C0}"/>
              </a:ext>
            </a:extLst>
          </p:cNvPr>
          <p:cNvSpPr/>
          <p:nvPr/>
        </p:nvSpPr>
        <p:spPr>
          <a:xfrm>
            <a:off x="6766748" y="1445452"/>
            <a:ext cx="161925" cy="163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4" name="Oval 108">
            <a:extLst>
              <a:ext uri="{FF2B5EF4-FFF2-40B4-BE49-F238E27FC236}">
                <a16:creationId xmlns:a16="http://schemas.microsoft.com/office/drawing/2014/main" id="{75603D4B-92AD-93E9-2E0A-E07976261F18}"/>
              </a:ext>
            </a:extLst>
          </p:cNvPr>
          <p:cNvSpPr/>
          <p:nvPr/>
        </p:nvSpPr>
        <p:spPr>
          <a:xfrm>
            <a:off x="4650610" y="1980440"/>
            <a:ext cx="163513"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6" name="Oval 46">
            <a:extLst>
              <a:ext uri="{FF2B5EF4-FFF2-40B4-BE49-F238E27FC236}">
                <a16:creationId xmlns:a16="http://schemas.microsoft.com/office/drawing/2014/main" id="{D8F63D84-AA1B-1666-A838-8AE16DA1A512}"/>
              </a:ext>
            </a:extLst>
          </p:cNvPr>
          <p:cNvSpPr/>
          <p:nvPr/>
        </p:nvSpPr>
        <p:spPr>
          <a:xfrm>
            <a:off x="10608962" y="428312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Oval 46">
            <a:extLst>
              <a:ext uri="{FF2B5EF4-FFF2-40B4-BE49-F238E27FC236}">
                <a16:creationId xmlns:a16="http://schemas.microsoft.com/office/drawing/2014/main" id="{91EBF863-4704-C74B-88FD-D9EEB6E42DFE}"/>
              </a:ext>
            </a:extLst>
          </p:cNvPr>
          <p:cNvSpPr/>
          <p:nvPr/>
        </p:nvSpPr>
        <p:spPr>
          <a:xfrm>
            <a:off x="10294637" y="428312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Oval 46">
            <a:extLst>
              <a:ext uri="{FF2B5EF4-FFF2-40B4-BE49-F238E27FC236}">
                <a16:creationId xmlns:a16="http://schemas.microsoft.com/office/drawing/2014/main" id="{09134A52-2E7D-B2A3-69AB-AAC37FC7B396}"/>
              </a:ext>
            </a:extLst>
          </p:cNvPr>
          <p:cNvSpPr/>
          <p:nvPr/>
        </p:nvSpPr>
        <p:spPr>
          <a:xfrm>
            <a:off x="9980312" y="49403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Oval 46">
            <a:extLst>
              <a:ext uri="{FF2B5EF4-FFF2-40B4-BE49-F238E27FC236}">
                <a16:creationId xmlns:a16="http://schemas.microsoft.com/office/drawing/2014/main" id="{E85F32EE-DFF9-F792-F72B-7180D0C5D9D2}"/>
              </a:ext>
            </a:extLst>
          </p:cNvPr>
          <p:cNvSpPr/>
          <p:nvPr/>
        </p:nvSpPr>
        <p:spPr>
          <a:xfrm>
            <a:off x="966598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4" name="Oval 46">
            <a:extLst>
              <a:ext uri="{FF2B5EF4-FFF2-40B4-BE49-F238E27FC236}">
                <a16:creationId xmlns:a16="http://schemas.microsoft.com/office/drawing/2014/main" id="{040A0059-8AD9-0B45-05AA-AFC0BAAEDA99}"/>
              </a:ext>
            </a:extLst>
          </p:cNvPr>
          <p:cNvSpPr/>
          <p:nvPr/>
        </p:nvSpPr>
        <p:spPr>
          <a:xfrm>
            <a:off x="998983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6" name="Oval 46">
            <a:extLst>
              <a:ext uri="{FF2B5EF4-FFF2-40B4-BE49-F238E27FC236}">
                <a16:creationId xmlns:a16="http://schemas.microsoft.com/office/drawing/2014/main" id="{0B9E2873-9466-7DF2-3647-D594276891EC}"/>
              </a:ext>
            </a:extLst>
          </p:cNvPr>
          <p:cNvSpPr/>
          <p:nvPr/>
        </p:nvSpPr>
        <p:spPr>
          <a:xfrm>
            <a:off x="10304162"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8" name="Oval 46">
            <a:extLst>
              <a:ext uri="{FF2B5EF4-FFF2-40B4-BE49-F238E27FC236}">
                <a16:creationId xmlns:a16="http://schemas.microsoft.com/office/drawing/2014/main" id="{1F812366-DAA2-69B5-81DA-6077D26A9A44}"/>
              </a:ext>
            </a:extLst>
          </p:cNvPr>
          <p:cNvSpPr/>
          <p:nvPr/>
        </p:nvSpPr>
        <p:spPr>
          <a:xfrm>
            <a:off x="1061848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0" name="Oval 46">
            <a:extLst>
              <a:ext uri="{FF2B5EF4-FFF2-40B4-BE49-F238E27FC236}">
                <a16:creationId xmlns:a16="http://schemas.microsoft.com/office/drawing/2014/main" id="{4BA29BB3-68B9-05DE-F143-066F18F2EC01}"/>
              </a:ext>
            </a:extLst>
          </p:cNvPr>
          <p:cNvSpPr/>
          <p:nvPr/>
        </p:nvSpPr>
        <p:spPr>
          <a:xfrm>
            <a:off x="1092328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Picture 2" descr="A picture containing white, mammal&#10;&#10;Description automatically generated">
            <a:extLst>
              <a:ext uri="{FF2B5EF4-FFF2-40B4-BE49-F238E27FC236}">
                <a16:creationId xmlns:a16="http://schemas.microsoft.com/office/drawing/2014/main" id="{07750CF8-5E20-B29B-EB42-8D632222B791}"/>
              </a:ext>
            </a:extLst>
          </p:cNvPr>
          <p:cNvPicPr>
            <a:picLocks noChangeAspect="1"/>
          </p:cNvPicPr>
          <p:nvPr/>
        </p:nvPicPr>
        <p:blipFill rotWithShape="1">
          <a:blip r:embed="rId3"/>
          <a:srcRect l="42285"/>
          <a:stretch/>
        </p:blipFill>
        <p:spPr>
          <a:xfrm>
            <a:off x="271595" y="728376"/>
            <a:ext cx="3652110" cy="3554748"/>
          </a:xfrm>
          <a:prstGeom prst="ellipse">
            <a:avLst/>
          </a:prstGeom>
        </p:spPr>
      </p:pic>
    </p:spTree>
    <p:extLst>
      <p:ext uri="{BB962C8B-B14F-4D97-AF65-F5344CB8AC3E}">
        <p14:creationId xmlns:p14="http://schemas.microsoft.com/office/powerpoint/2010/main" val="97374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38E4B622-4480-CF4C-AB24-9C29B2B6A687}"/>
              </a:ext>
            </a:extLst>
          </p:cNvPr>
          <p:cNvSpPr/>
          <p:nvPr/>
        </p:nvSpPr>
        <p:spPr>
          <a:xfrm rot="16200000" flipH="1">
            <a:off x="843879" y="360742"/>
            <a:ext cx="5826816" cy="5826820"/>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5BD14901-4648-8A4B-AE91-FB12B51DFB09}"/>
              </a:ext>
            </a:extLst>
          </p:cNvPr>
          <p:cNvSpPr/>
          <p:nvPr/>
        </p:nvSpPr>
        <p:spPr>
          <a:xfrm rot="5400000" flipH="1" flipV="1">
            <a:off x="4954256" y="354286"/>
            <a:ext cx="6330992" cy="6330996"/>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572E7E-0311-7748-A98F-BA933A95FC67}"/>
              </a:ext>
            </a:extLst>
          </p:cNvPr>
          <p:cNvSpPr txBox="1"/>
          <p:nvPr/>
        </p:nvSpPr>
        <p:spPr>
          <a:xfrm>
            <a:off x="533400" y="2505115"/>
            <a:ext cx="5115560" cy="1315045"/>
          </a:xfrm>
          <a:prstGeom prst="rect">
            <a:avLst/>
          </a:prstGeom>
          <a:noFill/>
        </p:spPr>
        <p:txBody>
          <a:bodyPr wrap="square" lIns="0" tIns="0" rIns="0" bIns="0" rtlCol="0" anchor="t">
            <a:noAutofit/>
          </a:bodyPr>
          <a:lstStyle/>
          <a:p>
            <a:r>
              <a:rPr lang="en-US" sz="8800" b="1">
                <a:solidFill>
                  <a:schemeClr val="accent1"/>
                </a:solidFill>
                <a:latin typeface="Roboto"/>
                <a:ea typeface="Roboto"/>
              </a:rPr>
              <a:t>Midlife</a:t>
            </a:r>
          </a:p>
          <a:p>
            <a:r>
              <a:rPr lang="en-US" sz="8800" b="1">
                <a:solidFill>
                  <a:schemeClr val="accent1"/>
                </a:solidFill>
                <a:latin typeface="Roboto"/>
                <a:ea typeface="Roboto"/>
              </a:rPr>
              <a:t>Christian</a:t>
            </a:r>
            <a:endParaRPr lang="en-US" sz="8800" b="1">
              <a:solidFill>
                <a:schemeClr val="accent1"/>
              </a:solidFill>
              <a:latin typeface="Roboto" panose="02000000000000000000" pitchFamily="2" charset="0"/>
              <a:ea typeface="Roboto" panose="02000000000000000000" pitchFamily="2" charset="0"/>
            </a:endParaRPr>
          </a:p>
        </p:txBody>
      </p:sp>
      <p:sp>
        <p:nvSpPr>
          <p:cNvPr id="7" name="Pie 6">
            <a:extLst>
              <a:ext uri="{FF2B5EF4-FFF2-40B4-BE49-F238E27FC236}">
                <a16:creationId xmlns:a16="http://schemas.microsoft.com/office/drawing/2014/main" id="{6F208BFA-3E8D-E14D-AE96-F214BAE542B1}"/>
              </a:ext>
            </a:extLst>
          </p:cNvPr>
          <p:cNvSpPr/>
          <p:nvPr/>
        </p:nvSpPr>
        <p:spPr>
          <a:xfrm rot="10800000" flipH="1">
            <a:off x="5455291" y="855323"/>
            <a:ext cx="5328920" cy="5328920"/>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BCA11964-6B45-E448-B8BA-996FFD59A19F}"/>
              </a:ext>
            </a:extLst>
          </p:cNvPr>
          <p:cNvSpPr/>
          <p:nvPr/>
        </p:nvSpPr>
        <p:spPr>
          <a:xfrm rot="5400000" flipH="1">
            <a:off x="223520" y="5786120"/>
            <a:ext cx="858520" cy="85852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78463-58C1-0C42-BC1C-EE0978C44AA7}"/>
              </a:ext>
            </a:extLst>
          </p:cNvPr>
          <p:cNvSpPr/>
          <p:nvPr/>
        </p:nvSpPr>
        <p:spPr>
          <a:xfrm>
            <a:off x="5455291" y="4925548"/>
            <a:ext cx="1032795" cy="1032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566FDA3B-164B-8D44-A339-0814418A7CBF}"/>
              </a:ext>
            </a:extLst>
          </p:cNvPr>
          <p:cNvSpPr/>
          <p:nvPr/>
        </p:nvSpPr>
        <p:spPr>
          <a:xfrm>
            <a:off x="10149174" y="5048169"/>
            <a:ext cx="1136074" cy="113607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8E0C2C1E-5ED4-7B44-8D2C-BCB3C2F1A30F}"/>
              </a:ext>
            </a:extLst>
          </p:cNvPr>
          <p:cNvSpPr/>
          <p:nvPr/>
        </p:nvSpPr>
        <p:spPr>
          <a:xfrm flipH="1" flipV="1">
            <a:off x="9763760" y="213360"/>
            <a:ext cx="2204720" cy="220472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Two people working on a computer&#10;&#10;Description automatically generated with low confidence">
            <a:extLst>
              <a:ext uri="{FF2B5EF4-FFF2-40B4-BE49-F238E27FC236}">
                <a16:creationId xmlns:a16="http://schemas.microsoft.com/office/drawing/2014/main" id="{9C146013-9B17-11F9-3327-439C8B828B7B}"/>
              </a:ext>
            </a:extLst>
          </p:cNvPr>
          <p:cNvPicPr>
            <a:picLocks noGrp="1" noChangeAspect="1"/>
          </p:cNvPicPr>
          <p:nvPr>
            <p:ph type="pic" sz="quarter" idx="10"/>
          </p:nvPr>
        </p:nvPicPr>
        <p:blipFill rotWithShape="1">
          <a:blip r:embed="rId2"/>
          <a:srcRect l="5579" r="31921"/>
          <a:stretch/>
        </p:blipFill>
        <p:spPr>
          <a:xfrm>
            <a:off x="6130256" y="1530288"/>
            <a:ext cx="3978990" cy="3978990"/>
          </a:xfrm>
        </p:spPr>
      </p:pic>
    </p:spTree>
    <p:extLst>
      <p:ext uri="{BB962C8B-B14F-4D97-AF65-F5344CB8AC3E}">
        <p14:creationId xmlns:p14="http://schemas.microsoft.com/office/powerpoint/2010/main" val="1232432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59">
            <a:extLst>
              <a:ext uri="{FF2B5EF4-FFF2-40B4-BE49-F238E27FC236}">
                <a16:creationId xmlns:a16="http://schemas.microsoft.com/office/drawing/2014/main" id="{E1EDAD45-333A-7F43-B260-691390C762F0}"/>
              </a:ext>
            </a:extLst>
          </p:cNvPr>
          <p:cNvSpPr/>
          <p:nvPr/>
        </p:nvSpPr>
        <p:spPr>
          <a:xfrm>
            <a:off x="285134" y="2055049"/>
            <a:ext cx="2905433" cy="4510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TextBox 60">
            <a:extLst>
              <a:ext uri="{FF2B5EF4-FFF2-40B4-BE49-F238E27FC236}">
                <a16:creationId xmlns:a16="http://schemas.microsoft.com/office/drawing/2014/main" id="{3CC67FD6-BEFE-F746-A75C-2691AE924C90}"/>
              </a:ext>
            </a:extLst>
          </p:cNvPr>
          <p:cNvSpPr txBox="1"/>
          <p:nvPr/>
        </p:nvSpPr>
        <p:spPr>
          <a:xfrm>
            <a:off x="498328" y="2133217"/>
            <a:ext cx="2334861" cy="229868"/>
          </a:xfrm>
          <a:prstGeom prst="rect">
            <a:avLst/>
          </a:prstGeom>
          <a:noFill/>
        </p:spPr>
        <p:txBody>
          <a:bodyPr wrap="square" lIns="0" tIns="0" rIns="0" bIns="0" rtlCol="0" anchor="b">
            <a:noAutofit/>
          </a:bodyPr>
          <a:lstStyle/>
          <a:p>
            <a:pPr>
              <a:lnSpc>
                <a:spcPct val="90000"/>
              </a:lnSpc>
            </a:pPr>
            <a:r>
              <a:rPr lang="de-DE" sz="1600" b="1">
                <a:solidFill>
                  <a:schemeClr val="bg1"/>
                </a:solidFill>
                <a:latin typeface="Roboto" panose="02000000000000000000" pitchFamily="2" charset="0"/>
                <a:ea typeface="Roboto" panose="02000000000000000000" pitchFamily="2" charset="0"/>
              </a:rPr>
              <a:t>Bio</a:t>
            </a:r>
          </a:p>
        </p:txBody>
      </p:sp>
      <p:sp>
        <p:nvSpPr>
          <p:cNvPr id="63" name="TextBox 62">
            <a:extLst>
              <a:ext uri="{FF2B5EF4-FFF2-40B4-BE49-F238E27FC236}">
                <a16:creationId xmlns:a16="http://schemas.microsoft.com/office/drawing/2014/main" id="{CCCAC398-8D0E-0846-9BB5-18058A2B184F}"/>
              </a:ext>
            </a:extLst>
          </p:cNvPr>
          <p:cNvSpPr txBox="1"/>
          <p:nvPr/>
        </p:nvSpPr>
        <p:spPr>
          <a:xfrm>
            <a:off x="482077" y="2380548"/>
            <a:ext cx="2334861" cy="3597226"/>
          </a:xfrm>
          <a:prstGeom prst="rect">
            <a:avLst/>
          </a:prstGeom>
          <a:noFill/>
        </p:spPr>
        <p:txBody>
          <a:bodyPr wrap="square" lIns="0" tIns="0" rIns="0" bIns="0" rtlCol="0">
            <a:noAutofit/>
          </a:bodyPr>
          <a:lstStyle/>
          <a:p>
            <a:r>
              <a:rPr lang="de-DE" sz="1200">
                <a:solidFill>
                  <a:schemeClr val="bg1"/>
                </a:solidFill>
                <a:latin typeface="Roboto Light" panose="02000000000000000000" pitchFamily="2" charset="0"/>
                <a:ea typeface="Roboto Light" panose="02000000000000000000" pitchFamily="2" charset="0"/>
              </a:rPr>
              <a:t>Midlife Christian kämpft darum, alles unter einen Hut zu bringen. Pragmatismus, Hilfsbereitschaft und ein hohes Sicherheitsbedürfnis treffen bei ihm auf Kreativität und Leidenschaft bei der Arbeit. Seinen Sport macht er am liebsten in der Natur. Gerne nimmt er hier seine Kinder zu mit. Einmal von einer Marke überzeugt, bleibt die Christian ihr jahrelang treu. Ob er mit einer Marke zufrieden ist, entscheidet vor allem Qualität und Preis-Leistungs-Verhältnis. Eine Eigenschaft, die sich für unser Unternehmen auszahlen wird. Christian hat Geld und gibt es gerne aus. Er bestellt mehrmals wöchentlich online.</a:t>
            </a:r>
          </a:p>
        </p:txBody>
      </p:sp>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72429" y="6118751"/>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420" y="6118751"/>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1911" y="6118751"/>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22947" y="6118751"/>
            <a:ext cx="240265" cy="240265"/>
          </a:xfrm>
          <a:prstGeom prst="rect">
            <a:avLst/>
          </a:prstGeom>
        </p:spPr>
      </p:pic>
      <p:sp>
        <p:nvSpPr>
          <p:cNvPr id="70" name="TextBox 69">
            <a:extLst>
              <a:ext uri="{FF2B5EF4-FFF2-40B4-BE49-F238E27FC236}">
                <a16:creationId xmlns:a16="http://schemas.microsoft.com/office/drawing/2014/main" id="{B4A2F513-EA35-CF4D-B52B-ABE867B418B0}"/>
              </a:ext>
            </a:extLst>
          </p:cNvPr>
          <p:cNvSpPr txBox="1"/>
          <p:nvPr/>
        </p:nvSpPr>
        <p:spPr>
          <a:xfrm>
            <a:off x="454892" y="447727"/>
            <a:ext cx="2334861" cy="1769308"/>
          </a:xfrm>
          <a:prstGeom prst="rect">
            <a:avLst/>
          </a:prstGeom>
          <a:noFill/>
        </p:spPr>
        <p:txBody>
          <a:bodyPr wrap="square" lIns="0" tIns="0" rIns="0" bIns="0" rtlCol="0" anchor="t">
            <a:noAutofit/>
          </a:bodyPr>
          <a:lstStyle/>
          <a:p>
            <a:pPr>
              <a:lnSpc>
                <a:spcPct val="90000"/>
              </a:lnSpc>
            </a:pPr>
            <a:r>
              <a:rPr lang="en-US" sz="2800" b="1">
                <a:solidFill>
                  <a:schemeClr val="bg1"/>
                </a:solidFill>
                <a:latin typeface="Roboto" panose="02000000000000000000" pitchFamily="2" charset="0"/>
                <a:ea typeface="Roboto" panose="02000000000000000000" pitchFamily="2" charset="0"/>
              </a:rPr>
              <a:t>”Do anything, but let it produce joy.”</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Persönliche Gegebenheiten</a:t>
            </a:r>
            <a:endParaRPr lang="de-DE" sz="1600" b="1">
              <a:solidFill>
                <a:schemeClr val="accent1"/>
              </a:solidFill>
              <a:latin typeface="Roboto" panose="02000000000000000000" pitchFamily="2" charset="0"/>
              <a:ea typeface="Roboto" panose="02000000000000000000" pitchFamily="2" charset="0"/>
            </a:endParaRPr>
          </a:p>
        </p:txBody>
      </p:sp>
      <p:sp>
        <p:nvSpPr>
          <p:cNvPr id="74" name="TextBox 73">
            <a:extLst>
              <a:ext uri="{FF2B5EF4-FFF2-40B4-BE49-F238E27FC236}">
                <a16:creationId xmlns:a16="http://schemas.microsoft.com/office/drawing/2014/main" id="{7A1DB1BD-5849-634B-ABD2-2FF66CACFD5D}"/>
              </a:ext>
            </a:extLst>
          </p:cNvPr>
          <p:cNvSpPr txBox="1"/>
          <p:nvPr/>
        </p:nvSpPr>
        <p:spPr>
          <a:xfrm>
            <a:off x="6384079" y="3048450"/>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Geld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5" name="TextBox 74">
            <a:extLst>
              <a:ext uri="{FF2B5EF4-FFF2-40B4-BE49-F238E27FC236}">
                <a16:creationId xmlns:a16="http://schemas.microsoft.com/office/drawing/2014/main" id="{69106AEC-5B15-1144-B0CD-3CB19692FDA1}"/>
              </a:ext>
            </a:extLst>
          </p:cNvPr>
          <p:cNvSpPr txBox="1"/>
          <p:nvPr/>
        </p:nvSpPr>
        <p:spPr>
          <a:xfrm>
            <a:off x="6384079" y="3331128"/>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Zeit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6" name="TextBox 75">
            <a:extLst>
              <a:ext uri="{FF2B5EF4-FFF2-40B4-BE49-F238E27FC236}">
                <a16:creationId xmlns:a16="http://schemas.microsoft.com/office/drawing/2014/main" id="{CA5A949B-4345-C840-9C0E-E1C6DFFE7D13}"/>
              </a:ext>
            </a:extLst>
          </p:cNvPr>
          <p:cNvSpPr txBox="1"/>
          <p:nvPr/>
        </p:nvSpPr>
        <p:spPr>
          <a:xfrm>
            <a:off x="6384079" y="3613806"/>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Trainingsstand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7" name="TextBox 76">
            <a:extLst>
              <a:ext uri="{FF2B5EF4-FFF2-40B4-BE49-F238E27FC236}">
                <a16:creationId xmlns:a16="http://schemas.microsoft.com/office/drawing/2014/main" id="{731C792C-B768-7C45-9B7E-0EAEA3466124}"/>
              </a:ext>
            </a:extLst>
          </p:cNvPr>
          <p:cNvSpPr txBox="1"/>
          <p:nvPr/>
        </p:nvSpPr>
        <p:spPr>
          <a:xfrm>
            <a:off x="6384079" y="3896484"/>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Motivation</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78" name="TextBox 77">
            <a:extLst>
              <a:ext uri="{FF2B5EF4-FFF2-40B4-BE49-F238E27FC236}">
                <a16:creationId xmlns:a16="http://schemas.microsoft.com/office/drawing/2014/main" id="{1773FFD3-0DF5-354E-B2BF-3B844011A0CC}"/>
              </a:ext>
            </a:extLst>
          </p:cNvPr>
          <p:cNvSpPr txBox="1"/>
          <p:nvPr/>
        </p:nvSpPr>
        <p:spPr>
          <a:xfrm>
            <a:off x="6384079" y="4179161"/>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Lernfähigkeit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B92011C-DD75-ED4F-B873-802E4791851E}"/>
              </a:ext>
            </a:extLst>
          </p:cNvPr>
          <p:cNvCxnSpPr>
            <a:cxnSpLocks/>
          </p:cNvCxnSpPr>
          <p:nvPr/>
        </p:nvCxnSpPr>
        <p:spPr>
          <a:xfrm>
            <a:off x="7541342" y="3138542"/>
            <a:ext cx="2288905"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B203B9A-AA0A-8E4F-8239-7E0E08E25599}"/>
              </a:ext>
            </a:extLst>
          </p:cNvPr>
          <p:cNvCxnSpPr>
            <a:cxnSpLocks/>
          </p:cNvCxnSpPr>
          <p:nvPr/>
        </p:nvCxnSpPr>
        <p:spPr>
          <a:xfrm flipV="1">
            <a:off x="7541342" y="3421220"/>
            <a:ext cx="1900587"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DF17B7D-B259-D24A-BBB6-4B5F654B09AC}"/>
              </a:ext>
            </a:extLst>
          </p:cNvPr>
          <p:cNvCxnSpPr>
            <a:cxnSpLocks/>
          </p:cNvCxnSpPr>
          <p:nvPr/>
        </p:nvCxnSpPr>
        <p:spPr>
          <a:xfrm>
            <a:off x="7541342" y="3703898"/>
            <a:ext cx="2145108"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B653E81-8E36-D747-B9D6-2C279580A008}"/>
              </a:ext>
            </a:extLst>
          </p:cNvPr>
          <p:cNvCxnSpPr>
            <a:cxnSpLocks/>
          </p:cNvCxnSpPr>
          <p:nvPr/>
        </p:nvCxnSpPr>
        <p:spPr>
          <a:xfrm>
            <a:off x="7541342" y="3986576"/>
            <a:ext cx="292018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D22240A-8958-5642-95F0-873AB8AABB5E}"/>
              </a:ext>
            </a:extLst>
          </p:cNvPr>
          <p:cNvCxnSpPr>
            <a:cxnSpLocks/>
          </p:cNvCxnSpPr>
          <p:nvPr/>
        </p:nvCxnSpPr>
        <p:spPr>
          <a:xfrm>
            <a:off x="7541342" y="4269253"/>
            <a:ext cx="2221085"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4927753"/>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Ziele</a:t>
            </a:r>
            <a:endParaRPr lang="de-DE"/>
          </a:p>
        </p:txBody>
      </p:sp>
      <p:sp>
        <p:nvSpPr>
          <p:cNvPr id="94" name="TextBox 93">
            <a:extLst>
              <a:ext uri="{FF2B5EF4-FFF2-40B4-BE49-F238E27FC236}">
                <a16:creationId xmlns:a16="http://schemas.microsoft.com/office/drawing/2014/main" id="{1E0DCF2A-2437-E048-9A10-A76204FD7838}"/>
              </a:ext>
            </a:extLst>
          </p:cNvPr>
          <p:cNvSpPr txBox="1"/>
          <p:nvPr/>
        </p:nvSpPr>
        <p:spPr>
          <a:xfrm>
            <a:off x="6375308" y="5194333"/>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Mit 40 fängt das Leben erst richtig an.</a:t>
            </a: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29" y="4939021"/>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Message an das Team</a:t>
            </a:r>
          </a:p>
        </p:txBody>
      </p:sp>
      <p:sp>
        <p:nvSpPr>
          <p:cNvPr id="96" name="TextBox 95">
            <a:extLst>
              <a:ext uri="{FF2B5EF4-FFF2-40B4-BE49-F238E27FC236}">
                <a16:creationId xmlns:a16="http://schemas.microsoft.com/office/drawing/2014/main" id="{F856BCA7-6DB0-CD4B-944A-B650B17A4BA8}"/>
              </a:ext>
            </a:extLst>
          </p:cNvPr>
          <p:cNvSpPr txBox="1"/>
          <p:nvPr/>
        </p:nvSpPr>
        <p:spPr>
          <a:xfrm>
            <a:off x="9001429" y="5224416"/>
            <a:ext cx="2332067" cy="1213239"/>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Ich bin Macher, ihr seid Macher. </a:t>
            </a:r>
            <a:endParaRPr lang="de-DE" sz="1100">
              <a:solidFill>
                <a:schemeClr val="tx1">
                  <a:lumMod val="75000"/>
                  <a:lumOff val="25000"/>
                </a:schemeClr>
              </a:solidFill>
              <a:highlight>
                <a:srgbClr val="00FFFF"/>
              </a:highlight>
              <a:latin typeface="Roboto Light" panose="02000000000000000000" pitchFamily="2" charset="0"/>
              <a:ea typeface="Roboto Light" panose="02000000000000000000" pitchFamily="2" charset="0"/>
            </a:endParaRP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Interessen</a:t>
            </a:r>
            <a:endParaRPr lang="de-DE" sz="1600" b="1">
              <a:solidFill>
                <a:schemeClr val="accent1"/>
              </a:solidFill>
              <a:latin typeface="Roboto" panose="02000000000000000000" pitchFamily="2" charset="0"/>
              <a:ea typeface="Roboto" panose="02000000000000000000" pitchFamily="2" charset="0"/>
            </a:endParaRPr>
          </a:p>
        </p:txBody>
      </p:sp>
      <p:sp>
        <p:nvSpPr>
          <p:cNvPr id="98" name="TextBox 97">
            <a:extLst>
              <a:ext uri="{FF2B5EF4-FFF2-40B4-BE49-F238E27FC236}">
                <a16:creationId xmlns:a16="http://schemas.microsoft.com/office/drawing/2014/main" id="{CC605073-5880-034D-B475-B7531363F1C7}"/>
              </a:ext>
            </a:extLst>
          </p:cNvPr>
          <p:cNvSpPr txBox="1"/>
          <p:nvPr/>
        </p:nvSpPr>
        <p:spPr>
          <a:xfrm>
            <a:off x="6384079" y="882271"/>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Gewichte stämmen</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Affinitäten</a:t>
            </a:r>
            <a:endParaRPr lang="de-DE" sz="1600" b="1">
              <a:solidFill>
                <a:schemeClr val="accent1"/>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79D9861D-2015-3C44-AB9B-DFBD0E98BE5C}"/>
              </a:ext>
            </a:extLst>
          </p:cNvPr>
          <p:cNvSpPr txBox="1"/>
          <p:nvPr/>
        </p:nvSpPr>
        <p:spPr>
          <a:xfrm>
            <a:off x="6384079" y="112807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Krawatten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1" name="TextBox 100">
            <a:extLst>
              <a:ext uri="{FF2B5EF4-FFF2-40B4-BE49-F238E27FC236}">
                <a16:creationId xmlns:a16="http://schemas.microsoft.com/office/drawing/2014/main" id="{B405ADA4-4911-0643-8C2E-A6854D773C5B}"/>
              </a:ext>
            </a:extLst>
          </p:cNvPr>
          <p:cNvSpPr txBox="1"/>
          <p:nvPr/>
        </p:nvSpPr>
        <p:spPr>
          <a:xfrm>
            <a:off x="6384079" y="137191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Fußball</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2" name="TextBox 101">
            <a:extLst>
              <a:ext uri="{FF2B5EF4-FFF2-40B4-BE49-F238E27FC236}">
                <a16:creationId xmlns:a16="http://schemas.microsoft.com/office/drawing/2014/main" id="{5477CCD2-E2AE-954C-8754-B146D479126E}"/>
              </a:ext>
            </a:extLst>
          </p:cNvPr>
          <p:cNvSpPr txBox="1"/>
          <p:nvPr/>
        </p:nvSpPr>
        <p:spPr>
          <a:xfrm>
            <a:off x="6384079" y="1619538"/>
            <a:ext cx="233206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3" name="TextBox 102">
            <a:extLst>
              <a:ext uri="{FF2B5EF4-FFF2-40B4-BE49-F238E27FC236}">
                <a16:creationId xmlns:a16="http://schemas.microsoft.com/office/drawing/2014/main" id="{51E177BD-E8DA-4C4A-9AD3-93BAC22B57DD}"/>
              </a:ext>
            </a:extLst>
          </p:cNvPr>
          <p:cNvSpPr txBox="1"/>
          <p:nvPr/>
        </p:nvSpPr>
        <p:spPr>
          <a:xfrm>
            <a:off x="6384079" y="1865603"/>
            <a:ext cx="233206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4" name="TextBox 103">
            <a:extLst>
              <a:ext uri="{FF2B5EF4-FFF2-40B4-BE49-F238E27FC236}">
                <a16:creationId xmlns:a16="http://schemas.microsoft.com/office/drawing/2014/main" id="{E1DBA2D5-DD6E-114A-86B6-AFF173A6E468}"/>
              </a:ext>
            </a:extLst>
          </p:cNvPr>
          <p:cNvSpPr txBox="1"/>
          <p:nvPr/>
        </p:nvSpPr>
        <p:spPr>
          <a:xfrm>
            <a:off x="9004225"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Schwere Gewichte</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6" name="TextBox 105">
            <a:extLst>
              <a:ext uri="{FF2B5EF4-FFF2-40B4-BE49-F238E27FC236}">
                <a16:creationId xmlns:a16="http://schemas.microsoft.com/office/drawing/2014/main" id="{A04FB147-8EE8-7640-BAC2-987A94470021}"/>
              </a:ext>
            </a:extLst>
          </p:cNvPr>
          <p:cNvSpPr txBox="1"/>
          <p:nvPr/>
        </p:nvSpPr>
        <p:spPr>
          <a:xfrm>
            <a:off x="9004225" y="137191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Supplemente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7" name="TextBox 106">
            <a:extLst>
              <a:ext uri="{FF2B5EF4-FFF2-40B4-BE49-F238E27FC236}">
                <a16:creationId xmlns:a16="http://schemas.microsoft.com/office/drawing/2014/main" id="{18596B1B-A36F-E947-A8A8-69EF8805159D}"/>
              </a:ext>
            </a:extLst>
          </p:cNvPr>
          <p:cNvSpPr txBox="1"/>
          <p:nvPr/>
        </p:nvSpPr>
        <p:spPr>
          <a:xfrm>
            <a:off x="9004225" y="1619538"/>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Nachtmensch</a:t>
            </a:r>
          </a:p>
        </p:txBody>
      </p:sp>
      <p:sp>
        <p:nvSpPr>
          <p:cNvPr id="108" name="TextBox 107">
            <a:extLst>
              <a:ext uri="{FF2B5EF4-FFF2-40B4-BE49-F238E27FC236}">
                <a16:creationId xmlns:a16="http://schemas.microsoft.com/office/drawing/2014/main" id="{012BCF35-6673-9648-846B-6F35389FA9AC}"/>
              </a:ext>
            </a:extLst>
          </p:cNvPr>
          <p:cNvSpPr txBox="1"/>
          <p:nvPr/>
        </p:nvSpPr>
        <p:spPr>
          <a:xfrm>
            <a:off x="9004225" y="1865603"/>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Nutrition</a:t>
            </a:r>
          </a:p>
        </p:txBody>
      </p:sp>
      <p:sp>
        <p:nvSpPr>
          <p:cNvPr id="5" name="TextBox 4">
            <a:extLst>
              <a:ext uri="{FF2B5EF4-FFF2-40B4-BE49-F238E27FC236}">
                <a16:creationId xmlns:a16="http://schemas.microsoft.com/office/drawing/2014/main" id="{C294EFC2-2BE2-C99C-C9CA-B83A96D55235}"/>
              </a:ext>
            </a:extLst>
          </p:cNvPr>
          <p:cNvSpPr txBox="1"/>
          <p:nvPr/>
        </p:nvSpPr>
        <p:spPr>
          <a:xfrm>
            <a:off x="3359109" y="4522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Teeny Tim, 16</a:t>
            </a:r>
          </a:p>
        </p:txBody>
      </p:sp>
      <p:sp>
        <p:nvSpPr>
          <p:cNvPr id="6" name="TextBox 5">
            <a:extLst>
              <a:ext uri="{FF2B5EF4-FFF2-40B4-BE49-F238E27FC236}">
                <a16:creationId xmlns:a16="http://schemas.microsoft.com/office/drawing/2014/main" id="{33BA5EDA-3169-A983-30DA-AD102886A7F5}"/>
              </a:ext>
            </a:extLst>
          </p:cNvPr>
          <p:cNvSpPr txBox="1"/>
          <p:nvPr/>
        </p:nvSpPr>
        <p:spPr>
          <a:xfrm>
            <a:off x="3359109" y="5014264"/>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Gymnasiast</a:t>
            </a:r>
          </a:p>
        </p:txBody>
      </p:sp>
      <p:sp>
        <p:nvSpPr>
          <p:cNvPr id="7" name="TextBox 6">
            <a:extLst>
              <a:ext uri="{FF2B5EF4-FFF2-40B4-BE49-F238E27FC236}">
                <a16:creationId xmlns:a16="http://schemas.microsoft.com/office/drawing/2014/main" id="{EDEA3A9D-6AB4-1998-D751-BD1ECEA0E394}"/>
              </a:ext>
            </a:extLst>
          </p:cNvPr>
          <p:cNvSpPr txBox="1"/>
          <p:nvPr/>
        </p:nvSpPr>
        <p:spPr>
          <a:xfrm>
            <a:off x="3359109" y="5510849"/>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Ladbergen, Germany</a:t>
            </a:r>
          </a:p>
        </p:txBody>
      </p:sp>
      <p:sp>
        <p:nvSpPr>
          <p:cNvPr id="10" name="TextBox 9">
            <a:extLst>
              <a:ext uri="{FF2B5EF4-FFF2-40B4-BE49-F238E27FC236}">
                <a16:creationId xmlns:a16="http://schemas.microsoft.com/office/drawing/2014/main" id="{435D800D-1EBB-E0C9-7BA2-D1ADBBF4CB08}"/>
              </a:ext>
            </a:extLst>
          </p:cNvPr>
          <p:cNvSpPr txBox="1"/>
          <p:nvPr/>
        </p:nvSpPr>
        <p:spPr>
          <a:xfrm>
            <a:off x="3359107" y="4689987"/>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Elena Musk, 35</a:t>
            </a:r>
          </a:p>
        </p:txBody>
      </p:sp>
      <p:sp>
        <p:nvSpPr>
          <p:cNvPr id="11" name="TextBox 10">
            <a:extLst>
              <a:ext uri="{FF2B5EF4-FFF2-40B4-BE49-F238E27FC236}">
                <a16:creationId xmlns:a16="http://schemas.microsoft.com/office/drawing/2014/main" id="{3B7EAD1B-06E5-8ED6-6EF7-8B0CB76CFDDD}"/>
              </a:ext>
            </a:extLst>
          </p:cNvPr>
          <p:cNvSpPr txBox="1"/>
          <p:nvPr/>
        </p:nvSpPr>
        <p:spPr>
          <a:xfrm>
            <a:off x="3359107" y="5181755"/>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Duele Studentin</a:t>
            </a:r>
          </a:p>
        </p:txBody>
      </p:sp>
      <p:sp>
        <p:nvSpPr>
          <p:cNvPr id="12" name="TextBox 11">
            <a:extLst>
              <a:ext uri="{FF2B5EF4-FFF2-40B4-BE49-F238E27FC236}">
                <a16:creationId xmlns:a16="http://schemas.microsoft.com/office/drawing/2014/main" id="{D8B8B6A9-EF9F-F4DF-60CF-D978EC3C4769}"/>
              </a:ext>
            </a:extLst>
          </p:cNvPr>
          <p:cNvSpPr txBox="1"/>
          <p:nvPr/>
        </p:nvSpPr>
        <p:spPr>
          <a:xfrm>
            <a:off x="3359107" y="5678340"/>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Mannheim, Germany</a:t>
            </a:r>
          </a:p>
        </p:txBody>
      </p:sp>
      <p:sp>
        <p:nvSpPr>
          <p:cNvPr id="15" name="TextBox 14">
            <a:extLst>
              <a:ext uri="{FF2B5EF4-FFF2-40B4-BE49-F238E27FC236}">
                <a16:creationId xmlns:a16="http://schemas.microsoft.com/office/drawing/2014/main" id="{6677BD12-1659-74F9-979A-64CEF18BB192}"/>
              </a:ext>
            </a:extLst>
          </p:cNvPr>
          <p:cNvSpPr txBox="1"/>
          <p:nvPr/>
        </p:nvSpPr>
        <p:spPr>
          <a:xfrm>
            <a:off x="3359105" y="465695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Midlife Christian, 40</a:t>
            </a:r>
          </a:p>
        </p:txBody>
      </p:sp>
      <p:sp>
        <p:nvSpPr>
          <p:cNvPr id="16" name="TextBox 15">
            <a:extLst>
              <a:ext uri="{FF2B5EF4-FFF2-40B4-BE49-F238E27FC236}">
                <a16:creationId xmlns:a16="http://schemas.microsoft.com/office/drawing/2014/main" id="{38B761B4-D173-D078-7055-E00BAC37F0F0}"/>
              </a:ext>
            </a:extLst>
          </p:cNvPr>
          <p:cNvSpPr txBox="1"/>
          <p:nvPr/>
        </p:nvSpPr>
        <p:spPr>
          <a:xfrm>
            <a:off x="3359105" y="514872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Vice President im Logistic Konzern</a:t>
            </a:r>
          </a:p>
        </p:txBody>
      </p:sp>
      <p:sp>
        <p:nvSpPr>
          <p:cNvPr id="17" name="TextBox 16">
            <a:extLst>
              <a:ext uri="{FF2B5EF4-FFF2-40B4-BE49-F238E27FC236}">
                <a16:creationId xmlns:a16="http://schemas.microsoft.com/office/drawing/2014/main" id="{E4D77A9A-8D5A-66BB-27D9-6EB8F6A24C14}"/>
              </a:ext>
            </a:extLst>
          </p:cNvPr>
          <p:cNvSpPr txBox="1"/>
          <p:nvPr/>
        </p:nvSpPr>
        <p:spPr>
          <a:xfrm>
            <a:off x="3359105" y="564531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Gravenhorst, Germany</a:t>
            </a:r>
          </a:p>
        </p:txBody>
      </p:sp>
      <p:pic>
        <p:nvPicPr>
          <p:cNvPr id="9" name="Picture Placeholder 8" descr="Two people working on a computer&#10;&#10;Description automatically generated with low confidence">
            <a:extLst>
              <a:ext uri="{FF2B5EF4-FFF2-40B4-BE49-F238E27FC236}">
                <a16:creationId xmlns:a16="http://schemas.microsoft.com/office/drawing/2014/main" id="{274092E5-596F-5E19-F6AD-4C004EE3A4A6}"/>
              </a:ext>
            </a:extLst>
          </p:cNvPr>
          <p:cNvPicPr>
            <a:picLocks noGrp="1" noChangeAspect="1"/>
          </p:cNvPicPr>
          <p:nvPr>
            <p:ph type="pic" sz="quarter" idx="10"/>
          </p:nvPr>
        </p:nvPicPr>
        <p:blipFill rotWithShape="1">
          <a:blip r:embed="rId11"/>
          <a:srcRect l="8913" r="62145"/>
          <a:stretch/>
        </p:blipFill>
        <p:spPr>
          <a:xfrm>
            <a:off x="3190565" y="292511"/>
            <a:ext cx="2905433" cy="6272979"/>
          </a:xfrm>
        </p:spPr>
      </p:pic>
    </p:spTree>
    <p:extLst>
      <p:ext uri="{BB962C8B-B14F-4D97-AF65-F5344CB8AC3E}">
        <p14:creationId xmlns:p14="http://schemas.microsoft.com/office/powerpoint/2010/main" val="4247436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1">
            <a:extLst>
              <a:ext uri="{FF2B5EF4-FFF2-40B4-BE49-F238E27FC236}">
                <a16:creationId xmlns:a16="http://schemas.microsoft.com/office/drawing/2014/main" id="{073A5854-6028-48D0-B3A1-3635876BB812}"/>
              </a:ext>
            </a:extLst>
          </p:cNvPr>
          <p:cNvSpPr>
            <a:spLocks/>
          </p:cNvSpPr>
          <p:nvPr/>
        </p:nvSpPr>
        <p:spPr bwMode="auto">
          <a:xfrm>
            <a:off x="2997403" y="1836738"/>
            <a:ext cx="917575" cy="1163637"/>
          </a:xfrm>
          <a:custGeom>
            <a:avLst/>
            <a:gdLst>
              <a:gd name="T0" fmla="*/ 820 w 1735"/>
              <a:gd name="T1" fmla="*/ 0 h 2201"/>
              <a:gd name="T2" fmla="*/ 401 w 1735"/>
              <a:gd name="T3" fmla="*/ 627 h 2201"/>
              <a:gd name="T4" fmla="*/ 407 w 1735"/>
              <a:gd name="T5" fmla="*/ 750 h 2201"/>
              <a:gd name="T6" fmla="*/ 420 w 1735"/>
              <a:gd name="T7" fmla="*/ 1020 h 2201"/>
              <a:gd name="T8" fmla="*/ 426 w 1735"/>
              <a:gd name="T9" fmla="*/ 1290 h 2201"/>
              <a:gd name="T10" fmla="*/ 424 w 1735"/>
              <a:gd name="T11" fmla="*/ 1380 h 2201"/>
              <a:gd name="T12" fmla="*/ 421 w 1735"/>
              <a:gd name="T13" fmla="*/ 1405 h 2201"/>
              <a:gd name="T14" fmla="*/ 417 w 1735"/>
              <a:gd name="T15" fmla="*/ 1415 h 2201"/>
              <a:gd name="T16" fmla="*/ 414 w 1735"/>
              <a:gd name="T17" fmla="*/ 1421 h 2201"/>
              <a:gd name="T18" fmla="*/ 417 w 1735"/>
              <a:gd name="T19" fmla="*/ 1439 h 2201"/>
              <a:gd name="T20" fmla="*/ 430 w 1735"/>
              <a:gd name="T21" fmla="*/ 1505 h 2201"/>
              <a:gd name="T22" fmla="*/ 480 w 1735"/>
              <a:gd name="T23" fmla="*/ 1707 h 2201"/>
              <a:gd name="T24" fmla="*/ 506 w 1735"/>
              <a:gd name="T25" fmla="*/ 1815 h 2201"/>
              <a:gd name="T26" fmla="*/ 528 w 1735"/>
              <a:gd name="T27" fmla="*/ 1910 h 2201"/>
              <a:gd name="T28" fmla="*/ 537 w 1735"/>
              <a:gd name="T29" fmla="*/ 1979 h 2201"/>
              <a:gd name="T30" fmla="*/ 536 w 1735"/>
              <a:gd name="T31" fmla="*/ 2000 h 2201"/>
              <a:gd name="T32" fmla="*/ 530 w 1735"/>
              <a:gd name="T33" fmla="*/ 2009 h 2201"/>
              <a:gd name="T34" fmla="*/ 524 w 1735"/>
              <a:gd name="T35" fmla="*/ 2013 h 2201"/>
              <a:gd name="T36" fmla="*/ 521 w 1735"/>
              <a:gd name="T37" fmla="*/ 2021 h 2201"/>
              <a:gd name="T38" fmla="*/ 526 w 1735"/>
              <a:gd name="T39" fmla="*/ 2044 h 2201"/>
              <a:gd name="T40" fmla="*/ 541 w 1735"/>
              <a:gd name="T41" fmla="*/ 2075 h 2201"/>
              <a:gd name="T42" fmla="*/ 561 w 1735"/>
              <a:gd name="T43" fmla="*/ 2110 h 2201"/>
              <a:gd name="T44" fmla="*/ 626 w 1735"/>
              <a:gd name="T45" fmla="*/ 2201 h 2201"/>
              <a:gd name="T46" fmla="*/ 768 w 1735"/>
              <a:gd name="T47" fmla="*/ 2197 h 2201"/>
              <a:gd name="T48" fmla="*/ 959 w 1735"/>
              <a:gd name="T49" fmla="*/ 2166 h 2201"/>
              <a:gd name="T50" fmla="*/ 1219 w 1735"/>
              <a:gd name="T51" fmla="*/ 2125 h 2201"/>
              <a:gd name="T52" fmla="*/ 1422 w 1735"/>
              <a:gd name="T53" fmla="*/ 2094 h 2201"/>
              <a:gd name="T54" fmla="*/ 1469 w 1735"/>
              <a:gd name="T55" fmla="*/ 2087 h 2201"/>
              <a:gd name="T56" fmla="*/ 1490 w 1735"/>
              <a:gd name="T57" fmla="*/ 2079 h 2201"/>
              <a:gd name="T58" fmla="*/ 1531 w 1735"/>
              <a:gd name="T59" fmla="*/ 2054 h 2201"/>
              <a:gd name="T60" fmla="*/ 1615 w 1735"/>
              <a:gd name="T61" fmla="*/ 1994 h 2201"/>
              <a:gd name="T62" fmla="*/ 1558 w 1735"/>
              <a:gd name="T63" fmla="*/ 1816 h 2201"/>
              <a:gd name="T64" fmla="*/ 1546 w 1735"/>
              <a:gd name="T65" fmla="*/ 1778 h 2201"/>
              <a:gd name="T66" fmla="*/ 1517 w 1735"/>
              <a:gd name="T67" fmla="*/ 1678 h 2201"/>
              <a:gd name="T68" fmla="*/ 1477 w 1735"/>
              <a:gd name="T69" fmla="*/ 1528 h 2201"/>
              <a:gd name="T70" fmla="*/ 1434 w 1735"/>
              <a:gd name="T71" fmla="*/ 1347 h 2201"/>
              <a:gd name="T72" fmla="*/ 1395 w 1735"/>
              <a:gd name="T73" fmla="*/ 1151 h 2201"/>
              <a:gd name="T74" fmla="*/ 1380 w 1735"/>
              <a:gd name="T75" fmla="*/ 1053 h 2201"/>
              <a:gd name="T76" fmla="*/ 1368 w 1735"/>
              <a:gd name="T77" fmla="*/ 955 h 2201"/>
              <a:gd name="T78" fmla="*/ 1363 w 1735"/>
              <a:gd name="T79" fmla="*/ 862 h 2201"/>
              <a:gd name="T80" fmla="*/ 1361 w 1735"/>
              <a:gd name="T81" fmla="*/ 774 h 2201"/>
              <a:gd name="T82" fmla="*/ 1368 w 1735"/>
              <a:gd name="T83" fmla="*/ 696 h 2201"/>
              <a:gd name="T84" fmla="*/ 1382 w 1735"/>
              <a:gd name="T85" fmla="*/ 627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35" h="2201">
                <a:moveTo>
                  <a:pt x="1735" y="611"/>
                </a:moveTo>
                <a:lnTo>
                  <a:pt x="820" y="0"/>
                </a:lnTo>
                <a:lnTo>
                  <a:pt x="0" y="627"/>
                </a:lnTo>
                <a:lnTo>
                  <a:pt x="401" y="627"/>
                </a:lnTo>
                <a:lnTo>
                  <a:pt x="403" y="661"/>
                </a:lnTo>
                <a:lnTo>
                  <a:pt x="407" y="750"/>
                </a:lnTo>
                <a:lnTo>
                  <a:pt x="413" y="876"/>
                </a:lnTo>
                <a:lnTo>
                  <a:pt x="420" y="1020"/>
                </a:lnTo>
                <a:lnTo>
                  <a:pt x="424" y="1165"/>
                </a:lnTo>
                <a:lnTo>
                  <a:pt x="426" y="1290"/>
                </a:lnTo>
                <a:lnTo>
                  <a:pt x="425" y="1340"/>
                </a:lnTo>
                <a:lnTo>
                  <a:pt x="424" y="1380"/>
                </a:lnTo>
                <a:lnTo>
                  <a:pt x="424" y="1394"/>
                </a:lnTo>
                <a:lnTo>
                  <a:pt x="421" y="1405"/>
                </a:lnTo>
                <a:lnTo>
                  <a:pt x="420" y="1412"/>
                </a:lnTo>
                <a:lnTo>
                  <a:pt x="417" y="1415"/>
                </a:lnTo>
                <a:lnTo>
                  <a:pt x="416" y="1416"/>
                </a:lnTo>
                <a:lnTo>
                  <a:pt x="414" y="1421"/>
                </a:lnTo>
                <a:lnTo>
                  <a:pt x="416" y="1428"/>
                </a:lnTo>
                <a:lnTo>
                  <a:pt x="417" y="1439"/>
                </a:lnTo>
                <a:lnTo>
                  <a:pt x="422" y="1469"/>
                </a:lnTo>
                <a:lnTo>
                  <a:pt x="430" y="1505"/>
                </a:lnTo>
                <a:lnTo>
                  <a:pt x="453" y="1600"/>
                </a:lnTo>
                <a:lnTo>
                  <a:pt x="480" y="1707"/>
                </a:lnTo>
                <a:lnTo>
                  <a:pt x="494" y="1762"/>
                </a:lnTo>
                <a:lnTo>
                  <a:pt x="506" y="1815"/>
                </a:lnTo>
                <a:lnTo>
                  <a:pt x="518" y="1865"/>
                </a:lnTo>
                <a:lnTo>
                  <a:pt x="528" y="1910"/>
                </a:lnTo>
                <a:lnTo>
                  <a:pt x="533" y="1948"/>
                </a:lnTo>
                <a:lnTo>
                  <a:pt x="537" y="1979"/>
                </a:lnTo>
                <a:lnTo>
                  <a:pt x="537" y="1992"/>
                </a:lnTo>
                <a:lnTo>
                  <a:pt x="536" y="2000"/>
                </a:lnTo>
                <a:lnTo>
                  <a:pt x="533" y="2006"/>
                </a:lnTo>
                <a:lnTo>
                  <a:pt x="530" y="2009"/>
                </a:lnTo>
                <a:lnTo>
                  <a:pt x="526" y="2010"/>
                </a:lnTo>
                <a:lnTo>
                  <a:pt x="524" y="2013"/>
                </a:lnTo>
                <a:lnTo>
                  <a:pt x="522" y="2017"/>
                </a:lnTo>
                <a:lnTo>
                  <a:pt x="521" y="2021"/>
                </a:lnTo>
                <a:lnTo>
                  <a:pt x="522" y="2032"/>
                </a:lnTo>
                <a:lnTo>
                  <a:pt x="526" y="2044"/>
                </a:lnTo>
                <a:lnTo>
                  <a:pt x="533" y="2059"/>
                </a:lnTo>
                <a:lnTo>
                  <a:pt x="541" y="2075"/>
                </a:lnTo>
                <a:lnTo>
                  <a:pt x="551" y="2093"/>
                </a:lnTo>
                <a:lnTo>
                  <a:pt x="561" y="2110"/>
                </a:lnTo>
                <a:lnTo>
                  <a:pt x="605" y="2174"/>
                </a:lnTo>
                <a:lnTo>
                  <a:pt x="626" y="2201"/>
                </a:lnTo>
                <a:lnTo>
                  <a:pt x="738" y="2201"/>
                </a:lnTo>
                <a:lnTo>
                  <a:pt x="768" y="2197"/>
                </a:lnTo>
                <a:lnTo>
                  <a:pt x="848" y="2183"/>
                </a:lnTo>
                <a:lnTo>
                  <a:pt x="959" y="2166"/>
                </a:lnTo>
                <a:lnTo>
                  <a:pt x="1088" y="2146"/>
                </a:lnTo>
                <a:lnTo>
                  <a:pt x="1219" y="2125"/>
                </a:lnTo>
                <a:lnTo>
                  <a:pt x="1336" y="2106"/>
                </a:lnTo>
                <a:lnTo>
                  <a:pt x="1422" y="2094"/>
                </a:lnTo>
                <a:lnTo>
                  <a:pt x="1463" y="2089"/>
                </a:lnTo>
                <a:lnTo>
                  <a:pt x="1469" y="2087"/>
                </a:lnTo>
                <a:lnTo>
                  <a:pt x="1479" y="2085"/>
                </a:lnTo>
                <a:lnTo>
                  <a:pt x="1490" y="2079"/>
                </a:lnTo>
                <a:lnTo>
                  <a:pt x="1503" y="2071"/>
                </a:lnTo>
                <a:lnTo>
                  <a:pt x="1531" y="2054"/>
                </a:lnTo>
                <a:lnTo>
                  <a:pt x="1563" y="2033"/>
                </a:lnTo>
                <a:lnTo>
                  <a:pt x="1615" y="1994"/>
                </a:lnTo>
                <a:lnTo>
                  <a:pt x="1638" y="1977"/>
                </a:lnTo>
                <a:lnTo>
                  <a:pt x="1558" y="1816"/>
                </a:lnTo>
                <a:lnTo>
                  <a:pt x="1556" y="1806"/>
                </a:lnTo>
                <a:lnTo>
                  <a:pt x="1546" y="1778"/>
                </a:lnTo>
                <a:lnTo>
                  <a:pt x="1534" y="1735"/>
                </a:lnTo>
                <a:lnTo>
                  <a:pt x="1517" y="1678"/>
                </a:lnTo>
                <a:lnTo>
                  <a:pt x="1498" y="1608"/>
                </a:lnTo>
                <a:lnTo>
                  <a:pt x="1477" y="1528"/>
                </a:lnTo>
                <a:lnTo>
                  <a:pt x="1456" y="1442"/>
                </a:lnTo>
                <a:lnTo>
                  <a:pt x="1434" y="1347"/>
                </a:lnTo>
                <a:lnTo>
                  <a:pt x="1414" y="1250"/>
                </a:lnTo>
                <a:lnTo>
                  <a:pt x="1395" y="1151"/>
                </a:lnTo>
                <a:lnTo>
                  <a:pt x="1387" y="1101"/>
                </a:lnTo>
                <a:lnTo>
                  <a:pt x="1380" y="1053"/>
                </a:lnTo>
                <a:lnTo>
                  <a:pt x="1373" y="1003"/>
                </a:lnTo>
                <a:lnTo>
                  <a:pt x="1368" y="955"/>
                </a:lnTo>
                <a:lnTo>
                  <a:pt x="1365" y="908"/>
                </a:lnTo>
                <a:lnTo>
                  <a:pt x="1363" y="862"/>
                </a:lnTo>
                <a:lnTo>
                  <a:pt x="1361" y="818"/>
                </a:lnTo>
                <a:lnTo>
                  <a:pt x="1361" y="774"/>
                </a:lnTo>
                <a:lnTo>
                  <a:pt x="1364" y="734"/>
                </a:lnTo>
                <a:lnTo>
                  <a:pt x="1368" y="696"/>
                </a:lnTo>
                <a:lnTo>
                  <a:pt x="1373" y="660"/>
                </a:lnTo>
                <a:lnTo>
                  <a:pt x="1382" y="627"/>
                </a:lnTo>
                <a:lnTo>
                  <a:pt x="1735" y="61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12">
            <a:extLst>
              <a:ext uri="{FF2B5EF4-FFF2-40B4-BE49-F238E27FC236}">
                <a16:creationId xmlns:a16="http://schemas.microsoft.com/office/drawing/2014/main" id="{8D7F77F8-B09B-4466-9605-5A1CAD6831BF}"/>
              </a:ext>
            </a:extLst>
          </p:cNvPr>
          <p:cNvSpPr>
            <a:spLocks/>
          </p:cNvSpPr>
          <p:nvPr/>
        </p:nvSpPr>
        <p:spPr bwMode="auto">
          <a:xfrm>
            <a:off x="3719716" y="2159000"/>
            <a:ext cx="200025" cy="42862"/>
          </a:xfrm>
          <a:custGeom>
            <a:avLst/>
            <a:gdLst>
              <a:gd name="T0" fmla="*/ 379 w 379"/>
              <a:gd name="T1" fmla="*/ 72 h 80"/>
              <a:gd name="T2" fmla="*/ 370 w 379"/>
              <a:gd name="T3" fmla="*/ 0 h 80"/>
              <a:gd name="T4" fmla="*/ 0 w 379"/>
              <a:gd name="T5" fmla="*/ 8 h 80"/>
              <a:gd name="T6" fmla="*/ 7 w 379"/>
              <a:gd name="T7" fmla="*/ 55 h 80"/>
              <a:gd name="T8" fmla="*/ 7 w 379"/>
              <a:gd name="T9" fmla="*/ 80 h 80"/>
              <a:gd name="T10" fmla="*/ 379 w 379"/>
              <a:gd name="T11" fmla="*/ 72 h 80"/>
            </a:gdLst>
            <a:ahLst/>
            <a:cxnLst>
              <a:cxn ang="0">
                <a:pos x="T0" y="T1"/>
              </a:cxn>
              <a:cxn ang="0">
                <a:pos x="T2" y="T3"/>
              </a:cxn>
              <a:cxn ang="0">
                <a:pos x="T4" y="T5"/>
              </a:cxn>
              <a:cxn ang="0">
                <a:pos x="T6" y="T7"/>
              </a:cxn>
              <a:cxn ang="0">
                <a:pos x="T8" y="T9"/>
              </a:cxn>
              <a:cxn ang="0">
                <a:pos x="T10" y="T11"/>
              </a:cxn>
            </a:cxnLst>
            <a:rect l="0" t="0" r="r" b="b"/>
            <a:pathLst>
              <a:path w="379" h="80">
                <a:moveTo>
                  <a:pt x="379" y="72"/>
                </a:moveTo>
                <a:lnTo>
                  <a:pt x="370" y="0"/>
                </a:lnTo>
                <a:lnTo>
                  <a:pt x="0" y="8"/>
                </a:lnTo>
                <a:lnTo>
                  <a:pt x="7" y="55"/>
                </a:lnTo>
                <a:lnTo>
                  <a:pt x="7" y="80"/>
                </a:lnTo>
                <a:lnTo>
                  <a:pt x="379" y="72"/>
                </a:lnTo>
                <a:close/>
              </a:path>
            </a:pathLst>
          </a:custGeom>
          <a:solidFill>
            <a:srgbClr val="374A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13">
            <a:extLst>
              <a:ext uri="{FF2B5EF4-FFF2-40B4-BE49-F238E27FC236}">
                <a16:creationId xmlns:a16="http://schemas.microsoft.com/office/drawing/2014/main" id="{0058DD43-6A46-497F-940A-DF4EFA57ECBD}"/>
              </a:ext>
            </a:extLst>
          </p:cNvPr>
          <p:cNvSpPr>
            <a:spLocks/>
          </p:cNvSpPr>
          <p:nvPr/>
        </p:nvSpPr>
        <p:spPr bwMode="auto">
          <a:xfrm>
            <a:off x="3256166" y="2166938"/>
            <a:ext cx="169863" cy="795337"/>
          </a:xfrm>
          <a:custGeom>
            <a:avLst/>
            <a:gdLst>
              <a:gd name="T0" fmla="*/ 47 w 320"/>
              <a:gd name="T1" fmla="*/ 0 h 1502"/>
              <a:gd name="T2" fmla="*/ 49 w 320"/>
              <a:gd name="T3" fmla="*/ 16 h 1502"/>
              <a:gd name="T4" fmla="*/ 50 w 320"/>
              <a:gd name="T5" fmla="*/ 61 h 1502"/>
              <a:gd name="T6" fmla="*/ 53 w 320"/>
              <a:gd name="T7" fmla="*/ 129 h 1502"/>
              <a:gd name="T8" fmla="*/ 57 w 320"/>
              <a:gd name="T9" fmla="*/ 219 h 1502"/>
              <a:gd name="T10" fmla="*/ 62 w 320"/>
              <a:gd name="T11" fmla="*/ 324 h 1502"/>
              <a:gd name="T12" fmla="*/ 70 w 320"/>
              <a:gd name="T13" fmla="*/ 443 h 1502"/>
              <a:gd name="T14" fmla="*/ 81 w 320"/>
              <a:gd name="T15" fmla="*/ 570 h 1502"/>
              <a:gd name="T16" fmla="*/ 94 w 320"/>
              <a:gd name="T17" fmla="*/ 701 h 1502"/>
              <a:gd name="T18" fmla="*/ 101 w 320"/>
              <a:gd name="T19" fmla="*/ 768 h 1502"/>
              <a:gd name="T20" fmla="*/ 109 w 320"/>
              <a:gd name="T21" fmla="*/ 835 h 1502"/>
              <a:gd name="T22" fmla="*/ 119 w 320"/>
              <a:gd name="T23" fmla="*/ 899 h 1502"/>
              <a:gd name="T24" fmla="*/ 128 w 320"/>
              <a:gd name="T25" fmla="*/ 963 h 1502"/>
              <a:gd name="T26" fmla="*/ 139 w 320"/>
              <a:gd name="T27" fmla="*/ 1026 h 1502"/>
              <a:gd name="T28" fmla="*/ 150 w 320"/>
              <a:gd name="T29" fmla="*/ 1086 h 1502"/>
              <a:gd name="T30" fmla="*/ 163 w 320"/>
              <a:gd name="T31" fmla="*/ 1144 h 1502"/>
              <a:gd name="T32" fmla="*/ 177 w 320"/>
              <a:gd name="T33" fmla="*/ 1198 h 1502"/>
              <a:gd name="T34" fmla="*/ 190 w 320"/>
              <a:gd name="T35" fmla="*/ 1248 h 1502"/>
              <a:gd name="T36" fmla="*/ 205 w 320"/>
              <a:gd name="T37" fmla="*/ 1294 h 1502"/>
              <a:gd name="T38" fmla="*/ 221 w 320"/>
              <a:gd name="T39" fmla="*/ 1336 h 1502"/>
              <a:gd name="T40" fmla="*/ 239 w 320"/>
              <a:gd name="T41" fmla="*/ 1372 h 1502"/>
              <a:gd name="T42" fmla="*/ 258 w 320"/>
              <a:gd name="T43" fmla="*/ 1403 h 1502"/>
              <a:gd name="T44" fmla="*/ 278 w 320"/>
              <a:gd name="T45" fmla="*/ 1428 h 1502"/>
              <a:gd name="T46" fmla="*/ 298 w 320"/>
              <a:gd name="T47" fmla="*/ 1445 h 1502"/>
              <a:gd name="T48" fmla="*/ 320 w 320"/>
              <a:gd name="T49" fmla="*/ 1456 h 1502"/>
              <a:gd name="T50" fmla="*/ 307 w 320"/>
              <a:gd name="T51" fmla="*/ 1502 h 1502"/>
              <a:gd name="T52" fmla="*/ 281 w 320"/>
              <a:gd name="T53" fmla="*/ 1490 h 1502"/>
              <a:gd name="T54" fmla="*/ 258 w 320"/>
              <a:gd name="T55" fmla="*/ 1471 h 1502"/>
              <a:gd name="T56" fmla="*/ 235 w 320"/>
              <a:gd name="T57" fmla="*/ 1445 h 1502"/>
              <a:gd name="T58" fmla="*/ 215 w 320"/>
              <a:gd name="T59" fmla="*/ 1413 h 1502"/>
              <a:gd name="T60" fmla="*/ 194 w 320"/>
              <a:gd name="T61" fmla="*/ 1375 h 1502"/>
              <a:gd name="T62" fmla="*/ 176 w 320"/>
              <a:gd name="T63" fmla="*/ 1332 h 1502"/>
              <a:gd name="T64" fmla="*/ 159 w 320"/>
              <a:gd name="T65" fmla="*/ 1284 h 1502"/>
              <a:gd name="T66" fmla="*/ 143 w 320"/>
              <a:gd name="T67" fmla="*/ 1232 h 1502"/>
              <a:gd name="T68" fmla="*/ 128 w 320"/>
              <a:gd name="T69" fmla="*/ 1176 h 1502"/>
              <a:gd name="T70" fmla="*/ 113 w 320"/>
              <a:gd name="T71" fmla="*/ 1117 h 1502"/>
              <a:gd name="T72" fmla="*/ 101 w 320"/>
              <a:gd name="T73" fmla="*/ 1055 h 1502"/>
              <a:gd name="T74" fmla="*/ 89 w 320"/>
              <a:gd name="T75" fmla="*/ 991 h 1502"/>
              <a:gd name="T76" fmla="*/ 78 w 320"/>
              <a:gd name="T77" fmla="*/ 925 h 1502"/>
              <a:gd name="T78" fmla="*/ 67 w 320"/>
              <a:gd name="T79" fmla="*/ 858 h 1502"/>
              <a:gd name="T80" fmla="*/ 58 w 320"/>
              <a:gd name="T81" fmla="*/ 790 h 1502"/>
              <a:gd name="T82" fmla="*/ 50 w 320"/>
              <a:gd name="T83" fmla="*/ 721 h 1502"/>
              <a:gd name="T84" fmla="*/ 36 w 320"/>
              <a:gd name="T85" fmla="*/ 586 h 1502"/>
              <a:gd name="T86" fmla="*/ 24 w 320"/>
              <a:gd name="T87" fmla="*/ 455 h 1502"/>
              <a:gd name="T88" fmla="*/ 16 w 320"/>
              <a:gd name="T89" fmla="*/ 333 h 1502"/>
              <a:gd name="T90" fmla="*/ 9 w 320"/>
              <a:gd name="T91" fmla="*/ 225 h 1502"/>
              <a:gd name="T92" fmla="*/ 5 w 320"/>
              <a:gd name="T93" fmla="*/ 134 h 1502"/>
              <a:gd name="T94" fmla="*/ 1 w 320"/>
              <a:gd name="T95" fmla="*/ 63 h 1502"/>
              <a:gd name="T96" fmla="*/ 0 w 320"/>
              <a:gd name="T97" fmla="*/ 17 h 1502"/>
              <a:gd name="T98" fmla="*/ 0 w 320"/>
              <a:gd name="T99" fmla="*/ 1 h 1502"/>
              <a:gd name="T100" fmla="*/ 47 w 320"/>
              <a:gd name="T101" fmla="*/ 0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0" h="1502">
                <a:moveTo>
                  <a:pt x="47" y="0"/>
                </a:moveTo>
                <a:lnTo>
                  <a:pt x="49" y="16"/>
                </a:lnTo>
                <a:lnTo>
                  <a:pt x="50" y="61"/>
                </a:lnTo>
                <a:lnTo>
                  <a:pt x="53" y="129"/>
                </a:lnTo>
                <a:lnTo>
                  <a:pt x="57" y="219"/>
                </a:lnTo>
                <a:lnTo>
                  <a:pt x="62" y="324"/>
                </a:lnTo>
                <a:lnTo>
                  <a:pt x="70" y="443"/>
                </a:lnTo>
                <a:lnTo>
                  <a:pt x="81" y="570"/>
                </a:lnTo>
                <a:lnTo>
                  <a:pt x="94" y="701"/>
                </a:lnTo>
                <a:lnTo>
                  <a:pt x="101" y="768"/>
                </a:lnTo>
                <a:lnTo>
                  <a:pt x="109" y="835"/>
                </a:lnTo>
                <a:lnTo>
                  <a:pt x="119" y="899"/>
                </a:lnTo>
                <a:lnTo>
                  <a:pt x="128" y="963"/>
                </a:lnTo>
                <a:lnTo>
                  <a:pt x="139" y="1026"/>
                </a:lnTo>
                <a:lnTo>
                  <a:pt x="150" y="1086"/>
                </a:lnTo>
                <a:lnTo>
                  <a:pt x="163" y="1144"/>
                </a:lnTo>
                <a:lnTo>
                  <a:pt x="177" y="1198"/>
                </a:lnTo>
                <a:lnTo>
                  <a:pt x="190" y="1248"/>
                </a:lnTo>
                <a:lnTo>
                  <a:pt x="205" y="1294"/>
                </a:lnTo>
                <a:lnTo>
                  <a:pt x="221" y="1336"/>
                </a:lnTo>
                <a:lnTo>
                  <a:pt x="239" y="1372"/>
                </a:lnTo>
                <a:lnTo>
                  <a:pt x="258" y="1403"/>
                </a:lnTo>
                <a:lnTo>
                  <a:pt x="278" y="1428"/>
                </a:lnTo>
                <a:lnTo>
                  <a:pt x="298" y="1445"/>
                </a:lnTo>
                <a:lnTo>
                  <a:pt x="320" y="1456"/>
                </a:lnTo>
                <a:lnTo>
                  <a:pt x="307" y="1502"/>
                </a:lnTo>
                <a:lnTo>
                  <a:pt x="281" y="1490"/>
                </a:lnTo>
                <a:lnTo>
                  <a:pt x="258" y="1471"/>
                </a:lnTo>
                <a:lnTo>
                  <a:pt x="235" y="1445"/>
                </a:lnTo>
                <a:lnTo>
                  <a:pt x="215" y="1413"/>
                </a:lnTo>
                <a:lnTo>
                  <a:pt x="194" y="1375"/>
                </a:lnTo>
                <a:lnTo>
                  <a:pt x="176" y="1332"/>
                </a:lnTo>
                <a:lnTo>
                  <a:pt x="159" y="1284"/>
                </a:lnTo>
                <a:lnTo>
                  <a:pt x="143" y="1232"/>
                </a:lnTo>
                <a:lnTo>
                  <a:pt x="128" y="1176"/>
                </a:lnTo>
                <a:lnTo>
                  <a:pt x="113" y="1117"/>
                </a:lnTo>
                <a:lnTo>
                  <a:pt x="101" y="1055"/>
                </a:lnTo>
                <a:lnTo>
                  <a:pt x="89" y="991"/>
                </a:lnTo>
                <a:lnTo>
                  <a:pt x="78" y="925"/>
                </a:lnTo>
                <a:lnTo>
                  <a:pt x="67" y="858"/>
                </a:lnTo>
                <a:lnTo>
                  <a:pt x="58" y="790"/>
                </a:lnTo>
                <a:lnTo>
                  <a:pt x="50" y="721"/>
                </a:lnTo>
                <a:lnTo>
                  <a:pt x="36" y="586"/>
                </a:lnTo>
                <a:lnTo>
                  <a:pt x="24" y="455"/>
                </a:lnTo>
                <a:lnTo>
                  <a:pt x="16" y="333"/>
                </a:lnTo>
                <a:lnTo>
                  <a:pt x="9" y="225"/>
                </a:lnTo>
                <a:lnTo>
                  <a:pt x="5" y="134"/>
                </a:lnTo>
                <a:lnTo>
                  <a:pt x="1" y="63"/>
                </a:lnTo>
                <a:lnTo>
                  <a:pt x="0" y="17"/>
                </a:lnTo>
                <a:lnTo>
                  <a:pt x="0" y="1"/>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14">
            <a:extLst>
              <a:ext uri="{FF2B5EF4-FFF2-40B4-BE49-F238E27FC236}">
                <a16:creationId xmlns:a16="http://schemas.microsoft.com/office/drawing/2014/main" id="{DFF374B1-38B9-4F43-8ECB-2F0C73324CBE}"/>
              </a:ext>
            </a:extLst>
          </p:cNvPr>
          <p:cNvSpPr>
            <a:spLocks/>
          </p:cNvSpPr>
          <p:nvPr/>
        </p:nvSpPr>
        <p:spPr bwMode="auto">
          <a:xfrm>
            <a:off x="3649866" y="2166938"/>
            <a:ext cx="176213" cy="709612"/>
          </a:xfrm>
          <a:custGeom>
            <a:avLst/>
            <a:gdLst>
              <a:gd name="T0" fmla="*/ 48 w 331"/>
              <a:gd name="T1" fmla="*/ 0 h 1341"/>
              <a:gd name="T2" fmla="*/ 49 w 331"/>
              <a:gd name="T3" fmla="*/ 15 h 1341"/>
              <a:gd name="T4" fmla="*/ 50 w 331"/>
              <a:gd name="T5" fmla="*/ 54 h 1341"/>
              <a:gd name="T6" fmla="*/ 53 w 331"/>
              <a:gd name="T7" fmla="*/ 115 h 1341"/>
              <a:gd name="T8" fmla="*/ 58 w 331"/>
              <a:gd name="T9" fmla="*/ 193 h 1341"/>
              <a:gd name="T10" fmla="*/ 65 w 331"/>
              <a:gd name="T11" fmla="*/ 286 h 1341"/>
              <a:gd name="T12" fmla="*/ 75 w 331"/>
              <a:gd name="T13" fmla="*/ 392 h 1341"/>
              <a:gd name="T14" fmla="*/ 85 w 331"/>
              <a:gd name="T15" fmla="*/ 504 h 1341"/>
              <a:gd name="T16" fmla="*/ 99 w 331"/>
              <a:gd name="T17" fmla="*/ 621 h 1341"/>
              <a:gd name="T18" fmla="*/ 107 w 331"/>
              <a:gd name="T19" fmla="*/ 679 h 1341"/>
              <a:gd name="T20" fmla="*/ 116 w 331"/>
              <a:gd name="T21" fmla="*/ 739 h 1341"/>
              <a:gd name="T22" fmla="*/ 126 w 331"/>
              <a:gd name="T23" fmla="*/ 797 h 1341"/>
              <a:gd name="T24" fmla="*/ 137 w 331"/>
              <a:gd name="T25" fmla="*/ 854 h 1341"/>
              <a:gd name="T26" fmla="*/ 148 w 331"/>
              <a:gd name="T27" fmla="*/ 909 h 1341"/>
              <a:gd name="T28" fmla="*/ 160 w 331"/>
              <a:gd name="T29" fmla="*/ 963 h 1341"/>
              <a:gd name="T30" fmla="*/ 172 w 331"/>
              <a:gd name="T31" fmla="*/ 1013 h 1341"/>
              <a:gd name="T32" fmla="*/ 185 w 331"/>
              <a:gd name="T33" fmla="*/ 1062 h 1341"/>
              <a:gd name="T34" fmla="*/ 200 w 331"/>
              <a:gd name="T35" fmla="*/ 1108 h 1341"/>
              <a:gd name="T36" fmla="*/ 216 w 331"/>
              <a:gd name="T37" fmla="*/ 1148 h 1341"/>
              <a:gd name="T38" fmla="*/ 233 w 331"/>
              <a:gd name="T39" fmla="*/ 1186 h 1341"/>
              <a:gd name="T40" fmla="*/ 250 w 331"/>
              <a:gd name="T41" fmla="*/ 1218 h 1341"/>
              <a:gd name="T42" fmla="*/ 269 w 331"/>
              <a:gd name="T43" fmla="*/ 1247 h 1341"/>
              <a:gd name="T44" fmla="*/ 289 w 331"/>
              <a:gd name="T45" fmla="*/ 1268 h 1341"/>
              <a:gd name="T46" fmla="*/ 310 w 331"/>
              <a:gd name="T47" fmla="*/ 1284 h 1341"/>
              <a:gd name="T48" fmla="*/ 331 w 331"/>
              <a:gd name="T49" fmla="*/ 1295 h 1341"/>
              <a:gd name="T50" fmla="*/ 318 w 331"/>
              <a:gd name="T51" fmla="*/ 1341 h 1341"/>
              <a:gd name="T52" fmla="*/ 292 w 331"/>
              <a:gd name="T53" fmla="*/ 1330 h 1341"/>
              <a:gd name="T54" fmla="*/ 269 w 331"/>
              <a:gd name="T55" fmla="*/ 1313 h 1341"/>
              <a:gd name="T56" fmla="*/ 246 w 331"/>
              <a:gd name="T57" fmla="*/ 1289 h 1341"/>
              <a:gd name="T58" fmla="*/ 225 w 331"/>
              <a:gd name="T59" fmla="*/ 1259 h 1341"/>
              <a:gd name="T60" fmla="*/ 206 w 331"/>
              <a:gd name="T61" fmla="*/ 1225 h 1341"/>
              <a:gd name="T62" fmla="*/ 187 w 331"/>
              <a:gd name="T63" fmla="*/ 1186 h 1341"/>
              <a:gd name="T64" fmla="*/ 169 w 331"/>
              <a:gd name="T65" fmla="*/ 1143 h 1341"/>
              <a:gd name="T66" fmla="*/ 153 w 331"/>
              <a:gd name="T67" fmla="*/ 1097 h 1341"/>
              <a:gd name="T68" fmla="*/ 137 w 331"/>
              <a:gd name="T69" fmla="*/ 1047 h 1341"/>
              <a:gd name="T70" fmla="*/ 122 w 331"/>
              <a:gd name="T71" fmla="*/ 994 h 1341"/>
              <a:gd name="T72" fmla="*/ 110 w 331"/>
              <a:gd name="T73" fmla="*/ 939 h 1341"/>
              <a:gd name="T74" fmla="*/ 96 w 331"/>
              <a:gd name="T75" fmla="*/ 881 h 1341"/>
              <a:gd name="T76" fmla="*/ 85 w 331"/>
              <a:gd name="T77" fmla="*/ 822 h 1341"/>
              <a:gd name="T78" fmla="*/ 75 w 331"/>
              <a:gd name="T79" fmla="*/ 762 h 1341"/>
              <a:gd name="T80" fmla="*/ 65 w 331"/>
              <a:gd name="T81" fmla="*/ 701 h 1341"/>
              <a:gd name="T82" fmla="*/ 56 w 331"/>
              <a:gd name="T83" fmla="*/ 640 h 1341"/>
              <a:gd name="T84" fmla="*/ 41 w 331"/>
              <a:gd name="T85" fmla="*/ 520 h 1341"/>
              <a:gd name="T86" fmla="*/ 29 w 331"/>
              <a:gd name="T87" fmla="*/ 405 h 1341"/>
              <a:gd name="T88" fmla="*/ 18 w 331"/>
              <a:gd name="T89" fmla="*/ 297 h 1341"/>
              <a:gd name="T90" fmla="*/ 11 w 331"/>
              <a:gd name="T91" fmla="*/ 200 h 1341"/>
              <a:gd name="T92" fmla="*/ 6 w 331"/>
              <a:gd name="T93" fmla="*/ 119 h 1341"/>
              <a:gd name="T94" fmla="*/ 2 w 331"/>
              <a:gd name="T95" fmla="*/ 57 h 1341"/>
              <a:gd name="T96" fmla="*/ 0 w 331"/>
              <a:gd name="T97" fmla="*/ 16 h 1341"/>
              <a:gd name="T98" fmla="*/ 0 w 331"/>
              <a:gd name="T99" fmla="*/ 1 h 1341"/>
              <a:gd name="T100" fmla="*/ 48 w 331"/>
              <a:gd name="T101" fmla="*/ 0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1" h="1341">
                <a:moveTo>
                  <a:pt x="48" y="0"/>
                </a:moveTo>
                <a:lnTo>
                  <a:pt x="49" y="15"/>
                </a:lnTo>
                <a:lnTo>
                  <a:pt x="50" y="54"/>
                </a:lnTo>
                <a:lnTo>
                  <a:pt x="53" y="115"/>
                </a:lnTo>
                <a:lnTo>
                  <a:pt x="58" y="193"/>
                </a:lnTo>
                <a:lnTo>
                  <a:pt x="65" y="286"/>
                </a:lnTo>
                <a:lnTo>
                  <a:pt x="75" y="392"/>
                </a:lnTo>
                <a:lnTo>
                  <a:pt x="85" y="504"/>
                </a:lnTo>
                <a:lnTo>
                  <a:pt x="99" y="621"/>
                </a:lnTo>
                <a:lnTo>
                  <a:pt x="107" y="679"/>
                </a:lnTo>
                <a:lnTo>
                  <a:pt x="116" y="739"/>
                </a:lnTo>
                <a:lnTo>
                  <a:pt x="126" y="797"/>
                </a:lnTo>
                <a:lnTo>
                  <a:pt x="137" y="854"/>
                </a:lnTo>
                <a:lnTo>
                  <a:pt x="148" y="909"/>
                </a:lnTo>
                <a:lnTo>
                  <a:pt x="160" y="963"/>
                </a:lnTo>
                <a:lnTo>
                  <a:pt x="172" y="1013"/>
                </a:lnTo>
                <a:lnTo>
                  <a:pt x="185" y="1062"/>
                </a:lnTo>
                <a:lnTo>
                  <a:pt x="200" y="1108"/>
                </a:lnTo>
                <a:lnTo>
                  <a:pt x="216" y="1148"/>
                </a:lnTo>
                <a:lnTo>
                  <a:pt x="233" y="1186"/>
                </a:lnTo>
                <a:lnTo>
                  <a:pt x="250" y="1218"/>
                </a:lnTo>
                <a:lnTo>
                  <a:pt x="269" y="1247"/>
                </a:lnTo>
                <a:lnTo>
                  <a:pt x="289" y="1268"/>
                </a:lnTo>
                <a:lnTo>
                  <a:pt x="310" y="1284"/>
                </a:lnTo>
                <a:lnTo>
                  <a:pt x="331" y="1295"/>
                </a:lnTo>
                <a:lnTo>
                  <a:pt x="318" y="1341"/>
                </a:lnTo>
                <a:lnTo>
                  <a:pt x="292" y="1330"/>
                </a:lnTo>
                <a:lnTo>
                  <a:pt x="269" y="1313"/>
                </a:lnTo>
                <a:lnTo>
                  <a:pt x="246" y="1289"/>
                </a:lnTo>
                <a:lnTo>
                  <a:pt x="225" y="1259"/>
                </a:lnTo>
                <a:lnTo>
                  <a:pt x="206" y="1225"/>
                </a:lnTo>
                <a:lnTo>
                  <a:pt x="187" y="1186"/>
                </a:lnTo>
                <a:lnTo>
                  <a:pt x="169" y="1143"/>
                </a:lnTo>
                <a:lnTo>
                  <a:pt x="153" y="1097"/>
                </a:lnTo>
                <a:lnTo>
                  <a:pt x="137" y="1047"/>
                </a:lnTo>
                <a:lnTo>
                  <a:pt x="122" y="994"/>
                </a:lnTo>
                <a:lnTo>
                  <a:pt x="110" y="939"/>
                </a:lnTo>
                <a:lnTo>
                  <a:pt x="96" y="881"/>
                </a:lnTo>
                <a:lnTo>
                  <a:pt x="85" y="822"/>
                </a:lnTo>
                <a:lnTo>
                  <a:pt x="75" y="762"/>
                </a:lnTo>
                <a:lnTo>
                  <a:pt x="65" y="701"/>
                </a:lnTo>
                <a:lnTo>
                  <a:pt x="56" y="640"/>
                </a:lnTo>
                <a:lnTo>
                  <a:pt x="41" y="520"/>
                </a:lnTo>
                <a:lnTo>
                  <a:pt x="29" y="405"/>
                </a:lnTo>
                <a:lnTo>
                  <a:pt x="18" y="297"/>
                </a:lnTo>
                <a:lnTo>
                  <a:pt x="11" y="200"/>
                </a:lnTo>
                <a:lnTo>
                  <a:pt x="6" y="119"/>
                </a:lnTo>
                <a:lnTo>
                  <a:pt x="2" y="57"/>
                </a:lnTo>
                <a:lnTo>
                  <a:pt x="0" y="16"/>
                </a:lnTo>
                <a:lnTo>
                  <a:pt x="0" y="1"/>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
            <a:extLst>
              <a:ext uri="{FF2B5EF4-FFF2-40B4-BE49-F238E27FC236}">
                <a16:creationId xmlns:a16="http://schemas.microsoft.com/office/drawing/2014/main" id="{317B93E1-E07B-4E75-8A12-7AC71CA105C4}"/>
              </a:ext>
            </a:extLst>
          </p:cNvPr>
          <p:cNvSpPr>
            <a:spLocks/>
          </p:cNvSpPr>
          <p:nvPr/>
        </p:nvSpPr>
        <p:spPr bwMode="auto">
          <a:xfrm>
            <a:off x="3443491" y="2166938"/>
            <a:ext cx="30163" cy="65087"/>
          </a:xfrm>
          <a:custGeom>
            <a:avLst/>
            <a:gdLst>
              <a:gd name="T0" fmla="*/ 47 w 55"/>
              <a:gd name="T1" fmla="*/ 0 h 125"/>
              <a:gd name="T2" fmla="*/ 55 w 55"/>
              <a:gd name="T3" fmla="*/ 122 h 125"/>
              <a:gd name="T4" fmla="*/ 8 w 55"/>
              <a:gd name="T5" fmla="*/ 125 h 125"/>
              <a:gd name="T6" fmla="*/ 0 w 55"/>
              <a:gd name="T7" fmla="*/ 5 h 125"/>
              <a:gd name="T8" fmla="*/ 47 w 55"/>
              <a:gd name="T9" fmla="*/ 0 h 125"/>
            </a:gdLst>
            <a:ahLst/>
            <a:cxnLst>
              <a:cxn ang="0">
                <a:pos x="T0" y="T1"/>
              </a:cxn>
              <a:cxn ang="0">
                <a:pos x="T2" y="T3"/>
              </a:cxn>
              <a:cxn ang="0">
                <a:pos x="T4" y="T5"/>
              </a:cxn>
              <a:cxn ang="0">
                <a:pos x="T6" y="T7"/>
              </a:cxn>
              <a:cxn ang="0">
                <a:pos x="T8" y="T9"/>
              </a:cxn>
            </a:cxnLst>
            <a:rect l="0" t="0" r="r" b="b"/>
            <a:pathLst>
              <a:path w="55" h="125">
                <a:moveTo>
                  <a:pt x="47" y="0"/>
                </a:moveTo>
                <a:lnTo>
                  <a:pt x="55" y="122"/>
                </a:lnTo>
                <a:lnTo>
                  <a:pt x="8" y="125"/>
                </a:lnTo>
                <a:lnTo>
                  <a:pt x="0" y="5"/>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
            <a:extLst>
              <a:ext uri="{FF2B5EF4-FFF2-40B4-BE49-F238E27FC236}">
                <a16:creationId xmlns:a16="http://schemas.microsoft.com/office/drawing/2014/main" id="{680775B6-A6FC-4DE5-9DF4-7F0099451F2F}"/>
              </a:ext>
            </a:extLst>
          </p:cNvPr>
          <p:cNvSpPr>
            <a:spLocks/>
          </p:cNvSpPr>
          <p:nvPr/>
        </p:nvSpPr>
        <p:spPr bwMode="auto">
          <a:xfrm>
            <a:off x="3451428" y="2306638"/>
            <a:ext cx="30163" cy="79375"/>
          </a:xfrm>
          <a:custGeom>
            <a:avLst/>
            <a:gdLst>
              <a:gd name="T0" fmla="*/ 49 w 57"/>
              <a:gd name="T1" fmla="*/ 0 h 150"/>
              <a:gd name="T2" fmla="*/ 57 w 57"/>
              <a:gd name="T3" fmla="*/ 147 h 150"/>
              <a:gd name="T4" fmla="*/ 8 w 57"/>
              <a:gd name="T5" fmla="*/ 150 h 150"/>
              <a:gd name="T6" fmla="*/ 0 w 57"/>
              <a:gd name="T7" fmla="*/ 1 h 150"/>
              <a:gd name="T8" fmla="*/ 49 w 57"/>
              <a:gd name="T9" fmla="*/ 0 h 150"/>
            </a:gdLst>
            <a:ahLst/>
            <a:cxnLst>
              <a:cxn ang="0">
                <a:pos x="T0" y="T1"/>
              </a:cxn>
              <a:cxn ang="0">
                <a:pos x="T2" y="T3"/>
              </a:cxn>
              <a:cxn ang="0">
                <a:pos x="T4" y="T5"/>
              </a:cxn>
              <a:cxn ang="0">
                <a:pos x="T6" y="T7"/>
              </a:cxn>
              <a:cxn ang="0">
                <a:pos x="T8" y="T9"/>
              </a:cxn>
            </a:cxnLst>
            <a:rect l="0" t="0" r="r" b="b"/>
            <a:pathLst>
              <a:path w="57" h="150">
                <a:moveTo>
                  <a:pt x="49" y="0"/>
                </a:moveTo>
                <a:lnTo>
                  <a:pt x="57" y="147"/>
                </a:lnTo>
                <a:lnTo>
                  <a:pt x="8" y="150"/>
                </a:lnTo>
                <a:lnTo>
                  <a:pt x="0" y="1"/>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7">
            <a:extLst>
              <a:ext uri="{FF2B5EF4-FFF2-40B4-BE49-F238E27FC236}">
                <a16:creationId xmlns:a16="http://schemas.microsoft.com/office/drawing/2014/main" id="{7C41C414-EB1A-42C7-A518-3074E45907FA}"/>
              </a:ext>
            </a:extLst>
          </p:cNvPr>
          <p:cNvSpPr>
            <a:spLocks/>
          </p:cNvSpPr>
          <p:nvPr/>
        </p:nvSpPr>
        <p:spPr bwMode="auto">
          <a:xfrm>
            <a:off x="3467303" y="2468563"/>
            <a:ext cx="31750" cy="66675"/>
          </a:xfrm>
          <a:custGeom>
            <a:avLst/>
            <a:gdLst>
              <a:gd name="T0" fmla="*/ 47 w 61"/>
              <a:gd name="T1" fmla="*/ 0 h 126"/>
              <a:gd name="T2" fmla="*/ 61 w 61"/>
              <a:gd name="T3" fmla="*/ 120 h 126"/>
              <a:gd name="T4" fmla="*/ 14 w 61"/>
              <a:gd name="T5" fmla="*/ 126 h 126"/>
              <a:gd name="T6" fmla="*/ 0 w 61"/>
              <a:gd name="T7" fmla="*/ 5 h 126"/>
              <a:gd name="T8" fmla="*/ 47 w 61"/>
              <a:gd name="T9" fmla="*/ 0 h 126"/>
            </a:gdLst>
            <a:ahLst/>
            <a:cxnLst>
              <a:cxn ang="0">
                <a:pos x="T0" y="T1"/>
              </a:cxn>
              <a:cxn ang="0">
                <a:pos x="T2" y="T3"/>
              </a:cxn>
              <a:cxn ang="0">
                <a:pos x="T4" y="T5"/>
              </a:cxn>
              <a:cxn ang="0">
                <a:pos x="T6" y="T7"/>
              </a:cxn>
              <a:cxn ang="0">
                <a:pos x="T8" y="T9"/>
              </a:cxn>
            </a:cxnLst>
            <a:rect l="0" t="0" r="r" b="b"/>
            <a:pathLst>
              <a:path w="61" h="126">
                <a:moveTo>
                  <a:pt x="47" y="0"/>
                </a:moveTo>
                <a:lnTo>
                  <a:pt x="61" y="120"/>
                </a:lnTo>
                <a:lnTo>
                  <a:pt x="14" y="126"/>
                </a:lnTo>
                <a:lnTo>
                  <a:pt x="0" y="5"/>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8">
            <a:extLst>
              <a:ext uri="{FF2B5EF4-FFF2-40B4-BE49-F238E27FC236}">
                <a16:creationId xmlns:a16="http://schemas.microsoft.com/office/drawing/2014/main" id="{0BB520DA-5E01-4D64-9F52-4ACC4B74700E}"/>
              </a:ext>
            </a:extLst>
          </p:cNvPr>
          <p:cNvSpPr>
            <a:spLocks/>
          </p:cNvSpPr>
          <p:nvPr/>
        </p:nvSpPr>
        <p:spPr bwMode="auto">
          <a:xfrm>
            <a:off x="3492703" y="2611438"/>
            <a:ext cx="41275" cy="69850"/>
          </a:xfrm>
          <a:custGeom>
            <a:avLst/>
            <a:gdLst>
              <a:gd name="T0" fmla="*/ 46 w 78"/>
              <a:gd name="T1" fmla="*/ 0 h 130"/>
              <a:gd name="T2" fmla="*/ 78 w 78"/>
              <a:gd name="T3" fmla="*/ 116 h 130"/>
              <a:gd name="T4" fmla="*/ 32 w 78"/>
              <a:gd name="T5" fmla="*/ 130 h 130"/>
              <a:gd name="T6" fmla="*/ 0 w 78"/>
              <a:gd name="T7" fmla="*/ 12 h 130"/>
              <a:gd name="T8" fmla="*/ 46 w 78"/>
              <a:gd name="T9" fmla="*/ 0 h 130"/>
            </a:gdLst>
            <a:ahLst/>
            <a:cxnLst>
              <a:cxn ang="0">
                <a:pos x="T0" y="T1"/>
              </a:cxn>
              <a:cxn ang="0">
                <a:pos x="T2" y="T3"/>
              </a:cxn>
              <a:cxn ang="0">
                <a:pos x="T4" y="T5"/>
              </a:cxn>
              <a:cxn ang="0">
                <a:pos x="T6" y="T7"/>
              </a:cxn>
              <a:cxn ang="0">
                <a:pos x="T8" y="T9"/>
              </a:cxn>
            </a:cxnLst>
            <a:rect l="0" t="0" r="r" b="b"/>
            <a:pathLst>
              <a:path w="78" h="130">
                <a:moveTo>
                  <a:pt x="46" y="0"/>
                </a:moveTo>
                <a:lnTo>
                  <a:pt x="78" y="116"/>
                </a:lnTo>
                <a:lnTo>
                  <a:pt x="32" y="130"/>
                </a:lnTo>
                <a:lnTo>
                  <a:pt x="0" y="12"/>
                </a:lnTo>
                <a:lnTo>
                  <a:pt x="4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
            <a:extLst>
              <a:ext uri="{FF2B5EF4-FFF2-40B4-BE49-F238E27FC236}">
                <a16:creationId xmlns:a16="http://schemas.microsoft.com/office/drawing/2014/main" id="{6636330D-8443-45A6-B024-5471D686108E}"/>
              </a:ext>
            </a:extLst>
          </p:cNvPr>
          <p:cNvSpPr>
            <a:spLocks/>
          </p:cNvSpPr>
          <p:nvPr/>
        </p:nvSpPr>
        <p:spPr bwMode="auto">
          <a:xfrm>
            <a:off x="3506991" y="2813050"/>
            <a:ext cx="841375" cy="842962"/>
          </a:xfrm>
          <a:custGeom>
            <a:avLst/>
            <a:gdLst>
              <a:gd name="T0" fmla="*/ 0 w 1590"/>
              <a:gd name="T1" fmla="*/ 0 h 1591"/>
              <a:gd name="T2" fmla="*/ 27 w 1590"/>
              <a:gd name="T3" fmla="*/ 36 h 1591"/>
              <a:gd name="T4" fmla="*/ 84 w 1590"/>
              <a:gd name="T5" fmla="*/ 116 h 1591"/>
              <a:gd name="T6" fmla="*/ 135 w 1590"/>
              <a:gd name="T7" fmla="*/ 199 h 1591"/>
              <a:gd name="T8" fmla="*/ 147 w 1590"/>
              <a:gd name="T9" fmla="*/ 228 h 1591"/>
              <a:gd name="T10" fmla="*/ 147 w 1590"/>
              <a:gd name="T11" fmla="*/ 238 h 1591"/>
              <a:gd name="T12" fmla="*/ 145 w 1590"/>
              <a:gd name="T13" fmla="*/ 242 h 1591"/>
              <a:gd name="T14" fmla="*/ 142 w 1590"/>
              <a:gd name="T15" fmla="*/ 257 h 1591"/>
              <a:gd name="T16" fmla="*/ 145 w 1590"/>
              <a:gd name="T17" fmla="*/ 292 h 1591"/>
              <a:gd name="T18" fmla="*/ 164 w 1590"/>
              <a:gd name="T19" fmla="*/ 416 h 1591"/>
              <a:gd name="T20" fmla="*/ 197 w 1590"/>
              <a:gd name="T21" fmla="*/ 589 h 1591"/>
              <a:gd name="T22" fmla="*/ 238 w 1590"/>
              <a:gd name="T23" fmla="*/ 785 h 1591"/>
              <a:gd name="T24" fmla="*/ 278 w 1590"/>
              <a:gd name="T25" fmla="*/ 982 h 1591"/>
              <a:gd name="T26" fmla="*/ 316 w 1590"/>
              <a:gd name="T27" fmla="*/ 1152 h 1591"/>
              <a:gd name="T28" fmla="*/ 343 w 1590"/>
              <a:gd name="T29" fmla="*/ 1273 h 1591"/>
              <a:gd name="T30" fmla="*/ 354 w 1590"/>
              <a:gd name="T31" fmla="*/ 1318 h 1591"/>
              <a:gd name="T32" fmla="*/ 546 w 1590"/>
              <a:gd name="T33" fmla="*/ 1591 h 1591"/>
              <a:gd name="T34" fmla="*/ 607 w 1590"/>
              <a:gd name="T35" fmla="*/ 1560 h 1591"/>
              <a:gd name="T36" fmla="*/ 655 w 1590"/>
              <a:gd name="T37" fmla="*/ 1543 h 1591"/>
              <a:gd name="T38" fmla="*/ 676 w 1590"/>
              <a:gd name="T39" fmla="*/ 1540 h 1591"/>
              <a:gd name="T40" fmla="*/ 690 w 1590"/>
              <a:gd name="T41" fmla="*/ 1544 h 1591"/>
              <a:gd name="T42" fmla="*/ 699 w 1590"/>
              <a:gd name="T43" fmla="*/ 1541 h 1591"/>
              <a:gd name="T44" fmla="*/ 708 w 1590"/>
              <a:gd name="T45" fmla="*/ 1528 h 1591"/>
              <a:gd name="T46" fmla="*/ 734 w 1590"/>
              <a:gd name="T47" fmla="*/ 1474 h 1591"/>
              <a:gd name="T48" fmla="*/ 765 w 1590"/>
              <a:gd name="T49" fmla="*/ 1395 h 1591"/>
              <a:gd name="T50" fmla="*/ 798 w 1590"/>
              <a:gd name="T51" fmla="*/ 1302 h 1591"/>
              <a:gd name="T52" fmla="*/ 858 w 1590"/>
              <a:gd name="T53" fmla="*/ 1127 h 1591"/>
              <a:gd name="T54" fmla="*/ 884 w 1590"/>
              <a:gd name="T55" fmla="*/ 1046 h 1591"/>
              <a:gd name="T56" fmla="*/ 1189 w 1590"/>
              <a:gd name="T57" fmla="*/ 563 h 1591"/>
              <a:gd name="T58" fmla="*/ 1587 w 1590"/>
              <a:gd name="T59" fmla="*/ 407 h 1591"/>
              <a:gd name="T60" fmla="*/ 1570 w 1590"/>
              <a:gd name="T61" fmla="*/ 349 h 1591"/>
              <a:gd name="T62" fmla="*/ 1550 w 1590"/>
              <a:gd name="T63" fmla="*/ 292 h 1591"/>
              <a:gd name="T64" fmla="*/ 1521 w 1590"/>
              <a:gd name="T65" fmla="*/ 227 h 1591"/>
              <a:gd name="T66" fmla="*/ 1483 w 1590"/>
              <a:gd name="T67" fmla="*/ 161 h 1591"/>
              <a:gd name="T68" fmla="*/ 1450 w 1590"/>
              <a:gd name="T69" fmla="*/ 111 h 1591"/>
              <a:gd name="T70" fmla="*/ 1424 w 1590"/>
              <a:gd name="T71" fmla="*/ 81 h 1591"/>
              <a:gd name="T72" fmla="*/ 1397 w 1590"/>
              <a:gd name="T73" fmla="*/ 53 h 1591"/>
              <a:gd name="T74" fmla="*/ 1366 w 1590"/>
              <a:gd name="T75" fmla="*/ 28 h 1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90" h="1591">
                <a:moveTo>
                  <a:pt x="1350" y="18"/>
                </a:moveTo>
                <a:lnTo>
                  <a:pt x="0" y="0"/>
                </a:lnTo>
                <a:lnTo>
                  <a:pt x="7" y="11"/>
                </a:lnTo>
                <a:lnTo>
                  <a:pt x="27" y="36"/>
                </a:lnTo>
                <a:lnTo>
                  <a:pt x="54" y="73"/>
                </a:lnTo>
                <a:lnTo>
                  <a:pt x="84" y="116"/>
                </a:lnTo>
                <a:lnTo>
                  <a:pt x="112" y="159"/>
                </a:lnTo>
                <a:lnTo>
                  <a:pt x="135" y="199"/>
                </a:lnTo>
                <a:lnTo>
                  <a:pt x="143" y="215"/>
                </a:lnTo>
                <a:lnTo>
                  <a:pt x="147" y="228"/>
                </a:lnTo>
                <a:lnTo>
                  <a:pt x="149" y="234"/>
                </a:lnTo>
                <a:lnTo>
                  <a:pt x="147" y="238"/>
                </a:lnTo>
                <a:lnTo>
                  <a:pt x="147" y="240"/>
                </a:lnTo>
                <a:lnTo>
                  <a:pt x="145" y="242"/>
                </a:lnTo>
                <a:lnTo>
                  <a:pt x="142" y="246"/>
                </a:lnTo>
                <a:lnTo>
                  <a:pt x="142" y="257"/>
                </a:lnTo>
                <a:lnTo>
                  <a:pt x="142" y="272"/>
                </a:lnTo>
                <a:lnTo>
                  <a:pt x="145" y="292"/>
                </a:lnTo>
                <a:lnTo>
                  <a:pt x="153" y="346"/>
                </a:lnTo>
                <a:lnTo>
                  <a:pt x="164" y="416"/>
                </a:lnTo>
                <a:lnTo>
                  <a:pt x="180" y="497"/>
                </a:lnTo>
                <a:lnTo>
                  <a:pt x="197" y="589"/>
                </a:lnTo>
                <a:lnTo>
                  <a:pt x="216" y="685"/>
                </a:lnTo>
                <a:lnTo>
                  <a:pt x="238" y="785"/>
                </a:lnTo>
                <a:lnTo>
                  <a:pt x="258" y="885"/>
                </a:lnTo>
                <a:lnTo>
                  <a:pt x="278" y="982"/>
                </a:lnTo>
                <a:lnTo>
                  <a:pt x="299" y="1071"/>
                </a:lnTo>
                <a:lnTo>
                  <a:pt x="316" y="1152"/>
                </a:lnTo>
                <a:lnTo>
                  <a:pt x="331" y="1221"/>
                </a:lnTo>
                <a:lnTo>
                  <a:pt x="343" y="1273"/>
                </a:lnTo>
                <a:lnTo>
                  <a:pt x="351" y="1306"/>
                </a:lnTo>
                <a:lnTo>
                  <a:pt x="354" y="1318"/>
                </a:lnTo>
                <a:lnTo>
                  <a:pt x="450" y="1512"/>
                </a:lnTo>
                <a:lnTo>
                  <a:pt x="546" y="1591"/>
                </a:lnTo>
                <a:lnTo>
                  <a:pt x="565" y="1582"/>
                </a:lnTo>
                <a:lnTo>
                  <a:pt x="607" y="1560"/>
                </a:lnTo>
                <a:lnTo>
                  <a:pt x="631" y="1551"/>
                </a:lnTo>
                <a:lnTo>
                  <a:pt x="655" y="1543"/>
                </a:lnTo>
                <a:lnTo>
                  <a:pt x="666" y="1541"/>
                </a:lnTo>
                <a:lnTo>
                  <a:pt x="676" y="1540"/>
                </a:lnTo>
                <a:lnTo>
                  <a:pt x="684" y="1541"/>
                </a:lnTo>
                <a:lnTo>
                  <a:pt x="690" y="1544"/>
                </a:lnTo>
                <a:lnTo>
                  <a:pt x="694" y="1544"/>
                </a:lnTo>
                <a:lnTo>
                  <a:pt x="699" y="1541"/>
                </a:lnTo>
                <a:lnTo>
                  <a:pt x="703" y="1536"/>
                </a:lnTo>
                <a:lnTo>
                  <a:pt x="708" y="1528"/>
                </a:lnTo>
                <a:lnTo>
                  <a:pt x="720" y="1505"/>
                </a:lnTo>
                <a:lnTo>
                  <a:pt x="734" y="1474"/>
                </a:lnTo>
                <a:lnTo>
                  <a:pt x="748" y="1437"/>
                </a:lnTo>
                <a:lnTo>
                  <a:pt x="765" y="1395"/>
                </a:lnTo>
                <a:lnTo>
                  <a:pt x="782" y="1350"/>
                </a:lnTo>
                <a:lnTo>
                  <a:pt x="798" y="1302"/>
                </a:lnTo>
                <a:lnTo>
                  <a:pt x="831" y="1209"/>
                </a:lnTo>
                <a:lnTo>
                  <a:pt x="858" y="1127"/>
                </a:lnTo>
                <a:lnTo>
                  <a:pt x="877" y="1067"/>
                </a:lnTo>
                <a:lnTo>
                  <a:pt x="884" y="1046"/>
                </a:lnTo>
                <a:lnTo>
                  <a:pt x="1061" y="644"/>
                </a:lnTo>
                <a:lnTo>
                  <a:pt x="1189" y="563"/>
                </a:lnTo>
                <a:lnTo>
                  <a:pt x="1590" y="419"/>
                </a:lnTo>
                <a:lnTo>
                  <a:pt x="1587" y="407"/>
                </a:lnTo>
                <a:lnTo>
                  <a:pt x="1578" y="372"/>
                </a:lnTo>
                <a:lnTo>
                  <a:pt x="1570" y="349"/>
                </a:lnTo>
                <a:lnTo>
                  <a:pt x="1562" y="322"/>
                </a:lnTo>
                <a:lnTo>
                  <a:pt x="1550" y="292"/>
                </a:lnTo>
                <a:lnTo>
                  <a:pt x="1536" y="261"/>
                </a:lnTo>
                <a:lnTo>
                  <a:pt x="1521" y="227"/>
                </a:lnTo>
                <a:lnTo>
                  <a:pt x="1504" y="193"/>
                </a:lnTo>
                <a:lnTo>
                  <a:pt x="1483" y="161"/>
                </a:lnTo>
                <a:lnTo>
                  <a:pt x="1462" y="127"/>
                </a:lnTo>
                <a:lnTo>
                  <a:pt x="1450" y="111"/>
                </a:lnTo>
                <a:lnTo>
                  <a:pt x="1437" y="96"/>
                </a:lnTo>
                <a:lnTo>
                  <a:pt x="1424" y="81"/>
                </a:lnTo>
                <a:lnTo>
                  <a:pt x="1410" y="66"/>
                </a:lnTo>
                <a:lnTo>
                  <a:pt x="1397" y="53"/>
                </a:lnTo>
                <a:lnTo>
                  <a:pt x="1382" y="41"/>
                </a:lnTo>
                <a:lnTo>
                  <a:pt x="1366" y="28"/>
                </a:lnTo>
                <a:lnTo>
                  <a:pt x="1350" y="1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1">
            <a:extLst>
              <a:ext uri="{FF2B5EF4-FFF2-40B4-BE49-F238E27FC236}">
                <a16:creationId xmlns:a16="http://schemas.microsoft.com/office/drawing/2014/main" id="{4DD47189-2C68-4073-AD97-DDB640B983A9}"/>
              </a:ext>
            </a:extLst>
          </p:cNvPr>
          <p:cNvSpPr>
            <a:spLocks/>
          </p:cNvSpPr>
          <p:nvPr/>
        </p:nvSpPr>
        <p:spPr bwMode="auto">
          <a:xfrm>
            <a:off x="3889578" y="2822575"/>
            <a:ext cx="85725" cy="85725"/>
          </a:xfrm>
          <a:custGeom>
            <a:avLst/>
            <a:gdLst>
              <a:gd name="T0" fmla="*/ 130 w 164"/>
              <a:gd name="T1" fmla="*/ 162 h 162"/>
              <a:gd name="T2" fmla="*/ 0 w 164"/>
              <a:gd name="T3" fmla="*/ 34 h 162"/>
              <a:gd name="T4" fmla="*/ 36 w 164"/>
              <a:gd name="T5" fmla="*/ 0 h 162"/>
              <a:gd name="T6" fmla="*/ 164 w 164"/>
              <a:gd name="T7" fmla="*/ 129 h 162"/>
              <a:gd name="T8" fmla="*/ 130 w 164"/>
              <a:gd name="T9" fmla="*/ 162 h 162"/>
            </a:gdLst>
            <a:ahLst/>
            <a:cxnLst>
              <a:cxn ang="0">
                <a:pos x="T0" y="T1"/>
              </a:cxn>
              <a:cxn ang="0">
                <a:pos x="T2" y="T3"/>
              </a:cxn>
              <a:cxn ang="0">
                <a:pos x="T4" y="T5"/>
              </a:cxn>
              <a:cxn ang="0">
                <a:pos x="T6" y="T7"/>
              </a:cxn>
              <a:cxn ang="0">
                <a:pos x="T8" y="T9"/>
              </a:cxn>
            </a:cxnLst>
            <a:rect l="0" t="0" r="r" b="b"/>
            <a:pathLst>
              <a:path w="164" h="162">
                <a:moveTo>
                  <a:pt x="130" y="162"/>
                </a:moveTo>
                <a:lnTo>
                  <a:pt x="0" y="34"/>
                </a:lnTo>
                <a:lnTo>
                  <a:pt x="36" y="0"/>
                </a:lnTo>
                <a:lnTo>
                  <a:pt x="164" y="129"/>
                </a:lnTo>
                <a:lnTo>
                  <a:pt x="130" y="1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2">
            <a:extLst>
              <a:ext uri="{FF2B5EF4-FFF2-40B4-BE49-F238E27FC236}">
                <a16:creationId xmlns:a16="http://schemas.microsoft.com/office/drawing/2014/main" id="{51CE1B64-13AE-46C5-B316-FABE946C1290}"/>
              </a:ext>
            </a:extLst>
          </p:cNvPr>
          <p:cNvSpPr>
            <a:spLocks/>
          </p:cNvSpPr>
          <p:nvPr/>
        </p:nvSpPr>
        <p:spPr bwMode="auto">
          <a:xfrm>
            <a:off x="3984828" y="2974975"/>
            <a:ext cx="61913" cy="107950"/>
          </a:xfrm>
          <a:custGeom>
            <a:avLst/>
            <a:gdLst>
              <a:gd name="T0" fmla="*/ 45 w 118"/>
              <a:gd name="T1" fmla="*/ 0 h 203"/>
              <a:gd name="T2" fmla="*/ 118 w 118"/>
              <a:gd name="T3" fmla="*/ 185 h 203"/>
              <a:gd name="T4" fmla="*/ 73 w 118"/>
              <a:gd name="T5" fmla="*/ 203 h 203"/>
              <a:gd name="T6" fmla="*/ 0 w 118"/>
              <a:gd name="T7" fmla="*/ 18 h 203"/>
              <a:gd name="T8" fmla="*/ 45 w 118"/>
              <a:gd name="T9" fmla="*/ 0 h 203"/>
            </a:gdLst>
            <a:ahLst/>
            <a:cxnLst>
              <a:cxn ang="0">
                <a:pos x="T0" y="T1"/>
              </a:cxn>
              <a:cxn ang="0">
                <a:pos x="T2" y="T3"/>
              </a:cxn>
              <a:cxn ang="0">
                <a:pos x="T4" y="T5"/>
              </a:cxn>
              <a:cxn ang="0">
                <a:pos x="T6" y="T7"/>
              </a:cxn>
              <a:cxn ang="0">
                <a:pos x="T8" y="T9"/>
              </a:cxn>
            </a:cxnLst>
            <a:rect l="0" t="0" r="r" b="b"/>
            <a:pathLst>
              <a:path w="118" h="203">
                <a:moveTo>
                  <a:pt x="45" y="0"/>
                </a:moveTo>
                <a:lnTo>
                  <a:pt x="118" y="185"/>
                </a:lnTo>
                <a:lnTo>
                  <a:pt x="73" y="203"/>
                </a:lnTo>
                <a:lnTo>
                  <a:pt x="0" y="18"/>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3">
            <a:extLst>
              <a:ext uri="{FF2B5EF4-FFF2-40B4-BE49-F238E27FC236}">
                <a16:creationId xmlns:a16="http://schemas.microsoft.com/office/drawing/2014/main" id="{23487FF2-EB47-42E9-8611-A813D79FA898}"/>
              </a:ext>
            </a:extLst>
          </p:cNvPr>
          <p:cNvSpPr>
            <a:spLocks/>
          </p:cNvSpPr>
          <p:nvPr/>
        </p:nvSpPr>
        <p:spPr bwMode="auto">
          <a:xfrm>
            <a:off x="3664153" y="2952750"/>
            <a:ext cx="160338" cy="596900"/>
          </a:xfrm>
          <a:custGeom>
            <a:avLst/>
            <a:gdLst>
              <a:gd name="T0" fmla="*/ 47 w 304"/>
              <a:gd name="T1" fmla="*/ 0 h 1127"/>
              <a:gd name="T2" fmla="*/ 50 w 304"/>
              <a:gd name="T3" fmla="*/ 13 h 1127"/>
              <a:gd name="T4" fmla="*/ 57 w 304"/>
              <a:gd name="T5" fmla="*/ 46 h 1127"/>
              <a:gd name="T6" fmla="*/ 67 w 304"/>
              <a:gd name="T7" fmla="*/ 100 h 1127"/>
              <a:gd name="T8" fmla="*/ 81 w 304"/>
              <a:gd name="T9" fmla="*/ 168 h 1127"/>
              <a:gd name="T10" fmla="*/ 97 w 304"/>
              <a:gd name="T11" fmla="*/ 249 h 1127"/>
              <a:gd name="T12" fmla="*/ 116 w 304"/>
              <a:gd name="T13" fmla="*/ 340 h 1127"/>
              <a:gd name="T14" fmla="*/ 136 w 304"/>
              <a:gd name="T15" fmla="*/ 437 h 1127"/>
              <a:gd name="T16" fmla="*/ 158 w 304"/>
              <a:gd name="T17" fmla="*/ 537 h 1127"/>
              <a:gd name="T18" fmla="*/ 180 w 304"/>
              <a:gd name="T19" fmla="*/ 637 h 1127"/>
              <a:gd name="T20" fmla="*/ 201 w 304"/>
              <a:gd name="T21" fmla="*/ 734 h 1127"/>
              <a:gd name="T22" fmla="*/ 223 w 304"/>
              <a:gd name="T23" fmla="*/ 826 h 1127"/>
              <a:gd name="T24" fmla="*/ 243 w 304"/>
              <a:gd name="T25" fmla="*/ 907 h 1127"/>
              <a:gd name="T26" fmla="*/ 262 w 304"/>
              <a:gd name="T27" fmla="*/ 977 h 1127"/>
              <a:gd name="T28" fmla="*/ 280 w 304"/>
              <a:gd name="T29" fmla="*/ 1031 h 1127"/>
              <a:gd name="T30" fmla="*/ 286 w 304"/>
              <a:gd name="T31" fmla="*/ 1051 h 1127"/>
              <a:gd name="T32" fmla="*/ 293 w 304"/>
              <a:gd name="T33" fmla="*/ 1066 h 1127"/>
              <a:gd name="T34" fmla="*/ 300 w 304"/>
              <a:gd name="T35" fmla="*/ 1077 h 1127"/>
              <a:gd name="T36" fmla="*/ 304 w 304"/>
              <a:gd name="T37" fmla="*/ 1081 h 1127"/>
              <a:gd name="T38" fmla="*/ 293 w 304"/>
              <a:gd name="T39" fmla="*/ 1127 h 1127"/>
              <a:gd name="T40" fmla="*/ 285 w 304"/>
              <a:gd name="T41" fmla="*/ 1123 h 1127"/>
              <a:gd name="T42" fmla="*/ 276 w 304"/>
              <a:gd name="T43" fmla="*/ 1112 h 1127"/>
              <a:gd name="T44" fmla="*/ 267 w 304"/>
              <a:gd name="T45" fmla="*/ 1095 h 1127"/>
              <a:gd name="T46" fmla="*/ 257 w 304"/>
              <a:gd name="T47" fmla="*/ 1074 h 1127"/>
              <a:gd name="T48" fmla="*/ 247 w 304"/>
              <a:gd name="T49" fmla="*/ 1047 h 1127"/>
              <a:gd name="T50" fmla="*/ 236 w 304"/>
              <a:gd name="T51" fmla="*/ 1018 h 1127"/>
              <a:gd name="T52" fmla="*/ 226 w 304"/>
              <a:gd name="T53" fmla="*/ 983 h 1127"/>
              <a:gd name="T54" fmla="*/ 213 w 304"/>
              <a:gd name="T55" fmla="*/ 945 h 1127"/>
              <a:gd name="T56" fmla="*/ 190 w 304"/>
              <a:gd name="T57" fmla="*/ 860 h 1127"/>
              <a:gd name="T58" fmla="*/ 165 w 304"/>
              <a:gd name="T59" fmla="*/ 765 h 1127"/>
              <a:gd name="T60" fmla="*/ 140 w 304"/>
              <a:gd name="T61" fmla="*/ 665 h 1127"/>
              <a:gd name="T62" fmla="*/ 117 w 304"/>
              <a:gd name="T63" fmla="*/ 562 h 1127"/>
              <a:gd name="T64" fmla="*/ 94 w 304"/>
              <a:gd name="T65" fmla="*/ 458 h 1127"/>
              <a:gd name="T66" fmla="*/ 73 w 304"/>
              <a:gd name="T67" fmla="*/ 360 h 1127"/>
              <a:gd name="T68" fmla="*/ 53 w 304"/>
              <a:gd name="T69" fmla="*/ 267 h 1127"/>
              <a:gd name="T70" fmla="*/ 35 w 304"/>
              <a:gd name="T71" fmla="*/ 183 h 1127"/>
              <a:gd name="T72" fmla="*/ 22 w 304"/>
              <a:gd name="T73" fmla="*/ 111 h 1127"/>
              <a:gd name="T74" fmla="*/ 9 w 304"/>
              <a:gd name="T75" fmla="*/ 57 h 1127"/>
              <a:gd name="T76" fmla="*/ 3 w 304"/>
              <a:gd name="T77" fmla="*/ 22 h 1127"/>
              <a:gd name="T78" fmla="*/ 0 w 304"/>
              <a:gd name="T79" fmla="*/ 9 h 1127"/>
              <a:gd name="T80" fmla="*/ 47 w 304"/>
              <a:gd name="T81"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4" h="1127">
                <a:moveTo>
                  <a:pt x="47" y="0"/>
                </a:moveTo>
                <a:lnTo>
                  <a:pt x="50" y="13"/>
                </a:lnTo>
                <a:lnTo>
                  <a:pt x="57" y="46"/>
                </a:lnTo>
                <a:lnTo>
                  <a:pt x="67" y="100"/>
                </a:lnTo>
                <a:lnTo>
                  <a:pt x="81" y="168"/>
                </a:lnTo>
                <a:lnTo>
                  <a:pt x="97" y="249"/>
                </a:lnTo>
                <a:lnTo>
                  <a:pt x="116" y="340"/>
                </a:lnTo>
                <a:lnTo>
                  <a:pt x="136" y="437"/>
                </a:lnTo>
                <a:lnTo>
                  <a:pt x="158" y="537"/>
                </a:lnTo>
                <a:lnTo>
                  <a:pt x="180" y="637"/>
                </a:lnTo>
                <a:lnTo>
                  <a:pt x="201" y="734"/>
                </a:lnTo>
                <a:lnTo>
                  <a:pt x="223" y="826"/>
                </a:lnTo>
                <a:lnTo>
                  <a:pt x="243" y="907"/>
                </a:lnTo>
                <a:lnTo>
                  <a:pt x="262" y="977"/>
                </a:lnTo>
                <a:lnTo>
                  <a:pt x="280" y="1031"/>
                </a:lnTo>
                <a:lnTo>
                  <a:pt x="286" y="1051"/>
                </a:lnTo>
                <a:lnTo>
                  <a:pt x="293" y="1066"/>
                </a:lnTo>
                <a:lnTo>
                  <a:pt x="300" y="1077"/>
                </a:lnTo>
                <a:lnTo>
                  <a:pt x="304" y="1081"/>
                </a:lnTo>
                <a:lnTo>
                  <a:pt x="293" y="1127"/>
                </a:lnTo>
                <a:lnTo>
                  <a:pt x="285" y="1123"/>
                </a:lnTo>
                <a:lnTo>
                  <a:pt x="276" y="1112"/>
                </a:lnTo>
                <a:lnTo>
                  <a:pt x="267" y="1095"/>
                </a:lnTo>
                <a:lnTo>
                  <a:pt x="257" y="1074"/>
                </a:lnTo>
                <a:lnTo>
                  <a:pt x="247" y="1047"/>
                </a:lnTo>
                <a:lnTo>
                  <a:pt x="236" y="1018"/>
                </a:lnTo>
                <a:lnTo>
                  <a:pt x="226" y="983"/>
                </a:lnTo>
                <a:lnTo>
                  <a:pt x="213" y="945"/>
                </a:lnTo>
                <a:lnTo>
                  <a:pt x="190" y="860"/>
                </a:lnTo>
                <a:lnTo>
                  <a:pt x="165" y="765"/>
                </a:lnTo>
                <a:lnTo>
                  <a:pt x="140" y="665"/>
                </a:lnTo>
                <a:lnTo>
                  <a:pt x="117" y="562"/>
                </a:lnTo>
                <a:lnTo>
                  <a:pt x="94" y="458"/>
                </a:lnTo>
                <a:lnTo>
                  <a:pt x="73" y="360"/>
                </a:lnTo>
                <a:lnTo>
                  <a:pt x="53" y="267"/>
                </a:lnTo>
                <a:lnTo>
                  <a:pt x="35" y="183"/>
                </a:lnTo>
                <a:lnTo>
                  <a:pt x="22" y="111"/>
                </a:lnTo>
                <a:lnTo>
                  <a:pt x="9" y="57"/>
                </a:lnTo>
                <a:lnTo>
                  <a:pt x="3" y="22"/>
                </a:lnTo>
                <a:lnTo>
                  <a:pt x="0" y="9"/>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4">
            <a:extLst>
              <a:ext uri="{FF2B5EF4-FFF2-40B4-BE49-F238E27FC236}">
                <a16:creationId xmlns:a16="http://schemas.microsoft.com/office/drawing/2014/main" id="{29D105F0-8D96-4DAC-A401-650C71D61B2C}"/>
              </a:ext>
            </a:extLst>
          </p:cNvPr>
          <p:cNvSpPr>
            <a:spLocks/>
          </p:cNvSpPr>
          <p:nvPr/>
        </p:nvSpPr>
        <p:spPr bwMode="auto">
          <a:xfrm>
            <a:off x="4186441" y="3014663"/>
            <a:ext cx="1524000" cy="1781175"/>
          </a:xfrm>
          <a:custGeom>
            <a:avLst/>
            <a:gdLst>
              <a:gd name="T0" fmla="*/ 1786 w 2881"/>
              <a:gd name="T1" fmla="*/ 6 h 3366"/>
              <a:gd name="T2" fmla="*/ 0 w 2881"/>
              <a:gd name="T3" fmla="*/ 0 h 3366"/>
              <a:gd name="T4" fmla="*/ 83 w 2881"/>
              <a:gd name="T5" fmla="*/ 295 h 3366"/>
              <a:gd name="T6" fmla="*/ 340 w 2881"/>
              <a:gd name="T7" fmla="*/ 778 h 3366"/>
              <a:gd name="T8" fmla="*/ 598 w 2881"/>
              <a:gd name="T9" fmla="*/ 2530 h 3366"/>
              <a:gd name="T10" fmla="*/ 1449 w 2881"/>
              <a:gd name="T11" fmla="*/ 3366 h 3366"/>
              <a:gd name="T12" fmla="*/ 2574 w 2881"/>
              <a:gd name="T13" fmla="*/ 2642 h 3366"/>
              <a:gd name="T14" fmla="*/ 2881 w 2881"/>
              <a:gd name="T15" fmla="*/ 1950 h 3366"/>
              <a:gd name="T16" fmla="*/ 2870 w 2881"/>
              <a:gd name="T17" fmla="*/ 1935 h 3366"/>
              <a:gd name="T18" fmla="*/ 2841 w 2881"/>
              <a:gd name="T19" fmla="*/ 1891 h 3366"/>
              <a:gd name="T20" fmla="*/ 2821 w 2881"/>
              <a:gd name="T21" fmla="*/ 1860 h 3366"/>
              <a:gd name="T22" fmla="*/ 2798 w 2881"/>
              <a:gd name="T23" fmla="*/ 1821 h 3366"/>
              <a:gd name="T24" fmla="*/ 2774 w 2881"/>
              <a:gd name="T25" fmla="*/ 1775 h 3366"/>
              <a:gd name="T26" fmla="*/ 2747 w 2881"/>
              <a:gd name="T27" fmla="*/ 1723 h 3366"/>
              <a:gd name="T28" fmla="*/ 2720 w 2881"/>
              <a:gd name="T29" fmla="*/ 1665 h 3366"/>
              <a:gd name="T30" fmla="*/ 2692 w 2881"/>
              <a:gd name="T31" fmla="*/ 1602 h 3366"/>
              <a:gd name="T32" fmla="*/ 2663 w 2881"/>
              <a:gd name="T33" fmla="*/ 1532 h 3366"/>
              <a:gd name="T34" fmla="*/ 2635 w 2881"/>
              <a:gd name="T35" fmla="*/ 1456 h 3366"/>
              <a:gd name="T36" fmla="*/ 2621 w 2881"/>
              <a:gd name="T37" fmla="*/ 1417 h 3366"/>
              <a:gd name="T38" fmla="*/ 2609 w 2881"/>
              <a:gd name="T39" fmla="*/ 1375 h 3366"/>
              <a:gd name="T40" fmla="*/ 2596 w 2881"/>
              <a:gd name="T41" fmla="*/ 1333 h 3366"/>
              <a:gd name="T42" fmla="*/ 2583 w 2881"/>
              <a:gd name="T43" fmla="*/ 1288 h 3366"/>
              <a:gd name="T44" fmla="*/ 2573 w 2881"/>
              <a:gd name="T45" fmla="*/ 1242 h 3366"/>
              <a:gd name="T46" fmla="*/ 2562 w 2881"/>
              <a:gd name="T47" fmla="*/ 1196 h 3366"/>
              <a:gd name="T48" fmla="*/ 2551 w 2881"/>
              <a:gd name="T49" fmla="*/ 1149 h 3366"/>
              <a:gd name="T50" fmla="*/ 2542 w 2881"/>
              <a:gd name="T51" fmla="*/ 1099 h 3366"/>
              <a:gd name="T52" fmla="*/ 2532 w 2881"/>
              <a:gd name="T53" fmla="*/ 1051 h 3366"/>
              <a:gd name="T54" fmla="*/ 2523 w 2881"/>
              <a:gd name="T55" fmla="*/ 1001 h 3366"/>
              <a:gd name="T56" fmla="*/ 2512 w 2881"/>
              <a:gd name="T57" fmla="*/ 953 h 3366"/>
              <a:gd name="T58" fmla="*/ 2500 w 2881"/>
              <a:gd name="T59" fmla="*/ 905 h 3366"/>
              <a:gd name="T60" fmla="*/ 2488 w 2881"/>
              <a:gd name="T61" fmla="*/ 857 h 3366"/>
              <a:gd name="T62" fmla="*/ 2474 w 2881"/>
              <a:gd name="T63" fmla="*/ 811 h 3366"/>
              <a:gd name="T64" fmla="*/ 2461 w 2881"/>
              <a:gd name="T65" fmla="*/ 766 h 3366"/>
              <a:gd name="T66" fmla="*/ 2446 w 2881"/>
              <a:gd name="T67" fmla="*/ 721 h 3366"/>
              <a:gd name="T68" fmla="*/ 2431 w 2881"/>
              <a:gd name="T69" fmla="*/ 676 h 3366"/>
              <a:gd name="T70" fmla="*/ 2415 w 2881"/>
              <a:gd name="T71" fmla="*/ 633 h 3366"/>
              <a:gd name="T72" fmla="*/ 2397 w 2881"/>
              <a:gd name="T73" fmla="*/ 591 h 3366"/>
              <a:gd name="T74" fmla="*/ 2379 w 2881"/>
              <a:gd name="T75" fmla="*/ 551 h 3366"/>
              <a:gd name="T76" fmla="*/ 2359 w 2881"/>
              <a:gd name="T77" fmla="*/ 510 h 3366"/>
              <a:gd name="T78" fmla="*/ 2340 w 2881"/>
              <a:gd name="T79" fmla="*/ 471 h 3366"/>
              <a:gd name="T80" fmla="*/ 2319 w 2881"/>
              <a:gd name="T81" fmla="*/ 433 h 3366"/>
              <a:gd name="T82" fmla="*/ 2297 w 2881"/>
              <a:gd name="T83" fmla="*/ 397 h 3366"/>
              <a:gd name="T84" fmla="*/ 2273 w 2881"/>
              <a:gd name="T85" fmla="*/ 360 h 3366"/>
              <a:gd name="T86" fmla="*/ 2250 w 2881"/>
              <a:gd name="T87" fmla="*/ 327 h 3366"/>
              <a:gd name="T88" fmla="*/ 2224 w 2881"/>
              <a:gd name="T89" fmla="*/ 294 h 3366"/>
              <a:gd name="T90" fmla="*/ 2197 w 2881"/>
              <a:gd name="T91" fmla="*/ 262 h 3366"/>
              <a:gd name="T92" fmla="*/ 2170 w 2881"/>
              <a:gd name="T93" fmla="*/ 232 h 3366"/>
              <a:gd name="T94" fmla="*/ 2142 w 2881"/>
              <a:gd name="T95" fmla="*/ 204 h 3366"/>
              <a:gd name="T96" fmla="*/ 2112 w 2881"/>
              <a:gd name="T97" fmla="*/ 177 h 3366"/>
              <a:gd name="T98" fmla="*/ 2081 w 2881"/>
              <a:gd name="T99" fmla="*/ 151 h 3366"/>
              <a:gd name="T100" fmla="*/ 2048 w 2881"/>
              <a:gd name="T101" fmla="*/ 127 h 3366"/>
              <a:gd name="T102" fmla="*/ 2015 w 2881"/>
              <a:gd name="T103" fmla="*/ 104 h 3366"/>
              <a:gd name="T104" fmla="*/ 1980 w 2881"/>
              <a:gd name="T105" fmla="*/ 83 h 3366"/>
              <a:gd name="T106" fmla="*/ 1944 w 2881"/>
              <a:gd name="T107" fmla="*/ 64 h 3366"/>
              <a:gd name="T108" fmla="*/ 1907 w 2881"/>
              <a:gd name="T109" fmla="*/ 47 h 3366"/>
              <a:gd name="T110" fmla="*/ 1867 w 2881"/>
              <a:gd name="T111" fmla="*/ 32 h 3366"/>
              <a:gd name="T112" fmla="*/ 1828 w 2881"/>
              <a:gd name="T113" fmla="*/ 19 h 3366"/>
              <a:gd name="T114" fmla="*/ 1786 w 2881"/>
              <a:gd name="T115" fmla="*/ 6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1" h="3366">
                <a:moveTo>
                  <a:pt x="1786" y="6"/>
                </a:moveTo>
                <a:lnTo>
                  <a:pt x="0" y="0"/>
                </a:lnTo>
                <a:lnTo>
                  <a:pt x="83" y="295"/>
                </a:lnTo>
                <a:lnTo>
                  <a:pt x="340" y="778"/>
                </a:lnTo>
                <a:lnTo>
                  <a:pt x="598" y="2530"/>
                </a:lnTo>
                <a:lnTo>
                  <a:pt x="1449" y="3366"/>
                </a:lnTo>
                <a:lnTo>
                  <a:pt x="2574" y="2642"/>
                </a:lnTo>
                <a:lnTo>
                  <a:pt x="2881" y="1950"/>
                </a:lnTo>
                <a:lnTo>
                  <a:pt x="2870" y="1935"/>
                </a:lnTo>
                <a:lnTo>
                  <a:pt x="2841" y="1891"/>
                </a:lnTo>
                <a:lnTo>
                  <a:pt x="2821" y="1860"/>
                </a:lnTo>
                <a:lnTo>
                  <a:pt x="2798" y="1821"/>
                </a:lnTo>
                <a:lnTo>
                  <a:pt x="2774" y="1775"/>
                </a:lnTo>
                <a:lnTo>
                  <a:pt x="2747" y="1723"/>
                </a:lnTo>
                <a:lnTo>
                  <a:pt x="2720" y="1665"/>
                </a:lnTo>
                <a:lnTo>
                  <a:pt x="2692" y="1602"/>
                </a:lnTo>
                <a:lnTo>
                  <a:pt x="2663" y="1532"/>
                </a:lnTo>
                <a:lnTo>
                  <a:pt x="2635" y="1456"/>
                </a:lnTo>
                <a:lnTo>
                  <a:pt x="2621" y="1417"/>
                </a:lnTo>
                <a:lnTo>
                  <a:pt x="2609" y="1375"/>
                </a:lnTo>
                <a:lnTo>
                  <a:pt x="2596" y="1333"/>
                </a:lnTo>
                <a:lnTo>
                  <a:pt x="2583" y="1288"/>
                </a:lnTo>
                <a:lnTo>
                  <a:pt x="2573" y="1242"/>
                </a:lnTo>
                <a:lnTo>
                  <a:pt x="2562" y="1196"/>
                </a:lnTo>
                <a:lnTo>
                  <a:pt x="2551" y="1149"/>
                </a:lnTo>
                <a:lnTo>
                  <a:pt x="2542" y="1099"/>
                </a:lnTo>
                <a:lnTo>
                  <a:pt x="2532" y="1051"/>
                </a:lnTo>
                <a:lnTo>
                  <a:pt x="2523" y="1001"/>
                </a:lnTo>
                <a:lnTo>
                  <a:pt x="2512" y="953"/>
                </a:lnTo>
                <a:lnTo>
                  <a:pt x="2500" y="905"/>
                </a:lnTo>
                <a:lnTo>
                  <a:pt x="2488" y="857"/>
                </a:lnTo>
                <a:lnTo>
                  <a:pt x="2474" y="811"/>
                </a:lnTo>
                <a:lnTo>
                  <a:pt x="2461" y="766"/>
                </a:lnTo>
                <a:lnTo>
                  <a:pt x="2446" y="721"/>
                </a:lnTo>
                <a:lnTo>
                  <a:pt x="2431" y="676"/>
                </a:lnTo>
                <a:lnTo>
                  <a:pt x="2415" y="633"/>
                </a:lnTo>
                <a:lnTo>
                  <a:pt x="2397" y="591"/>
                </a:lnTo>
                <a:lnTo>
                  <a:pt x="2379" y="551"/>
                </a:lnTo>
                <a:lnTo>
                  <a:pt x="2359" y="510"/>
                </a:lnTo>
                <a:lnTo>
                  <a:pt x="2340" y="471"/>
                </a:lnTo>
                <a:lnTo>
                  <a:pt x="2319" y="433"/>
                </a:lnTo>
                <a:lnTo>
                  <a:pt x="2297" y="397"/>
                </a:lnTo>
                <a:lnTo>
                  <a:pt x="2273" y="360"/>
                </a:lnTo>
                <a:lnTo>
                  <a:pt x="2250" y="327"/>
                </a:lnTo>
                <a:lnTo>
                  <a:pt x="2224" y="294"/>
                </a:lnTo>
                <a:lnTo>
                  <a:pt x="2197" y="262"/>
                </a:lnTo>
                <a:lnTo>
                  <a:pt x="2170" y="232"/>
                </a:lnTo>
                <a:lnTo>
                  <a:pt x="2142" y="204"/>
                </a:lnTo>
                <a:lnTo>
                  <a:pt x="2112" y="177"/>
                </a:lnTo>
                <a:lnTo>
                  <a:pt x="2081" y="151"/>
                </a:lnTo>
                <a:lnTo>
                  <a:pt x="2048" y="127"/>
                </a:lnTo>
                <a:lnTo>
                  <a:pt x="2015" y="104"/>
                </a:lnTo>
                <a:lnTo>
                  <a:pt x="1980" y="83"/>
                </a:lnTo>
                <a:lnTo>
                  <a:pt x="1944" y="64"/>
                </a:lnTo>
                <a:lnTo>
                  <a:pt x="1907" y="47"/>
                </a:lnTo>
                <a:lnTo>
                  <a:pt x="1867" y="32"/>
                </a:lnTo>
                <a:lnTo>
                  <a:pt x="1828" y="19"/>
                </a:lnTo>
                <a:lnTo>
                  <a:pt x="1786" y="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5">
            <a:extLst>
              <a:ext uri="{FF2B5EF4-FFF2-40B4-BE49-F238E27FC236}">
                <a16:creationId xmlns:a16="http://schemas.microsoft.com/office/drawing/2014/main" id="{9361E709-B19E-41AC-A89A-4651C2C0321E}"/>
              </a:ext>
            </a:extLst>
          </p:cNvPr>
          <p:cNvSpPr>
            <a:spLocks/>
          </p:cNvSpPr>
          <p:nvPr/>
        </p:nvSpPr>
        <p:spPr bwMode="auto">
          <a:xfrm>
            <a:off x="4322966" y="3043238"/>
            <a:ext cx="715963" cy="1527175"/>
          </a:xfrm>
          <a:custGeom>
            <a:avLst/>
            <a:gdLst>
              <a:gd name="T0" fmla="*/ 87 w 1353"/>
              <a:gd name="T1" fmla="*/ 56 h 2886"/>
              <a:gd name="T2" fmla="*/ 172 w 1353"/>
              <a:gd name="T3" fmla="*/ 170 h 2886"/>
              <a:gd name="T4" fmla="*/ 237 w 1353"/>
              <a:gd name="T5" fmla="*/ 275 h 2886"/>
              <a:gd name="T6" fmla="*/ 286 w 1353"/>
              <a:gd name="T7" fmla="*/ 370 h 2886"/>
              <a:gd name="T8" fmla="*/ 331 w 1353"/>
              <a:gd name="T9" fmla="*/ 477 h 2886"/>
              <a:gd name="T10" fmla="*/ 369 w 1353"/>
              <a:gd name="T11" fmla="*/ 595 h 2886"/>
              <a:gd name="T12" fmla="*/ 399 w 1353"/>
              <a:gd name="T13" fmla="*/ 725 h 2886"/>
              <a:gd name="T14" fmla="*/ 421 w 1353"/>
              <a:gd name="T15" fmla="*/ 906 h 2886"/>
              <a:gd name="T16" fmla="*/ 452 w 1353"/>
              <a:gd name="T17" fmla="*/ 1174 h 2886"/>
              <a:gd name="T18" fmla="*/ 490 w 1353"/>
              <a:gd name="T19" fmla="*/ 1444 h 2886"/>
              <a:gd name="T20" fmla="*/ 538 w 1353"/>
              <a:gd name="T21" fmla="*/ 1709 h 2886"/>
              <a:gd name="T22" fmla="*/ 598 w 1353"/>
              <a:gd name="T23" fmla="*/ 1962 h 2886"/>
              <a:gd name="T24" fmla="*/ 671 w 1353"/>
              <a:gd name="T25" fmla="*/ 2198 h 2886"/>
              <a:gd name="T26" fmla="*/ 712 w 1353"/>
              <a:gd name="T27" fmla="*/ 2303 h 2886"/>
              <a:gd name="T28" fmla="*/ 758 w 1353"/>
              <a:gd name="T29" fmla="*/ 2403 h 2886"/>
              <a:gd name="T30" fmla="*/ 807 w 1353"/>
              <a:gd name="T31" fmla="*/ 2493 h 2886"/>
              <a:gd name="T32" fmla="*/ 861 w 1353"/>
              <a:gd name="T33" fmla="*/ 2576 h 2886"/>
              <a:gd name="T34" fmla="*/ 920 w 1353"/>
              <a:gd name="T35" fmla="*/ 2649 h 2886"/>
              <a:gd name="T36" fmla="*/ 984 w 1353"/>
              <a:gd name="T37" fmla="*/ 2711 h 2886"/>
              <a:gd name="T38" fmla="*/ 1052 w 1353"/>
              <a:gd name="T39" fmla="*/ 2762 h 2886"/>
              <a:gd name="T40" fmla="*/ 1126 w 1353"/>
              <a:gd name="T41" fmla="*/ 2800 h 2886"/>
              <a:gd name="T42" fmla="*/ 1206 w 1353"/>
              <a:gd name="T43" fmla="*/ 2826 h 2886"/>
              <a:gd name="T44" fmla="*/ 1291 w 1353"/>
              <a:gd name="T45" fmla="*/ 2838 h 2886"/>
              <a:gd name="T46" fmla="*/ 1353 w 1353"/>
              <a:gd name="T47" fmla="*/ 2885 h 2886"/>
              <a:gd name="T48" fmla="*/ 1257 w 1353"/>
              <a:gd name="T49" fmla="*/ 2884 h 2886"/>
              <a:gd name="T50" fmla="*/ 1166 w 1353"/>
              <a:gd name="T51" fmla="*/ 2866 h 2886"/>
              <a:gd name="T52" fmla="*/ 1084 w 1353"/>
              <a:gd name="T53" fmla="*/ 2835 h 2886"/>
              <a:gd name="T54" fmla="*/ 1006 w 1353"/>
              <a:gd name="T55" fmla="*/ 2791 h 2886"/>
              <a:gd name="T56" fmla="*/ 934 w 1353"/>
              <a:gd name="T57" fmla="*/ 2732 h 2886"/>
              <a:gd name="T58" fmla="*/ 869 w 1353"/>
              <a:gd name="T59" fmla="*/ 2664 h 2886"/>
              <a:gd name="T60" fmla="*/ 808 w 1353"/>
              <a:gd name="T61" fmla="*/ 2584 h 2886"/>
              <a:gd name="T62" fmla="*/ 752 w 1353"/>
              <a:gd name="T63" fmla="*/ 2493 h 2886"/>
              <a:gd name="T64" fmla="*/ 702 w 1353"/>
              <a:gd name="T65" fmla="*/ 2395 h 2886"/>
              <a:gd name="T66" fmla="*/ 654 w 1353"/>
              <a:gd name="T67" fmla="*/ 2288 h 2886"/>
              <a:gd name="T68" fmla="*/ 599 w 1353"/>
              <a:gd name="T69" fmla="*/ 2137 h 2886"/>
              <a:gd name="T70" fmla="*/ 530 w 1353"/>
              <a:gd name="T71" fmla="*/ 1892 h 2886"/>
              <a:gd name="T72" fmla="*/ 473 w 1353"/>
              <a:gd name="T73" fmla="*/ 1632 h 2886"/>
              <a:gd name="T74" fmla="*/ 429 w 1353"/>
              <a:gd name="T75" fmla="*/ 1361 h 2886"/>
              <a:gd name="T76" fmla="*/ 392 w 1353"/>
              <a:gd name="T77" fmla="*/ 1090 h 2886"/>
              <a:gd name="T78" fmla="*/ 364 w 1353"/>
              <a:gd name="T79" fmla="*/ 822 h 2886"/>
              <a:gd name="T80" fmla="*/ 344 w 1353"/>
              <a:gd name="T81" fmla="*/ 690 h 2886"/>
              <a:gd name="T82" fmla="*/ 311 w 1353"/>
              <a:gd name="T83" fmla="*/ 568 h 2886"/>
              <a:gd name="T84" fmla="*/ 272 w 1353"/>
              <a:gd name="T85" fmla="*/ 458 h 2886"/>
              <a:gd name="T86" fmla="*/ 227 w 1353"/>
              <a:gd name="T87" fmla="*/ 359 h 2886"/>
              <a:gd name="T88" fmla="*/ 180 w 1353"/>
              <a:gd name="T89" fmla="*/ 273 h 2886"/>
              <a:gd name="T90" fmla="*/ 103 w 1353"/>
              <a:gd name="T91" fmla="*/ 155 h 2886"/>
              <a:gd name="T92" fmla="*/ 15 w 1353"/>
              <a:gd name="T93" fmla="*/ 48 h 2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3" h="2886">
                <a:moveTo>
                  <a:pt x="34" y="0"/>
                </a:moveTo>
                <a:lnTo>
                  <a:pt x="49" y="15"/>
                </a:lnTo>
                <a:lnTo>
                  <a:pt x="87" y="56"/>
                </a:lnTo>
                <a:lnTo>
                  <a:pt x="113" y="87"/>
                </a:lnTo>
                <a:lnTo>
                  <a:pt x="141" y="125"/>
                </a:lnTo>
                <a:lnTo>
                  <a:pt x="172" y="170"/>
                </a:lnTo>
                <a:lnTo>
                  <a:pt x="204" y="220"/>
                </a:lnTo>
                <a:lnTo>
                  <a:pt x="221" y="247"/>
                </a:lnTo>
                <a:lnTo>
                  <a:pt x="237" y="275"/>
                </a:lnTo>
                <a:lnTo>
                  <a:pt x="253" y="305"/>
                </a:lnTo>
                <a:lnTo>
                  <a:pt x="269" y="337"/>
                </a:lnTo>
                <a:lnTo>
                  <a:pt x="286" y="370"/>
                </a:lnTo>
                <a:lnTo>
                  <a:pt x="302" y="404"/>
                </a:lnTo>
                <a:lnTo>
                  <a:pt x="317" y="440"/>
                </a:lnTo>
                <a:lnTo>
                  <a:pt x="331" y="477"/>
                </a:lnTo>
                <a:lnTo>
                  <a:pt x="345" y="516"/>
                </a:lnTo>
                <a:lnTo>
                  <a:pt x="357" y="555"/>
                </a:lnTo>
                <a:lnTo>
                  <a:pt x="369" y="595"/>
                </a:lnTo>
                <a:lnTo>
                  <a:pt x="380" y="637"/>
                </a:lnTo>
                <a:lnTo>
                  <a:pt x="390" y="680"/>
                </a:lnTo>
                <a:lnTo>
                  <a:pt x="399" y="725"/>
                </a:lnTo>
                <a:lnTo>
                  <a:pt x="406" y="771"/>
                </a:lnTo>
                <a:lnTo>
                  <a:pt x="411" y="818"/>
                </a:lnTo>
                <a:lnTo>
                  <a:pt x="421" y="906"/>
                </a:lnTo>
                <a:lnTo>
                  <a:pt x="430" y="994"/>
                </a:lnTo>
                <a:lnTo>
                  <a:pt x="440" y="1083"/>
                </a:lnTo>
                <a:lnTo>
                  <a:pt x="452" y="1174"/>
                </a:lnTo>
                <a:lnTo>
                  <a:pt x="463" y="1264"/>
                </a:lnTo>
                <a:lnTo>
                  <a:pt x="476" y="1353"/>
                </a:lnTo>
                <a:lnTo>
                  <a:pt x="490" y="1444"/>
                </a:lnTo>
                <a:lnTo>
                  <a:pt x="504" y="1533"/>
                </a:lnTo>
                <a:lnTo>
                  <a:pt x="521" y="1621"/>
                </a:lnTo>
                <a:lnTo>
                  <a:pt x="538" y="1709"/>
                </a:lnTo>
                <a:lnTo>
                  <a:pt x="557" y="1795"/>
                </a:lnTo>
                <a:lnTo>
                  <a:pt x="576" y="1880"/>
                </a:lnTo>
                <a:lnTo>
                  <a:pt x="598" y="1962"/>
                </a:lnTo>
                <a:lnTo>
                  <a:pt x="621" y="2044"/>
                </a:lnTo>
                <a:lnTo>
                  <a:pt x="645" y="2122"/>
                </a:lnTo>
                <a:lnTo>
                  <a:pt x="671" y="2198"/>
                </a:lnTo>
                <a:lnTo>
                  <a:pt x="684" y="2233"/>
                </a:lnTo>
                <a:lnTo>
                  <a:pt x="699" y="2269"/>
                </a:lnTo>
                <a:lnTo>
                  <a:pt x="712" y="2303"/>
                </a:lnTo>
                <a:lnTo>
                  <a:pt x="727" y="2337"/>
                </a:lnTo>
                <a:lnTo>
                  <a:pt x="742" y="2370"/>
                </a:lnTo>
                <a:lnTo>
                  <a:pt x="758" y="2403"/>
                </a:lnTo>
                <a:lnTo>
                  <a:pt x="775" y="2434"/>
                </a:lnTo>
                <a:lnTo>
                  <a:pt x="791" y="2464"/>
                </a:lnTo>
                <a:lnTo>
                  <a:pt x="807" y="2493"/>
                </a:lnTo>
                <a:lnTo>
                  <a:pt x="825" y="2522"/>
                </a:lnTo>
                <a:lnTo>
                  <a:pt x="843" y="2550"/>
                </a:lnTo>
                <a:lnTo>
                  <a:pt x="861" y="2576"/>
                </a:lnTo>
                <a:lnTo>
                  <a:pt x="880" y="2601"/>
                </a:lnTo>
                <a:lnTo>
                  <a:pt x="900" y="2626"/>
                </a:lnTo>
                <a:lnTo>
                  <a:pt x="920" y="2649"/>
                </a:lnTo>
                <a:lnTo>
                  <a:pt x="941" y="2670"/>
                </a:lnTo>
                <a:lnTo>
                  <a:pt x="961" y="2692"/>
                </a:lnTo>
                <a:lnTo>
                  <a:pt x="984" y="2711"/>
                </a:lnTo>
                <a:lnTo>
                  <a:pt x="1006" y="2730"/>
                </a:lnTo>
                <a:lnTo>
                  <a:pt x="1029" y="2746"/>
                </a:lnTo>
                <a:lnTo>
                  <a:pt x="1052" y="2762"/>
                </a:lnTo>
                <a:lnTo>
                  <a:pt x="1076" y="2776"/>
                </a:lnTo>
                <a:lnTo>
                  <a:pt x="1100" y="2789"/>
                </a:lnTo>
                <a:lnTo>
                  <a:pt x="1126" y="2800"/>
                </a:lnTo>
                <a:lnTo>
                  <a:pt x="1151" y="2811"/>
                </a:lnTo>
                <a:lnTo>
                  <a:pt x="1179" y="2819"/>
                </a:lnTo>
                <a:lnTo>
                  <a:pt x="1206" y="2826"/>
                </a:lnTo>
                <a:lnTo>
                  <a:pt x="1233" y="2831"/>
                </a:lnTo>
                <a:lnTo>
                  <a:pt x="1261" y="2835"/>
                </a:lnTo>
                <a:lnTo>
                  <a:pt x="1291" y="2838"/>
                </a:lnTo>
                <a:lnTo>
                  <a:pt x="1320" y="2838"/>
                </a:lnTo>
                <a:lnTo>
                  <a:pt x="1350" y="2838"/>
                </a:lnTo>
                <a:lnTo>
                  <a:pt x="1353" y="2885"/>
                </a:lnTo>
                <a:lnTo>
                  <a:pt x="1320" y="2886"/>
                </a:lnTo>
                <a:lnTo>
                  <a:pt x="1288" y="2886"/>
                </a:lnTo>
                <a:lnTo>
                  <a:pt x="1257" y="2884"/>
                </a:lnTo>
                <a:lnTo>
                  <a:pt x="1226" y="2880"/>
                </a:lnTo>
                <a:lnTo>
                  <a:pt x="1196" y="2874"/>
                </a:lnTo>
                <a:lnTo>
                  <a:pt x="1166" y="2866"/>
                </a:lnTo>
                <a:lnTo>
                  <a:pt x="1138" y="2858"/>
                </a:lnTo>
                <a:lnTo>
                  <a:pt x="1111" y="2847"/>
                </a:lnTo>
                <a:lnTo>
                  <a:pt x="1084" y="2835"/>
                </a:lnTo>
                <a:lnTo>
                  <a:pt x="1057" y="2822"/>
                </a:lnTo>
                <a:lnTo>
                  <a:pt x="1031" y="2807"/>
                </a:lnTo>
                <a:lnTo>
                  <a:pt x="1006" y="2791"/>
                </a:lnTo>
                <a:lnTo>
                  <a:pt x="981" y="2772"/>
                </a:lnTo>
                <a:lnTo>
                  <a:pt x="958" y="2753"/>
                </a:lnTo>
                <a:lnTo>
                  <a:pt x="934" y="2732"/>
                </a:lnTo>
                <a:lnTo>
                  <a:pt x="912" y="2711"/>
                </a:lnTo>
                <a:lnTo>
                  <a:pt x="889" y="2688"/>
                </a:lnTo>
                <a:lnTo>
                  <a:pt x="869" y="2664"/>
                </a:lnTo>
                <a:lnTo>
                  <a:pt x="848" y="2638"/>
                </a:lnTo>
                <a:lnTo>
                  <a:pt x="827" y="2611"/>
                </a:lnTo>
                <a:lnTo>
                  <a:pt x="808" y="2584"/>
                </a:lnTo>
                <a:lnTo>
                  <a:pt x="788" y="2554"/>
                </a:lnTo>
                <a:lnTo>
                  <a:pt x="771" y="2524"/>
                </a:lnTo>
                <a:lnTo>
                  <a:pt x="752" y="2493"/>
                </a:lnTo>
                <a:lnTo>
                  <a:pt x="734" y="2462"/>
                </a:lnTo>
                <a:lnTo>
                  <a:pt x="718" y="2429"/>
                </a:lnTo>
                <a:lnTo>
                  <a:pt x="702" y="2395"/>
                </a:lnTo>
                <a:lnTo>
                  <a:pt x="685" y="2361"/>
                </a:lnTo>
                <a:lnTo>
                  <a:pt x="669" y="2325"/>
                </a:lnTo>
                <a:lnTo>
                  <a:pt x="654" y="2288"/>
                </a:lnTo>
                <a:lnTo>
                  <a:pt x="639" y="2252"/>
                </a:lnTo>
                <a:lnTo>
                  <a:pt x="626" y="2214"/>
                </a:lnTo>
                <a:lnTo>
                  <a:pt x="599" y="2137"/>
                </a:lnTo>
                <a:lnTo>
                  <a:pt x="575" y="2057"/>
                </a:lnTo>
                <a:lnTo>
                  <a:pt x="552" y="1976"/>
                </a:lnTo>
                <a:lnTo>
                  <a:pt x="530" y="1892"/>
                </a:lnTo>
                <a:lnTo>
                  <a:pt x="510" y="1807"/>
                </a:lnTo>
                <a:lnTo>
                  <a:pt x="491" y="1719"/>
                </a:lnTo>
                <a:lnTo>
                  <a:pt x="473" y="1632"/>
                </a:lnTo>
                <a:lnTo>
                  <a:pt x="457" y="1542"/>
                </a:lnTo>
                <a:lnTo>
                  <a:pt x="442" y="1452"/>
                </a:lnTo>
                <a:lnTo>
                  <a:pt x="429" y="1361"/>
                </a:lnTo>
                <a:lnTo>
                  <a:pt x="415" y="1271"/>
                </a:lnTo>
                <a:lnTo>
                  <a:pt x="403" y="1180"/>
                </a:lnTo>
                <a:lnTo>
                  <a:pt x="392" y="1090"/>
                </a:lnTo>
                <a:lnTo>
                  <a:pt x="381" y="1001"/>
                </a:lnTo>
                <a:lnTo>
                  <a:pt x="372" y="911"/>
                </a:lnTo>
                <a:lnTo>
                  <a:pt x="364" y="822"/>
                </a:lnTo>
                <a:lnTo>
                  <a:pt x="358" y="778"/>
                </a:lnTo>
                <a:lnTo>
                  <a:pt x="352" y="733"/>
                </a:lnTo>
                <a:lnTo>
                  <a:pt x="344" y="690"/>
                </a:lnTo>
                <a:lnTo>
                  <a:pt x="334" y="649"/>
                </a:lnTo>
                <a:lnTo>
                  <a:pt x="323" y="608"/>
                </a:lnTo>
                <a:lnTo>
                  <a:pt x="311" y="568"/>
                </a:lnTo>
                <a:lnTo>
                  <a:pt x="299" y="531"/>
                </a:lnTo>
                <a:lnTo>
                  <a:pt x="287" y="494"/>
                </a:lnTo>
                <a:lnTo>
                  <a:pt x="272" y="458"/>
                </a:lnTo>
                <a:lnTo>
                  <a:pt x="257" y="424"/>
                </a:lnTo>
                <a:lnTo>
                  <a:pt x="242" y="390"/>
                </a:lnTo>
                <a:lnTo>
                  <a:pt x="227" y="359"/>
                </a:lnTo>
                <a:lnTo>
                  <a:pt x="211" y="328"/>
                </a:lnTo>
                <a:lnTo>
                  <a:pt x="196" y="300"/>
                </a:lnTo>
                <a:lnTo>
                  <a:pt x="180" y="273"/>
                </a:lnTo>
                <a:lnTo>
                  <a:pt x="164" y="246"/>
                </a:lnTo>
                <a:lnTo>
                  <a:pt x="133" y="198"/>
                </a:lnTo>
                <a:lnTo>
                  <a:pt x="103" y="155"/>
                </a:lnTo>
                <a:lnTo>
                  <a:pt x="76" y="119"/>
                </a:lnTo>
                <a:lnTo>
                  <a:pt x="50" y="89"/>
                </a:lnTo>
                <a:lnTo>
                  <a:pt x="15" y="48"/>
                </a:lnTo>
                <a:lnTo>
                  <a:pt x="0" y="35"/>
                </a:lnTo>
                <a:lnTo>
                  <a:pt x="3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id="{BB9425BB-8426-4C9D-AB7E-6DC95D94B852}"/>
              </a:ext>
            </a:extLst>
          </p:cNvPr>
          <p:cNvSpPr>
            <a:spLocks/>
          </p:cNvSpPr>
          <p:nvPr/>
        </p:nvSpPr>
        <p:spPr bwMode="auto">
          <a:xfrm>
            <a:off x="5111953" y="3041650"/>
            <a:ext cx="990600" cy="1257300"/>
          </a:xfrm>
          <a:custGeom>
            <a:avLst/>
            <a:gdLst>
              <a:gd name="T0" fmla="*/ 105 w 1871"/>
              <a:gd name="T1" fmla="*/ 54 h 2376"/>
              <a:gd name="T2" fmla="*/ 212 w 1871"/>
              <a:gd name="T3" fmla="*/ 142 h 2376"/>
              <a:gd name="T4" fmla="*/ 287 w 1871"/>
              <a:gd name="T5" fmla="*/ 212 h 2376"/>
              <a:gd name="T6" fmla="*/ 363 w 1871"/>
              <a:gd name="T7" fmla="*/ 297 h 2376"/>
              <a:gd name="T8" fmla="*/ 437 w 1871"/>
              <a:gd name="T9" fmla="*/ 393 h 2376"/>
              <a:gd name="T10" fmla="*/ 505 w 1871"/>
              <a:gd name="T11" fmla="*/ 502 h 2376"/>
              <a:gd name="T12" fmla="*/ 560 w 1871"/>
              <a:gd name="T13" fmla="*/ 624 h 2376"/>
              <a:gd name="T14" fmla="*/ 599 w 1871"/>
              <a:gd name="T15" fmla="*/ 756 h 2376"/>
              <a:gd name="T16" fmla="*/ 639 w 1871"/>
              <a:gd name="T17" fmla="*/ 979 h 2376"/>
              <a:gd name="T18" fmla="*/ 701 w 1871"/>
              <a:gd name="T19" fmla="*/ 1227 h 2376"/>
              <a:gd name="T20" fmla="*/ 779 w 1871"/>
              <a:gd name="T21" fmla="*/ 1456 h 2376"/>
              <a:gd name="T22" fmla="*/ 856 w 1871"/>
              <a:gd name="T23" fmla="*/ 1629 h 2376"/>
              <a:gd name="T24" fmla="*/ 907 w 1871"/>
              <a:gd name="T25" fmla="*/ 1726 h 2376"/>
              <a:gd name="T26" fmla="*/ 963 w 1871"/>
              <a:gd name="T27" fmla="*/ 1817 h 2376"/>
              <a:gd name="T28" fmla="*/ 1022 w 1871"/>
              <a:gd name="T29" fmla="*/ 1901 h 2376"/>
              <a:gd name="T30" fmla="*/ 1084 w 1871"/>
              <a:gd name="T31" fmla="*/ 1978 h 2376"/>
              <a:gd name="T32" fmla="*/ 1145 w 1871"/>
              <a:gd name="T33" fmla="*/ 2042 h 2376"/>
              <a:gd name="T34" fmla="*/ 1211 w 1871"/>
              <a:gd name="T35" fmla="*/ 2103 h 2376"/>
              <a:gd name="T36" fmla="*/ 1279 w 1871"/>
              <a:gd name="T37" fmla="*/ 2156 h 2376"/>
              <a:gd name="T38" fmla="*/ 1351 w 1871"/>
              <a:gd name="T39" fmla="*/ 2202 h 2376"/>
              <a:gd name="T40" fmla="*/ 1423 w 1871"/>
              <a:gd name="T41" fmla="*/ 2242 h 2376"/>
              <a:gd name="T42" fmla="*/ 1502 w 1871"/>
              <a:gd name="T43" fmla="*/ 2275 h 2376"/>
              <a:gd name="T44" fmla="*/ 1582 w 1871"/>
              <a:gd name="T45" fmla="*/ 2299 h 2376"/>
              <a:gd name="T46" fmla="*/ 1664 w 1871"/>
              <a:gd name="T47" fmla="*/ 2317 h 2376"/>
              <a:gd name="T48" fmla="*/ 1749 w 1871"/>
              <a:gd name="T49" fmla="*/ 2326 h 2376"/>
              <a:gd name="T50" fmla="*/ 1838 w 1871"/>
              <a:gd name="T51" fmla="*/ 2328 h 2376"/>
              <a:gd name="T52" fmla="*/ 1840 w 1871"/>
              <a:gd name="T53" fmla="*/ 2376 h 2376"/>
              <a:gd name="T54" fmla="*/ 1746 w 1871"/>
              <a:gd name="T55" fmla="*/ 2375 h 2376"/>
              <a:gd name="T56" fmla="*/ 1656 w 1871"/>
              <a:gd name="T57" fmla="*/ 2364 h 2376"/>
              <a:gd name="T58" fmla="*/ 1569 w 1871"/>
              <a:gd name="T59" fmla="*/ 2346 h 2376"/>
              <a:gd name="T60" fmla="*/ 1486 w 1871"/>
              <a:gd name="T61" fmla="*/ 2319 h 2376"/>
              <a:gd name="T62" fmla="*/ 1405 w 1871"/>
              <a:gd name="T63" fmla="*/ 2286 h 2376"/>
              <a:gd name="T64" fmla="*/ 1326 w 1871"/>
              <a:gd name="T65" fmla="*/ 2245 h 2376"/>
              <a:gd name="T66" fmla="*/ 1252 w 1871"/>
              <a:gd name="T67" fmla="*/ 2196 h 2376"/>
              <a:gd name="T68" fmla="*/ 1180 w 1871"/>
              <a:gd name="T69" fmla="*/ 2140 h 2376"/>
              <a:gd name="T70" fmla="*/ 1113 w 1871"/>
              <a:gd name="T71" fmla="*/ 2078 h 2376"/>
              <a:gd name="T72" fmla="*/ 1048 w 1871"/>
              <a:gd name="T73" fmla="*/ 2009 h 2376"/>
              <a:gd name="T74" fmla="*/ 984 w 1871"/>
              <a:gd name="T75" fmla="*/ 1930 h 2376"/>
              <a:gd name="T76" fmla="*/ 924 w 1871"/>
              <a:gd name="T77" fmla="*/ 1844 h 2376"/>
              <a:gd name="T78" fmla="*/ 867 w 1871"/>
              <a:gd name="T79" fmla="*/ 1752 h 2376"/>
              <a:gd name="T80" fmla="*/ 814 w 1871"/>
              <a:gd name="T81" fmla="*/ 1653 h 2376"/>
              <a:gd name="T82" fmla="*/ 734 w 1871"/>
              <a:gd name="T83" fmla="*/ 1475 h 2376"/>
              <a:gd name="T84" fmla="*/ 655 w 1871"/>
              <a:gd name="T85" fmla="*/ 1241 h 2376"/>
              <a:gd name="T86" fmla="*/ 593 w 1871"/>
              <a:gd name="T87" fmla="*/ 989 h 2376"/>
              <a:gd name="T88" fmla="*/ 552 w 1871"/>
              <a:gd name="T89" fmla="*/ 766 h 2376"/>
              <a:gd name="T90" fmla="*/ 514 w 1871"/>
              <a:gd name="T91" fmla="*/ 639 h 2376"/>
              <a:gd name="T92" fmla="*/ 462 w 1871"/>
              <a:gd name="T93" fmla="*/ 523 h 2376"/>
              <a:gd name="T94" fmla="*/ 397 w 1871"/>
              <a:gd name="T95" fmla="*/ 419 h 2376"/>
              <a:gd name="T96" fmla="*/ 325 w 1871"/>
              <a:gd name="T97" fmla="*/ 326 h 2376"/>
              <a:gd name="T98" fmla="*/ 252 w 1871"/>
              <a:gd name="T99" fmla="*/ 246 h 2376"/>
              <a:gd name="T100" fmla="*/ 181 w 1871"/>
              <a:gd name="T101" fmla="*/ 177 h 2376"/>
              <a:gd name="T102" fmla="*/ 77 w 1871"/>
              <a:gd name="T103" fmla="*/ 93 h 2376"/>
              <a:gd name="T104" fmla="*/ 24 w 1871"/>
              <a:gd name="T105" fmla="*/ 0 h 2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71" h="2376">
                <a:moveTo>
                  <a:pt x="24" y="0"/>
                </a:moveTo>
                <a:lnTo>
                  <a:pt x="46" y="13"/>
                </a:lnTo>
                <a:lnTo>
                  <a:pt x="105" y="54"/>
                </a:lnTo>
                <a:lnTo>
                  <a:pt x="144" y="85"/>
                </a:lnTo>
                <a:lnTo>
                  <a:pt x="189" y="122"/>
                </a:lnTo>
                <a:lnTo>
                  <a:pt x="212" y="142"/>
                </a:lnTo>
                <a:lnTo>
                  <a:pt x="236" y="163"/>
                </a:lnTo>
                <a:lnTo>
                  <a:pt x="262" y="188"/>
                </a:lnTo>
                <a:lnTo>
                  <a:pt x="287" y="212"/>
                </a:lnTo>
                <a:lnTo>
                  <a:pt x="313" y="239"/>
                </a:lnTo>
                <a:lnTo>
                  <a:pt x="337" y="267"/>
                </a:lnTo>
                <a:lnTo>
                  <a:pt x="363" y="297"/>
                </a:lnTo>
                <a:lnTo>
                  <a:pt x="389" y="327"/>
                </a:lnTo>
                <a:lnTo>
                  <a:pt x="413" y="359"/>
                </a:lnTo>
                <a:lnTo>
                  <a:pt x="437" y="393"/>
                </a:lnTo>
                <a:lnTo>
                  <a:pt x="462" y="428"/>
                </a:lnTo>
                <a:lnTo>
                  <a:pt x="483" y="465"/>
                </a:lnTo>
                <a:lnTo>
                  <a:pt x="505" y="502"/>
                </a:lnTo>
                <a:lnTo>
                  <a:pt x="525" y="542"/>
                </a:lnTo>
                <a:lnTo>
                  <a:pt x="543" y="582"/>
                </a:lnTo>
                <a:lnTo>
                  <a:pt x="560" y="624"/>
                </a:lnTo>
                <a:lnTo>
                  <a:pt x="575" y="667"/>
                </a:lnTo>
                <a:lnTo>
                  <a:pt x="589" y="712"/>
                </a:lnTo>
                <a:lnTo>
                  <a:pt x="599" y="756"/>
                </a:lnTo>
                <a:lnTo>
                  <a:pt x="607" y="804"/>
                </a:lnTo>
                <a:lnTo>
                  <a:pt x="622" y="893"/>
                </a:lnTo>
                <a:lnTo>
                  <a:pt x="639" y="979"/>
                </a:lnTo>
                <a:lnTo>
                  <a:pt x="657" y="1063"/>
                </a:lnTo>
                <a:lnTo>
                  <a:pt x="678" y="1147"/>
                </a:lnTo>
                <a:lnTo>
                  <a:pt x="701" y="1227"/>
                </a:lnTo>
                <a:lnTo>
                  <a:pt x="725" y="1305"/>
                </a:lnTo>
                <a:lnTo>
                  <a:pt x="751" y="1382"/>
                </a:lnTo>
                <a:lnTo>
                  <a:pt x="779" y="1456"/>
                </a:lnTo>
                <a:lnTo>
                  <a:pt x="809" y="1526"/>
                </a:lnTo>
                <a:lnTo>
                  <a:pt x="840" y="1597"/>
                </a:lnTo>
                <a:lnTo>
                  <a:pt x="856" y="1629"/>
                </a:lnTo>
                <a:lnTo>
                  <a:pt x="872" y="1663"/>
                </a:lnTo>
                <a:lnTo>
                  <a:pt x="890" y="1695"/>
                </a:lnTo>
                <a:lnTo>
                  <a:pt x="907" y="1726"/>
                </a:lnTo>
                <a:lnTo>
                  <a:pt x="926" y="1757"/>
                </a:lnTo>
                <a:lnTo>
                  <a:pt x="944" y="1787"/>
                </a:lnTo>
                <a:lnTo>
                  <a:pt x="963" y="1817"/>
                </a:lnTo>
                <a:lnTo>
                  <a:pt x="983" y="1845"/>
                </a:lnTo>
                <a:lnTo>
                  <a:pt x="1002" y="1874"/>
                </a:lnTo>
                <a:lnTo>
                  <a:pt x="1022" y="1901"/>
                </a:lnTo>
                <a:lnTo>
                  <a:pt x="1042" y="1928"/>
                </a:lnTo>
                <a:lnTo>
                  <a:pt x="1064" y="1953"/>
                </a:lnTo>
                <a:lnTo>
                  <a:pt x="1084" y="1978"/>
                </a:lnTo>
                <a:lnTo>
                  <a:pt x="1105" y="1999"/>
                </a:lnTo>
                <a:lnTo>
                  <a:pt x="1125" y="2022"/>
                </a:lnTo>
                <a:lnTo>
                  <a:pt x="1145" y="2042"/>
                </a:lnTo>
                <a:lnTo>
                  <a:pt x="1167" y="2064"/>
                </a:lnTo>
                <a:lnTo>
                  <a:pt x="1188" y="2083"/>
                </a:lnTo>
                <a:lnTo>
                  <a:pt x="1211" y="2103"/>
                </a:lnTo>
                <a:lnTo>
                  <a:pt x="1233" y="2121"/>
                </a:lnTo>
                <a:lnTo>
                  <a:pt x="1256" y="2138"/>
                </a:lnTo>
                <a:lnTo>
                  <a:pt x="1279" y="2156"/>
                </a:lnTo>
                <a:lnTo>
                  <a:pt x="1302" y="2172"/>
                </a:lnTo>
                <a:lnTo>
                  <a:pt x="1326" y="2187"/>
                </a:lnTo>
                <a:lnTo>
                  <a:pt x="1351" y="2202"/>
                </a:lnTo>
                <a:lnTo>
                  <a:pt x="1375" y="2217"/>
                </a:lnTo>
                <a:lnTo>
                  <a:pt x="1399" y="2229"/>
                </a:lnTo>
                <a:lnTo>
                  <a:pt x="1423" y="2242"/>
                </a:lnTo>
                <a:lnTo>
                  <a:pt x="1449" y="2253"/>
                </a:lnTo>
                <a:lnTo>
                  <a:pt x="1475" y="2264"/>
                </a:lnTo>
                <a:lnTo>
                  <a:pt x="1502" y="2275"/>
                </a:lnTo>
                <a:lnTo>
                  <a:pt x="1527" y="2283"/>
                </a:lnTo>
                <a:lnTo>
                  <a:pt x="1555" y="2292"/>
                </a:lnTo>
                <a:lnTo>
                  <a:pt x="1582" y="2299"/>
                </a:lnTo>
                <a:lnTo>
                  <a:pt x="1609" y="2306"/>
                </a:lnTo>
                <a:lnTo>
                  <a:pt x="1636" y="2311"/>
                </a:lnTo>
                <a:lnTo>
                  <a:pt x="1664" y="2317"/>
                </a:lnTo>
                <a:lnTo>
                  <a:pt x="1692" y="2321"/>
                </a:lnTo>
                <a:lnTo>
                  <a:pt x="1721" y="2323"/>
                </a:lnTo>
                <a:lnTo>
                  <a:pt x="1749" y="2326"/>
                </a:lnTo>
                <a:lnTo>
                  <a:pt x="1779" y="2328"/>
                </a:lnTo>
                <a:lnTo>
                  <a:pt x="1808" y="2328"/>
                </a:lnTo>
                <a:lnTo>
                  <a:pt x="1838" y="2328"/>
                </a:lnTo>
                <a:lnTo>
                  <a:pt x="1868" y="2326"/>
                </a:lnTo>
                <a:lnTo>
                  <a:pt x="1871" y="2375"/>
                </a:lnTo>
                <a:lnTo>
                  <a:pt x="1840" y="2376"/>
                </a:lnTo>
                <a:lnTo>
                  <a:pt x="1808" y="2376"/>
                </a:lnTo>
                <a:lnTo>
                  <a:pt x="1777" y="2376"/>
                </a:lnTo>
                <a:lnTo>
                  <a:pt x="1746" y="2375"/>
                </a:lnTo>
                <a:lnTo>
                  <a:pt x="1717" y="2372"/>
                </a:lnTo>
                <a:lnTo>
                  <a:pt x="1686" y="2368"/>
                </a:lnTo>
                <a:lnTo>
                  <a:pt x="1656" y="2364"/>
                </a:lnTo>
                <a:lnTo>
                  <a:pt x="1627" y="2359"/>
                </a:lnTo>
                <a:lnTo>
                  <a:pt x="1598" y="2353"/>
                </a:lnTo>
                <a:lnTo>
                  <a:pt x="1569" y="2346"/>
                </a:lnTo>
                <a:lnTo>
                  <a:pt x="1541" y="2338"/>
                </a:lnTo>
                <a:lnTo>
                  <a:pt x="1513" y="2330"/>
                </a:lnTo>
                <a:lnTo>
                  <a:pt x="1486" y="2319"/>
                </a:lnTo>
                <a:lnTo>
                  <a:pt x="1459" y="2310"/>
                </a:lnTo>
                <a:lnTo>
                  <a:pt x="1432" y="2298"/>
                </a:lnTo>
                <a:lnTo>
                  <a:pt x="1405" y="2286"/>
                </a:lnTo>
                <a:lnTo>
                  <a:pt x="1379" y="2273"/>
                </a:lnTo>
                <a:lnTo>
                  <a:pt x="1352" y="2260"/>
                </a:lnTo>
                <a:lnTo>
                  <a:pt x="1326" y="2245"/>
                </a:lnTo>
                <a:lnTo>
                  <a:pt x="1302" y="2229"/>
                </a:lnTo>
                <a:lnTo>
                  <a:pt x="1276" y="2213"/>
                </a:lnTo>
                <a:lnTo>
                  <a:pt x="1252" y="2196"/>
                </a:lnTo>
                <a:lnTo>
                  <a:pt x="1228" y="2179"/>
                </a:lnTo>
                <a:lnTo>
                  <a:pt x="1205" y="2160"/>
                </a:lnTo>
                <a:lnTo>
                  <a:pt x="1180" y="2140"/>
                </a:lnTo>
                <a:lnTo>
                  <a:pt x="1157" y="2121"/>
                </a:lnTo>
                <a:lnTo>
                  <a:pt x="1136" y="2099"/>
                </a:lnTo>
                <a:lnTo>
                  <a:pt x="1113" y="2078"/>
                </a:lnTo>
                <a:lnTo>
                  <a:pt x="1091" y="2056"/>
                </a:lnTo>
                <a:lnTo>
                  <a:pt x="1070" y="2033"/>
                </a:lnTo>
                <a:lnTo>
                  <a:pt x="1048" y="2009"/>
                </a:lnTo>
                <a:lnTo>
                  <a:pt x="1028" y="1984"/>
                </a:lnTo>
                <a:lnTo>
                  <a:pt x="1006" y="1957"/>
                </a:lnTo>
                <a:lnTo>
                  <a:pt x="984" y="1930"/>
                </a:lnTo>
                <a:lnTo>
                  <a:pt x="964" y="1903"/>
                </a:lnTo>
                <a:lnTo>
                  <a:pt x="944" y="1874"/>
                </a:lnTo>
                <a:lnTo>
                  <a:pt x="924" y="1844"/>
                </a:lnTo>
                <a:lnTo>
                  <a:pt x="905" y="1814"/>
                </a:lnTo>
                <a:lnTo>
                  <a:pt x="886" y="1783"/>
                </a:lnTo>
                <a:lnTo>
                  <a:pt x="867" y="1752"/>
                </a:lnTo>
                <a:lnTo>
                  <a:pt x="849" y="1720"/>
                </a:lnTo>
                <a:lnTo>
                  <a:pt x="832" y="1687"/>
                </a:lnTo>
                <a:lnTo>
                  <a:pt x="814" y="1653"/>
                </a:lnTo>
                <a:lnTo>
                  <a:pt x="797" y="1618"/>
                </a:lnTo>
                <a:lnTo>
                  <a:pt x="766" y="1548"/>
                </a:lnTo>
                <a:lnTo>
                  <a:pt x="734" y="1475"/>
                </a:lnTo>
                <a:lnTo>
                  <a:pt x="706" y="1399"/>
                </a:lnTo>
                <a:lnTo>
                  <a:pt x="679" y="1322"/>
                </a:lnTo>
                <a:lnTo>
                  <a:pt x="655" y="1241"/>
                </a:lnTo>
                <a:lnTo>
                  <a:pt x="632" y="1160"/>
                </a:lnTo>
                <a:lnTo>
                  <a:pt x="612" y="1075"/>
                </a:lnTo>
                <a:lnTo>
                  <a:pt x="593" y="989"/>
                </a:lnTo>
                <a:lnTo>
                  <a:pt x="575" y="901"/>
                </a:lnTo>
                <a:lnTo>
                  <a:pt x="560" y="810"/>
                </a:lnTo>
                <a:lnTo>
                  <a:pt x="552" y="766"/>
                </a:lnTo>
                <a:lnTo>
                  <a:pt x="541" y="723"/>
                </a:lnTo>
                <a:lnTo>
                  <a:pt x="529" y="681"/>
                </a:lnTo>
                <a:lnTo>
                  <a:pt x="514" y="639"/>
                </a:lnTo>
                <a:lnTo>
                  <a:pt x="498" y="600"/>
                </a:lnTo>
                <a:lnTo>
                  <a:pt x="481" y="561"/>
                </a:lnTo>
                <a:lnTo>
                  <a:pt x="462" y="523"/>
                </a:lnTo>
                <a:lnTo>
                  <a:pt x="441" y="488"/>
                </a:lnTo>
                <a:lnTo>
                  <a:pt x="420" y="452"/>
                </a:lnTo>
                <a:lnTo>
                  <a:pt x="397" y="419"/>
                </a:lnTo>
                <a:lnTo>
                  <a:pt x="374" y="386"/>
                </a:lnTo>
                <a:lnTo>
                  <a:pt x="349" y="355"/>
                </a:lnTo>
                <a:lnTo>
                  <a:pt x="325" y="326"/>
                </a:lnTo>
                <a:lnTo>
                  <a:pt x="301" y="297"/>
                </a:lnTo>
                <a:lnTo>
                  <a:pt x="277" y="270"/>
                </a:lnTo>
                <a:lnTo>
                  <a:pt x="252" y="246"/>
                </a:lnTo>
                <a:lnTo>
                  <a:pt x="228" y="221"/>
                </a:lnTo>
                <a:lnTo>
                  <a:pt x="204" y="199"/>
                </a:lnTo>
                <a:lnTo>
                  <a:pt x="181" y="177"/>
                </a:lnTo>
                <a:lnTo>
                  <a:pt x="158" y="158"/>
                </a:lnTo>
                <a:lnTo>
                  <a:pt x="114" y="123"/>
                </a:lnTo>
                <a:lnTo>
                  <a:pt x="77" y="93"/>
                </a:lnTo>
                <a:lnTo>
                  <a:pt x="21" y="54"/>
                </a:lnTo>
                <a:lnTo>
                  <a:pt x="0" y="40"/>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7">
            <a:extLst>
              <a:ext uri="{FF2B5EF4-FFF2-40B4-BE49-F238E27FC236}">
                <a16:creationId xmlns:a16="http://schemas.microsoft.com/office/drawing/2014/main" id="{752A47A7-379F-4867-98DD-9647F91C10CE}"/>
              </a:ext>
            </a:extLst>
          </p:cNvPr>
          <p:cNvSpPr>
            <a:spLocks/>
          </p:cNvSpPr>
          <p:nvPr/>
        </p:nvSpPr>
        <p:spPr bwMode="auto">
          <a:xfrm>
            <a:off x="4727778" y="3024188"/>
            <a:ext cx="119063" cy="125412"/>
          </a:xfrm>
          <a:custGeom>
            <a:avLst/>
            <a:gdLst>
              <a:gd name="T0" fmla="*/ 47 w 224"/>
              <a:gd name="T1" fmla="*/ 0 h 237"/>
              <a:gd name="T2" fmla="*/ 224 w 224"/>
              <a:gd name="T3" fmla="*/ 193 h 237"/>
              <a:gd name="T4" fmla="*/ 177 w 224"/>
              <a:gd name="T5" fmla="*/ 237 h 237"/>
              <a:gd name="T6" fmla="*/ 0 w 224"/>
              <a:gd name="T7" fmla="*/ 43 h 237"/>
              <a:gd name="T8" fmla="*/ 47 w 224"/>
              <a:gd name="T9" fmla="*/ 0 h 237"/>
            </a:gdLst>
            <a:ahLst/>
            <a:cxnLst>
              <a:cxn ang="0">
                <a:pos x="T0" y="T1"/>
              </a:cxn>
              <a:cxn ang="0">
                <a:pos x="T2" y="T3"/>
              </a:cxn>
              <a:cxn ang="0">
                <a:pos x="T4" y="T5"/>
              </a:cxn>
              <a:cxn ang="0">
                <a:pos x="T6" y="T7"/>
              </a:cxn>
              <a:cxn ang="0">
                <a:pos x="T8" y="T9"/>
              </a:cxn>
            </a:cxnLst>
            <a:rect l="0" t="0" r="r" b="b"/>
            <a:pathLst>
              <a:path w="224" h="237">
                <a:moveTo>
                  <a:pt x="47" y="0"/>
                </a:moveTo>
                <a:lnTo>
                  <a:pt x="224" y="193"/>
                </a:lnTo>
                <a:lnTo>
                  <a:pt x="177" y="237"/>
                </a:lnTo>
                <a:lnTo>
                  <a:pt x="0" y="43"/>
                </a:ln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8">
            <a:extLst>
              <a:ext uri="{FF2B5EF4-FFF2-40B4-BE49-F238E27FC236}">
                <a16:creationId xmlns:a16="http://schemas.microsoft.com/office/drawing/2014/main" id="{3CFD2595-9F08-4B3C-BB7B-8C1A446FDB4A}"/>
              </a:ext>
            </a:extLst>
          </p:cNvPr>
          <p:cNvSpPr>
            <a:spLocks/>
          </p:cNvSpPr>
          <p:nvPr/>
        </p:nvSpPr>
        <p:spPr bwMode="auto">
          <a:xfrm>
            <a:off x="4902403" y="3305175"/>
            <a:ext cx="50800" cy="149225"/>
          </a:xfrm>
          <a:custGeom>
            <a:avLst/>
            <a:gdLst>
              <a:gd name="T0" fmla="*/ 63 w 96"/>
              <a:gd name="T1" fmla="*/ 0 h 281"/>
              <a:gd name="T2" fmla="*/ 96 w 96"/>
              <a:gd name="T3" fmla="*/ 273 h 281"/>
              <a:gd name="T4" fmla="*/ 32 w 96"/>
              <a:gd name="T5" fmla="*/ 281 h 281"/>
              <a:gd name="T6" fmla="*/ 0 w 96"/>
              <a:gd name="T7" fmla="*/ 7 h 281"/>
              <a:gd name="T8" fmla="*/ 63 w 96"/>
              <a:gd name="T9" fmla="*/ 0 h 281"/>
            </a:gdLst>
            <a:ahLst/>
            <a:cxnLst>
              <a:cxn ang="0">
                <a:pos x="T0" y="T1"/>
              </a:cxn>
              <a:cxn ang="0">
                <a:pos x="T2" y="T3"/>
              </a:cxn>
              <a:cxn ang="0">
                <a:pos x="T4" y="T5"/>
              </a:cxn>
              <a:cxn ang="0">
                <a:pos x="T6" y="T7"/>
              </a:cxn>
              <a:cxn ang="0">
                <a:pos x="T8" y="T9"/>
              </a:cxn>
            </a:cxnLst>
            <a:rect l="0" t="0" r="r" b="b"/>
            <a:pathLst>
              <a:path w="96" h="281">
                <a:moveTo>
                  <a:pt x="63" y="0"/>
                </a:moveTo>
                <a:lnTo>
                  <a:pt x="96" y="273"/>
                </a:lnTo>
                <a:lnTo>
                  <a:pt x="32" y="281"/>
                </a:lnTo>
                <a:lnTo>
                  <a:pt x="0" y="7"/>
                </a:lnTo>
                <a:lnTo>
                  <a:pt x="6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9">
            <a:extLst>
              <a:ext uri="{FF2B5EF4-FFF2-40B4-BE49-F238E27FC236}">
                <a16:creationId xmlns:a16="http://schemas.microsoft.com/office/drawing/2014/main" id="{7EA61C85-94EF-4D8B-ABBB-74DC9AF7AE04}"/>
              </a:ext>
            </a:extLst>
          </p:cNvPr>
          <p:cNvSpPr>
            <a:spLocks/>
          </p:cNvSpPr>
          <p:nvPr/>
        </p:nvSpPr>
        <p:spPr bwMode="auto">
          <a:xfrm>
            <a:off x="4978603" y="3622675"/>
            <a:ext cx="58738" cy="206375"/>
          </a:xfrm>
          <a:custGeom>
            <a:avLst/>
            <a:gdLst>
              <a:gd name="T0" fmla="*/ 0 w 112"/>
              <a:gd name="T1" fmla="*/ 0 h 390"/>
              <a:gd name="T2" fmla="*/ 6 w 112"/>
              <a:gd name="T3" fmla="*/ 1 h 390"/>
              <a:gd name="T4" fmla="*/ 11 w 112"/>
              <a:gd name="T5" fmla="*/ 4 h 390"/>
              <a:gd name="T6" fmla="*/ 17 w 112"/>
              <a:gd name="T7" fmla="*/ 9 h 390"/>
              <a:gd name="T8" fmla="*/ 22 w 112"/>
              <a:gd name="T9" fmla="*/ 16 h 390"/>
              <a:gd name="T10" fmla="*/ 27 w 112"/>
              <a:gd name="T11" fmla="*/ 24 h 390"/>
              <a:gd name="T12" fmla="*/ 33 w 112"/>
              <a:gd name="T13" fmla="*/ 35 h 390"/>
              <a:gd name="T14" fmla="*/ 38 w 112"/>
              <a:gd name="T15" fmla="*/ 46 h 390"/>
              <a:gd name="T16" fmla="*/ 44 w 112"/>
              <a:gd name="T17" fmla="*/ 59 h 390"/>
              <a:gd name="T18" fmla="*/ 53 w 112"/>
              <a:gd name="T19" fmla="*/ 88 h 390"/>
              <a:gd name="T20" fmla="*/ 62 w 112"/>
              <a:gd name="T21" fmla="*/ 120 h 390"/>
              <a:gd name="T22" fmla="*/ 71 w 112"/>
              <a:gd name="T23" fmla="*/ 154 h 390"/>
              <a:gd name="T24" fmla="*/ 79 w 112"/>
              <a:gd name="T25" fmla="*/ 190 h 390"/>
              <a:gd name="T26" fmla="*/ 92 w 112"/>
              <a:gd name="T27" fmla="*/ 261 h 390"/>
              <a:gd name="T28" fmla="*/ 103 w 112"/>
              <a:gd name="T29" fmla="*/ 321 h 390"/>
              <a:gd name="T30" fmla="*/ 110 w 112"/>
              <a:gd name="T31" fmla="*/ 365 h 390"/>
              <a:gd name="T32" fmla="*/ 112 w 112"/>
              <a:gd name="T33" fmla="*/ 381 h 390"/>
              <a:gd name="T34" fmla="*/ 49 w 112"/>
              <a:gd name="T35" fmla="*/ 390 h 390"/>
              <a:gd name="T36" fmla="*/ 46 w 112"/>
              <a:gd name="T37" fmla="*/ 375 h 390"/>
              <a:gd name="T38" fmla="*/ 41 w 112"/>
              <a:gd name="T39" fmla="*/ 339 h 390"/>
              <a:gd name="T40" fmla="*/ 34 w 112"/>
              <a:gd name="T41" fmla="*/ 286 h 390"/>
              <a:gd name="T42" fmla="*/ 26 w 112"/>
              <a:gd name="T43" fmla="*/ 227 h 390"/>
              <a:gd name="T44" fmla="*/ 17 w 112"/>
              <a:gd name="T45" fmla="*/ 167 h 390"/>
              <a:gd name="T46" fmla="*/ 8 w 112"/>
              <a:gd name="T47" fmla="*/ 115 h 390"/>
              <a:gd name="T48" fmla="*/ 3 w 112"/>
              <a:gd name="T49" fmla="*/ 78 h 390"/>
              <a:gd name="T50" fmla="*/ 0 w 112"/>
              <a:gd name="T51" fmla="*/ 63 h 390"/>
              <a:gd name="T52" fmla="*/ 0 w 112"/>
              <a:gd name="T5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2" h="390">
                <a:moveTo>
                  <a:pt x="0" y="0"/>
                </a:moveTo>
                <a:lnTo>
                  <a:pt x="6" y="1"/>
                </a:lnTo>
                <a:lnTo>
                  <a:pt x="11" y="4"/>
                </a:lnTo>
                <a:lnTo>
                  <a:pt x="17" y="9"/>
                </a:lnTo>
                <a:lnTo>
                  <a:pt x="22" y="16"/>
                </a:lnTo>
                <a:lnTo>
                  <a:pt x="27" y="24"/>
                </a:lnTo>
                <a:lnTo>
                  <a:pt x="33" y="35"/>
                </a:lnTo>
                <a:lnTo>
                  <a:pt x="38" y="46"/>
                </a:lnTo>
                <a:lnTo>
                  <a:pt x="44" y="59"/>
                </a:lnTo>
                <a:lnTo>
                  <a:pt x="53" y="88"/>
                </a:lnTo>
                <a:lnTo>
                  <a:pt x="62" y="120"/>
                </a:lnTo>
                <a:lnTo>
                  <a:pt x="71" y="154"/>
                </a:lnTo>
                <a:lnTo>
                  <a:pt x="79" y="190"/>
                </a:lnTo>
                <a:lnTo>
                  <a:pt x="92" y="261"/>
                </a:lnTo>
                <a:lnTo>
                  <a:pt x="103" y="321"/>
                </a:lnTo>
                <a:lnTo>
                  <a:pt x="110" y="365"/>
                </a:lnTo>
                <a:lnTo>
                  <a:pt x="112" y="381"/>
                </a:lnTo>
                <a:lnTo>
                  <a:pt x="49" y="390"/>
                </a:lnTo>
                <a:lnTo>
                  <a:pt x="46" y="375"/>
                </a:lnTo>
                <a:lnTo>
                  <a:pt x="41" y="339"/>
                </a:lnTo>
                <a:lnTo>
                  <a:pt x="34" y="286"/>
                </a:lnTo>
                <a:lnTo>
                  <a:pt x="26" y="227"/>
                </a:lnTo>
                <a:lnTo>
                  <a:pt x="17" y="167"/>
                </a:lnTo>
                <a:lnTo>
                  <a:pt x="8" y="115"/>
                </a:lnTo>
                <a:lnTo>
                  <a:pt x="3" y="78"/>
                </a:lnTo>
                <a:lnTo>
                  <a:pt x="0" y="6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E6992445-3EA0-481B-8173-9A19E1E10844}"/>
              </a:ext>
            </a:extLst>
          </p:cNvPr>
          <p:cNvSpPr>
            <a:spLocks/>
          </p:cNvSpPr>
          <p:nvPr/>
        </p:nvSpPr>
        <p:spPr bwMode="auto">
          <a:xfrm>
            <a:off x="5038928" y="3963988"/>
            <a:ext cx="92075" cy="157162"/>
          </a:xfrm>
          <a:custGeom>
            <a:avLst/>
            <a:gdLst>
              <a:gd name="T0" fmla="*/ 60 w 172"/>
              <a:gd name="T1" fmla="*/ 0 h 297"/>
              <a:gd name="T2" fmla="*/ 172 w 172"/>
              <a:gd name="T3" fmla="*/ 273 h 297"/>
              <a:gd name="T4" fmla="*/ 112 w 172"/>
              <a:gd name="T5" fmla="*/ 297 h 297"/>
              <a:gd name="T6" fmla="*/ 0 w 172"/>
              <a:gd name="T7" fmla="*/ 24 h 297"/>
              <a:gd name="T8" fmla="*/ 60 w 172"/>
              <a:gd name="T9" fmla="*/ 0 h 297"/>
            </a:gdLst>
            <a:ahLst/>
            <a:cxnLst>
              <a:cxn ang="0">
                <a:pos x="T0" y="T1"/>
              </a:cxn>
              <a:cxn ang="0">
                <a:pos x="T2" y="T3"/>
              </a:cxn>
              <a:cxn ang="0">
                <a:pos x="T4" y="T5"/>
              </a:cxn>
              <a:cxn ang="0">
                <a:pos x="T6" y="T7"/>
              </a:cxn>
              <a:cxn ang="0">
                <a:pos x="T8" y="T9"/>
              </a:cxn>
            </a:cxnLst>
            <a:rect l="0" t="0" r="r" b="b"/>
            <a:pathLst>
              <a:path w="172" h="297">
                <a:moveTo>
                  <a:pt x="60" y="0"/>
                </a:moveTo>
                <a:lnTo>
                  <a:pt x="172" y="273"/>
                </a:lnTo>
                <a:lnTo>
                  <a:pt x="112" y="297"/>
                </a:lnTo>
                <a:lnTo>
                  <a:pt x="0" y="24"/>
                </a:lnTo>
                <a:lnTo>
                  <a:pt x="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1">
            <a:extLst>
              <a:ext uri="{FF2B5EF4-FFF2-40B4-BE49-F238E27FC236}">
                <a16:creationId xmlns:a16="http://schemas.microsoft.com/office/drawing/2014/main" id="{87CE4F2D-A4A7-45B8-8E0B-37CB331E4B32}"/>
              </a:ext>
            </a:extLst>
          </p:cNvPr>
          <p:cNvSpPr>
            <a:spLocks/>
          </p:cNvSpPr>
          <p:nvPr/>
        </p:nvSpPr>
        <p:spPr bwMode="auto">
          <a:xfrm>
            <a:off x="5178628" y="4243388"/>
            <a:ext cx="96838" cy="96837"/>
          </a:xfrm>
          <a:custGeom>
            <a:avLst/>
            <a:gdLst>
              <a:gd name="T0" fmla="*/ 45 w 183"/>
              <a:gd name="T1" fmla="*/ 0 h 184"/>
              <a:gd name="T2" fmla="*/ 183 w 183"/>
              <a:gd name="T3" fmla="*/ 138 h 184"/>
              <a:gd name="T4" fmla="*/ 137 w 183"/>
              <a:gd name="T5" fmla="*/ 184 h 184"/>
              <a:gd name="T6" fmla="*/ 0 w 183"/>
              <a:gd name="T7" fmla="*/ 46 h 184"/>
              <a:gd name="T8" fmla="*/ 45 w 183"/>
              <a:gd name="T9" fmla="*/ 0 h 184"/>
            </a:gdLst>
            <a:ahLst/>
            <a:cxnLst>
              <a:cxn ang="0">
                <a:pos x="T0" y="T1"/>
              </a:cxn>
              <a:cxn ang="0">
                <a:pos x="T2" y="T3"/>
              </a:cxn>
              <a:cxn ang="0">
                <a:pos x="T4" y="T5"/>
              </a:cxn>
              <a:cxn ang="0">
                <a:pos x="T6" y="T7"/>
              </a:cxn>
              <a:cxn ang="0">
                <a:pos x="T8" y="T9"/>
              </a:cxn>
            </a:cxnLst>
            <a:rect l="0" t="0" r="r" b="b"/>
            <a:pathLst>
              <a:path w="183" h="184">
                <a:moveTo>
                  <a:pt x="45" y="0"/>
                </a:moveTo>
                <a:lnTo>
                  <a:pt x="183" y="138"/>
                </a:lnTo>
                <a:lnTo>
                  <a:pt x="137" y="184"/>
                </a:lnTo>
                <a:lnTo>
                  <a:pt x="0" y="46"/>
                </a:lnTo>
                <a:lnTo>
                  <a:pt x="4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2">
            <a:extLst>
              <a:ext uri="{FF2B5EF4-FFF2-40B4-BE49-F238E27FC236}">
                <a16:creationId xmlns:a16="http://schemas.microsoft.com/office/drawing/2014/main" id="{1A2D24AD-7740-4175-8CD7-D6633D031958}"/>
              </a:ext>
            </a:extLst>
          </p:cNvPr>
          <p:cNvSpPr>
            <a:spLocks/>
          </p:cNvSpPr>
          <p:nvPr/>
        </p:nvSpPr>
        <p:spPr bwMode="auto">
          <a:xfrm>
            <a:off x="5781878" y="3903663"/>
            <a:ext cx="5614988" cy="2954337"/>
          </a:xfrm>
          <a:custGeom>
            <a:avLst/>
            <a:gdLst>
              <a:gd name="T0" fmla="*/ 5611 w 10613"/>
              <a:gd name="T1" fmla="*/ 715 h 5581"/>
              <a:gd name="T2" fmla="*/ 5395 w 10613"/>
              <a:gd name="T3" fmla="*/ 588 h 5581"/>
              <a:gd name="T4" fmla="*/ 5195 w 10613"/>
              <a:gd name="T5" fmla="*/ 484 h 5581"/>
              <a:gd name="T6" fmla="*/ 4950 w 10613"/>
              <a:gd name="T7" fmla="*/ 372 h 5581"/>
              <a:gd name="T8" fmla="*/ 4664 w 10613"/>
              <a:gd name="T9" fmla="*/ 260 h 5581"/>
              <a:gd name="T10" fmla="*/ 4341 w 10613"/>
              <a:gd name="T11" fmla="*/ 159 h 5581"/>
              <a:gd name="T12" fmla="*/ 3986 w 10613"/>
              <a:gd name="T13" fmla="*/ 75 h 5581"/>
              <a:gd name="T14" fmla="*/ 3603 w 10613"/>
              <a:gd name="T15" fmla="*/ 19 h 5581"/>
              <a:gd name="T16" fmla="*/ 3198 w 10613"/>
              <a:gd name="T17" fmla="*/ 0 h 5581"/>
              <a:gd name="T18" fmla="*/ 2637 w 10613"/>
              <a:gd name="T19" fmla="*/ 37 h 5581"/>
              <a:gd name="T20" fmla="*/ 1826 w 10613"/>
              <a:gd name="T21" fmla="*/ 104 h 5581"/>
              <a:gd name="T22" fmla="*/ 1104 w 10613"/>
              <a:gd name="T23" fmla="*/ 163 h 5581"/>
              <a:gd name="T24" fmla="*/ 526 w 10613"/>
              <a:gd name="T25" fmla="*/ 209 h 5581"/>
              <a:gd name="T26" fmla="*/ 141 w 10613"/>
              <a:gd name="T27" fmla="*/ 238 h 5581"/>
              <a:gd name="T28" fmla="*/ 0 w 10613"/>
              <a:gd name="T29" fmla="*/ 249 h 5581"/>
              <a:gd name="T30" fmla="*/ 1403 w 10613"/>
              <a:gd name="T31" fmla="*/ 1191 h 5581"/>
              <a:gd name="T32" fmla="*/ 1723 w 10613"/>
              <a:gd name="T33" fmla="*/ 1504 h 5581"/>
              <a:gd name="T34" fmla="*/ 1992 w 10613"/>
              <a:gd name="T35" fmla="*/ 1781 h 5581"/>
              <a:gd name="T36" fmla="*/ 2296 w 10613"/>
              <a:gd name="T37" fmla="*/ 2108 h 5581"/>
              <a:gd name="T38" fmla="*/ 2614 w 10613"/>
              <a:gd name="T39" fmla="*/ 2473 h 5581"/>
              <a:gd name="T40" fmla="*/ 2931 w 10613"/>
              <a:gd name="T41" fmla="*/ 2863 h 5581"/>
              <a:gd name="T42" fmla="*/ 3224 w 10613"/>
              <a:gd name="T43" fmla="*/ 3266 h 5581"/>
              <a:gd name="T44" fmla="*/ 3476 w 10613"/>
              <a:gd name="T45" fmla="*/ 3668 h 5581"/>
              <a:gd name="T46" fmla="*/ 3670 w 10613"/>
              <a:gd name="T47" fmla="*/ 4057 h 5581"/>
              <a:gd name="T48" fmla="*/ 3787 w 10613"/>
              <a:gd name="T49" fmla="*/ 4421 h 5581"/>
              <a:gd name="T50" fmla="*/ 3884 w 10613"/>
              <a:gd name="T51" fmla="*/ 4726 h 5581"/>
              <a:gd name="T52" fmla="*/ 3979 w 10613"/>
              <a:gd name="T53" fmla="*/ 4972 h 5581"/>
              <a:gd name="T54" fmla="*/ 4069 w 10613"/>
              <a:gd name="T55" fmla="*/ 5166 h 5581"/>
              <a:gd name="T56" fmla="*/ 4153 w 10613"/>
              <a:gd name="T57" fmla="*/ 5314 h 5581"/>
              <a:gd name="T58" fmla="*/ 4230 w 10613"/>
              <a:gd name="T59" fmla="*/ 5422 h 5581"/>
              <a:gd name="T60" fmla="*/ 4298 w 10613"/>
              <a:gd name="T61" fmla="*/ 5496 h 5581"/>
              <a:gd name="T62" fmla="*/ 4354 w 10613"/>
              <a:gd name="T63" fmla="*/ 5543 h 5581"/>
              <a:gd name="T64" fmla="*/ 4398 w 10613"/>
              <a:gd name="T65" fmla="*/ 5569 h 5581"/>
              <a:gd name="T66" fmla="*/ 4427 w 10613"/>
              <a:gd name="T67" fmla="*/ 5580 h 5581"/>
              <a:gd name="T68" fmla="*/ 10613 w 10613"/>
              <a:gd name="T69" fmla="*/ 5581 h 5581"/>
              <a:gd name="T70" fmla="*/ 10308 w 10613"/>
              <a:gd name="T71" fmla="*/ 5204 h 5581"/>
              <a:gd name="T72" fmla="*/ 9819 w 10613"/>
              <a:gd name="T73" fmla="*/ 4623 h 5581"/>
              <a:gd name="T74" fmla="*/ 9343 w 10613"/>
              <a:gd name="T75" fmla="*/ 4075 h 5581"/>
              <a:gd name="T76" fmla="*/ 8798 w 10613"/>
              <a:gd name="T77" fmla="*/ 3468 h 5581"/>
              <a:gd name="T78" fmla="*/ 8206 w 10613"/>
              <a:gd name="T79" fmla="*/ 2841 h 5581"/>
              <a:gd name="T80" fmla="*/ 7590 w 10613"/>
              <a:gd name="T81" fmla="*/ 2228 h 5581"/>
              <a:gd name="T82" fmla="*/ 6975 w 10613"/>
              <a:gd name="T83" fmla="*/ 1666 h 5581"/>
              <a:gd name="T84" fmla="*/ 6382 w 10613"/>
              <a:gd name="T85" fmla="*/ 1191 h 5581"/>
              <a:gd name="T86" fmla="*/ 5835 w 10613"/>
              <a:gd name="T87" fmla="*/ 837 h 5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13" h="5581">
                <a:moveTo>
                  <a:pt x="5666" y="753"/>
                </a:moveTo>
                <a:lnTo>
                  <a:pt x="5653" y="742"/>
                </a:lnTo>
                <a:lnTo>
                  <a:pt x="5611" y="715"/>
                </a:lnTo>
                <a:lnTo>
                  <a:pt x="5542" y="673"/>
                </a:lnTo>
                <a:lnTo>
                  <a:pt x="5450" y="619"/>
                </a:lnTo>
                <a:lnTo>
                  <a:pt x="5395" y="588"/>
                </a:lnTo>
                <a:lnTo>
                  <a:pt x="5334" y="556"/>
                </a:lnTo>
                <a:lnTo>
                  <a:pt x="5268" y="521"/>
                </a:lnTo>
                <a:lnTo>
                  <a:pt x="5195" y="484"/>
                </a:lnTo>
                <a:lnTo>
                  <a:pt x="5119" y="448"/>
                </a:lnTo>
                <a:lnTo>
                  <a:pt x="5037" y="410"/>
                </a:lnTo>
                <a:lnTo>
                  <a:pt x="4950" y="372"/>
                </a:lnTo>
                <a:lnTo>
                  <a:pt x="4860" y="334"/>
                </a:lnTo>
                <a:lnTo>
                  <a:pt x="4764" y="298"/>
                </a:lnTo>
                <a:lnTo>
                  <a:pt x="4664" y="260"/>
                </a:lnTo>
                <a:lnTo>
                  <a:pt x="4560" y="225"/>
                </a:lnTo>
                <a:lnTo>
                  <a:pt x="4452" y="191"/>
                </a:lnTo>
                <a:lnTo>
                  <a:pt x="4341" y="159"/>
                </a:lnTo>
                <a:lnTo>
                  <a:pt x="4225" y="127"/>
                </a:lnTo>
                <a:lnTo>
                  <a:pt x="4107" y="99"/>
                </a:lnTo>
                <a:lnTo>
                  <a:pt x="3986" y="75"/>
                </a:lnTo>
                <a:lnTo>
                  <a:pt x="3860" y="52"/>
                </a:lnTo>
                <a:lnTo>
                  <a:pt x="3733" y="34"/>
                </a:lnTo>
                <a:lnTo>
                  <a:pt x="3603" y="19"/>
                </a:lnTo>
                <a:lnTo>
                  <a:pt x="3471" y="9"/>
                </a:lnTo>
                <a:lnTo>
                  <a:pt x="3336" y="2"/>
                </a:lnTo>
                <a:lnTo>
                  <a:pt x="3198" y="0"/>
                </a:lnTo>
                <a:lnTo>
                  <a:pt x="3059" y="5"/>
                </a:lnTo>
                <a:lnTo>
                  <a:pt x="2918" y="13"/>
                </a:lnTo>
                <a:lnTo>
                  <a:pt x="2637" y="37"/>
                </a:lnTo>
                <a:lnTo>
                  <a:pt x="2359" y="60"/>
                </a:lnTo>
                <a:lnTo>
                  <a:pt x="2089" y="83"/>
                </a:lnTo>
                <a:lnTo>
                  <a:pt x="1826" y="104"/>
                </a:lnTo>
                <a:lnTo>
                  <a:pt x="1573" y="125"/>
                </a:lnTo>
                <a:lnTo>
                  <a:pt x="1331" y="145"/>
                </a:lnTo>
                <a:lnTo>
                  <a:pt x="1104" y="163"/>
                </a:lnTo>
                <a:lnTo>
                  <a:pt x="893" y="179"/>
                </a:lnTo>
                <a:lnTo>
                  <a:pt x="700" y="195"/>
                </a:lnTo>
                <a:lnTo>
                  <a:pt x="526" y="209"/>
                </a:lnTo>
                <a:lnTo>
                  <a:pt x="373" y="221"/>
                </a:lnTo>
                <a:lnTo>
                  <a:pt x="244" y="230"/>
                </a:lnTo>
                <a:lnTo>
                  <a:pt x="141" y="238"/>
                </a:lnTo>
                <a:lnTo>
                  <a:pt x="64" y="245"/>
                </a:lnTo>
                <a:lnTo>
                  <a:pt x="17" y="248"/>
                </a:lnTo>
                <a:lnTo>
                  <a:pt x="0" y="249"/>
                </a:lnTo>
                <a:lnTo>
                  <a:pt x="1311" y="1105"/>
                </a:lnTo>
                <a:lnTo>
                  <a:pt x="1335" y="1128"/>
                </a:lnTo>
                <a:lnTo>
                  <a:pt x="1403" y="1191"/>
                </a:lnTo>
                <a:lnTo>
                  <a:pt x="1507" y="1292"/>
                </a:lnTo>
                <a:lnTo>
                  <a:pt x="1643" y="1426"/>
                </a:lnTo>
                <a:lnTo>
                  <a:pt x="1723" y="1504"/>
                </a:lnTo>
                <a:lnTo>
                  <a:pt x="1807" y="1590"/>
                </a:lnTo>
                <a:lnTo>
                  <a:pt x="1897" y="1682"/>
                </a:lnTo>
                <a:lnTo>
                  <a:pt x="1992" y="1781"/>
                </a:lnTo>
                <a:lnTo>
                  <a:pt x="2090" y="1885"/>
                </a:lnTo>
                <a:lnTo>
                  <a:pt x="2192" y="1994"/>
                </a:lnTo>
                <a:lnTo>
                  <a:pt x="2296" y="2108"/>
                </a:lnTo>
                <a:lnTo>
                  <a:pt x="2401" y="2225"/>
                </a:lnTo>
                <a:lnTo>
                  <a:pt x="2508" y="2347"/>
                </a:lnTo>
                <a:lnTo>
                  <a:pt x="2614" y="2473"/>
                </a:lnTo>
                <a:lnTo>
                  <a:pt x="2721" y="2601"/>
                </a:lnTo>
                <a:lnTo>
                  <a:pt x="2827" y="2731"/>
                </a:lnTo>
                <a:lnTo>
                  <a:pt x="2931" y="2863"/>
                </a:lnTo>
                <a:lnTo>
                  <a:pt x="3032" y="2997"/>
                </a:lnTo>
                <a:lnTo>
                  <a:pt x="3131" y="3130"/>
                </a:lnTo>
                <a:lnTo>
                  <a:pt x="3224" y="3266"/>
                </a:lnTo>
                <a:lnTo>
                  <a:pt x="3314" y="3401"/>
                </a:lnTo>
                <a:lnTo>
                  <a:pt x="3398" y="3534"/>
                </a:lnTo>
                <a:lnTo>
                  <a:pt x="3476" y="3668"/>
                </a:lnTo>
                <a:lnTo>
                  <a:pt x="3548" y="3799"/>
                </a:lnTo>
                <a:lnTo>
                  <a:pt x="3613" y="3930"/>
                </a:lnTo>
                <a:lnTo>
                  <a:pt x="3670" y="4057"/>
                </a:lnTo>
                <a:lnTo>
                  <a:pt x="3717" y="4183"/>
                </a:lnTo>
                <a:lnTo>
                  <a:pt x="3755" y="4304"/>
                </a:lnTo>
                <a:lnTo>
                  <a:pt x="3787" y="4421"/>
                </a:lnTo>
                <a:lnTo>
                  <a:pt x="3820" y="4529"/>
                </a:lnTo>
                <a:lnTo>
                  <a:pt x="3852" y="4631"/>
                </a:lnTo>
                <a:lnTo>
                  <a:pt x="3884" y="4726"/>
                </a:lnTo>
                <a:lnTo>
                  <a:pt x="3917" y="4814"/>
                </a:lnTo>
                <a:lnTo>
                  <a:pt x="3948" y="4896"/>
                </a:lnTo>
                <a:lnTo>
                  <a:pt x="3979" y="4972"/>
                </a:lnTo>
                <a:lnTo>
                  <a:pt x="4010" y="5042"/>
                </a:lnTo>
                <a:lnTo>
                  <a:pt x="4040" y="5107"/>
                </a:lnTo>
                <a:lnTo>
                  <a:pt x="4069" y="5166"/>
                </a:lnTo>
                <a:lnTo>
                  <a:pt x="4098" y="5220"/>
                </a:lnTo>
                <a:lnTo>
                  <a:pt x="4126" y="5270"/>
                </a:lnTo>
                <a:lnTo>
                  <a:pt x="4153" y="5314"/>
                </a:lnTo>
                <a:lnTo>
                  <a:pt x="4180" y="5354"/>
                </a:lnTo>
                <a:lnTo>
                  <a:pt x="4206" y="5391"/>
                </a:lnTo>
                <a:lnTo>
                  <a:pt x="4230" y="5422"/>
                </a:lnTo>
                <a:lnTo>
                  <a:pt x="4253" y="5450"/>
                </a:lnTo>
                <a:lnTo>
                  <a:pt x="4276" y="5474"/>
                </a:lnTo>
                <a:lnTo>
                  <a:pt x="4298" y="5496"/>
                </a:lnTo>
                <a:lnTo>
                  <a:pt x="4318" y="5515"/>
                </a:lnTo>
                <a:lnTo>
                  <a:pt x="4337" y="5530"/>
                </a:lnTo>
                <a:lnTo>
                  <a:pt x="4354" y="5543"/>
                </a:lnTo>
                <a:lnTo>
                  <a:pt x="4369" y="5553"/>
                </a:lnTo>
                <a:lnTo>
                  <a:pt x="4384" y="5562"/>
                </a:lnTo>
                <a:lnTo>
                  <a:pt x="4398" y="5569"/>
                </a:lnTo>
                <a:lnTo>
                  <a:pt x="4410" y="5573"/>
                </a:lnTo>
                <a:lnTo>
                  <a:pt x="4419" y="5577"/>
                </a:lnTo>
                <a:lnTo>
                  <a:pt x="4427" y="5580"/>
                </a:lnTo>
                <a:lnTo>
                  <a:pt x="4440" y="5581"/>
                </a:lnTo>
                <a:lnTo>
                  <a:pt x="4442" y="5581"/>
                </a:lnTo>
                <a:lnTo>
                  <a:pt x="10613" y="5581"/>
                </a:lnTo>
                <a:lnTo>
                  <a:pt x="10578" y="5536"/>
                </a:lnTo>
                <a:lnTo>
                  <a:pt x="10473" y="5407"/>
                </a:lnTo>
                <a:lnTo>
                  <a:pt x="10308" y="5204"/>
                </a:lnTo>
                <a:lnTo>
                  <a:pt x="10088" y="4941"/>
                </a:lnTo>
                <a:lnTo>
                  <a:pt x="9960" y="4788"/>
                </a:lnTo>
                <a:lnTo>
                  <a:pt x="9819" y="4623"/>
                </a:lnTo>
                <a:lnTo>
                  <a:pt x="9669" y="4449"/>
                </a:lnTo>
                <a:lnTo>
                  <a:pt x="9511" y="4265"/>
                </a:lnTo>
                <a:lnTo>
                  <a:pt x="9343" y="4075"/>
                </a:lnTo>
                <a:lnTo>
                  <a:pt x="9168" y="3878"/>
                </a:lnTo>
                <a:lnTo>
                  <a:pt x="8985" y="3675"/>
                </a:lnTo>
                <a:lnTo>
                  <a:pt x="8798" y="3468"/>
                </a:lnTo>
                <a:lnTo>
                  <a:pt x="8605" y="3260"/>
                </a:lnTo>
                <a:lnTo>
                  <a:pt x="8406" y="3051"/>
                </a:lnTo>
                <a:lnTo>
                  <a:pt x="8206" y="2841"/>
                </a:lnTo>
                <a:lnTo>
                  <a:pt x="8002" y="2633"/>
                </a:lnTo>
                <a:lnTo>
                  <a:pt x="7797" y="2429"/>
                </a:lnTo>
                <a:lnTo>
                  <a:pt x="7590" y="2228"/>
                </a:lnTo>
                <a:lnTo>
                  <a:pt x="7385" y="2034"/>
                </a:lnTo>
                <a:lnTo>
                  <a:pt x="7179" y="1846"/>
                </a:lnTo>
                <a:lnTo>
                  <a:pt x="6975" y="1666"/>
                </a:lnTo>
                <a:lnTo>
                  <a:pt x="6774" y="1496"/>
                </a:lnTo>
                <a:lnTo>
                  <a:pt x="6575" y="1338"/>
                </a:lnTo>
                <a:lnTo>
                  <a:pt x="6382" y="1191"/>
                </a:lnTo>
                <a:lnTo>
                  <a:pt x="6193" y="1057"/>
                </a:lnTo>
                <a:lnTo>
                  <a:pt x="6011" y="939"/>
                </a:lnTo>
                <a:lnTo>
                  <a:pt x="5835" y="837"/>
                </a:lnTo>
                <a:lnTo>
                  <a:pt x="5666" y="75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3">
            <a:extLst>
              <a:ext uri="{FF2B5EF4-FFF2-40B4-BE49-F238E27FC236}">
                <a16:creationId xmlns:a16="http://schemas.microsoft.com/office/drawing/2014/main" id="{C0105404-35CF-403C-BA94-53383DEB9775}"/>
              </a:ext>
            </a:extLst>
          </p:cNvPr>
          <p:cNvSpPr>
            <a:spLocks/>
          </p:cNvSpPr>
          <p:nvPr/>
        </p:nvSpPr>
        <p:spPr bwMode="auto">
          <a:xfrm>
            <a:off x="6291466" y="4003675"/>
            <a:ext cx="2559050" cy="2833687"/>
          </a:xfrm>
          <a:custGeom>
            <a:avLst/>
            <a:gdLst>
              <a:gd name="T0" fmla="*/ 4743 w 4834"/>
              <a:gd name="T1" fmla="*/ 5333 h 5355"/>
              <a:gd name="T2" fmla="*/ 4697 w 4834"/>
              <a:gd name="T3" fmla="*/ 5276 h 5355"/>
              <a:gd name="T4" fmla="*/ 4612 w 4834"/>
              <a:gd name="T5" fmla="*/ 5160 h 5355"/>
              <a:gd name="T6" fmla="*/ 4470 w 4834"/>
              <a:gd name="T7" fmla="*/ 4954 h 5355"/>
              <a:gd name="T8" fmla="*/ 4300 w 4834"/>
              <a:gd name="T9" fmla="*/ 4694 h 5355"/>
              <a:gd name="T10" fmla="*/ 4020 w 4834"/>
              <a:gd name="T11" fmla="*/ 4267 h 5355"/>
              <a:gd name="T12" fmla="*/ 3710 w 4834"/>
              <a:gd name="T13" fmla="*/ 3800 h 5355"/>
              <a:gd name="T14" fmla="*/ 3483 w 4834"/>
              <a:gd name="T15" fmla="*/ 3466 h 5355"/>
              <a:gd name="T16" fmla="*/ 3241 w 4834"/>
              <a:gd name="T17" fmla="*/ 3120 h 5355"/>
              <a:gd name="T18" fmla="*/ 2987 w 4834"/>
              <a:gd name="T19" fmla="*/ 2768 h 5355"/>
              <a:gd name="T20" fmla="*/ 2722 w 4834"/>
              <a:gd name="T21" fmla="*/ 2415 h 5355"/>
              <a:gd name="T22" fmla="*/ 2448 w 4834"/>
              <a:gd name="T23" fmla="*/ 2067 h 5355"/>
              <a:gd name="T24" fmla="*/ 2167 w 4834"/>
              <a:gd name="T25" fmla="*/ 1730 h 5355"/>
              <a:gd name="T26" fmla="*/ 1879 w 4834"/>
              <a:gd name="T27" fmla="*/ 1409 h 5355"/>
              <a:gd name="T28" fmla="*/ 1589 w 4834"/>
              <a:gd name="T29" fmla="*/ 1109 h 5355"/>
              <a:gd name="T30" fmla="*/ 1297 w 4834"/>
              <a:gd name="T31" fmla="*/ 836 h 5355"/>
              <a:gd name="T32" fmla="*/ 1004 w 4834"/>
              <a:gd name="T33" fmla="*/ 597 h 5355"/>
              <a:gd name="T34" fmla="*/ 712 w 4834"/>
              <a:gd name="T35" fmla="*/ 394 h 5355"/>
              <a:gd name="T36" fmla="*/ 423 w 4834"/>
              <a:gd name="T37" fmla="*/ 238 h 5355"/>
              <a:gd name="T38" fmla="*/ 139 w 4834"/>
              <a:gd name="T39" fmla="*/ 128 h 5355"/>
              <a:gd name="T40" fmla="*/ 19 w 4834"/>
              <a:gd name="T41" fmla="*/ 0 h 5355"/>
              <a:gd name="T42" fmla="*/ 305 w 4834"/>
              <a:gd name="T43" fmla="*/ 84 h 5355"/>
              <a:gd name="T44" fmla="*/ 598 w 4834"/>
              <a:gd name="T45" fmla="*/ 219 h 5355"/>
              <a:gd name="T46" fmla="*/ 896 w 4834"/>
              <a:gd name="T47" fmla="*/ 401 h 5355"/>
              <a:gd name="T48" fmla="*/ 1193 w 4834"/>
              <a:gd name="T49" fmla="*/ 625 h 5355"/>
              <a:gd name="T50" fmla="*/ 1491 w 4834"/>
              <a:gd name="T51" fmla="*/ 885 h 5355"/>
              <a:gd name="T52" fmla="*/ 1789 w 4834"/>
              <a:gd name="T53" fmla="*/ 1175 h 5355"/>
              <a:gd name="T54" fmla="*/ 2082 w 4834"/>
              <a:gd name="T55" fmla="*/ 1489 h 5355"/>
              <a:gd name="T56" fmla="*/ 2370 w 4834"/>
              <a:gd name="T57" fmla="*/ 1822 h 5355"/>
              <a:gd name="T58" fmla="*/ 2651 w 4834"/>
              <a:gd name="T59" fmla="*/ 2168 h 5355"/>
              <a:gd name="T60" fmla="*/ 2923 w 4834"/>
              <a:gd name="T61" fmla="*/ 2522 h 5355"/>
              <a:gd name="T62" fmla="*/ 3187 w 4834"/>
              <a:gd name="T63" fmla="*/ 2879 h 5355"/>
              <a:gd name="T64" fmla="*/ 3437 w 4834"/>
              <a:gd name="T65" fmla="*/ 3231 h 5355"/>
              <a:gd name="T66" fmla="*/ 3673 w 4834"/>
              <a:gd name="T67" fmla="*/ 3574 h 5355"/>
              <a:gd name="T68" fmla="*/ 3895 w 4834"/>
              <a:gd name="T69" fmla="*/ 3904 h 5355"/>
              <a:gd name="T70" fmla="*/ 4285 w 4834"/>
              <a:gd name="T71" fmla="*/ 4494 h 5355"/>
              <a:gd name="T72" fmla="*/ 4468 w 4834"/>
              <a:gd name="T73" fmla="*/ 4774 h 5355"/>
              <a:gd name="T74" fmla="*/ 4622 w 4834"/>
              <a:gd name="T75" fmla="*/ 5005 h 5355"/>
              <a:gd name="T76" fmla="*/ 4744 w 4834"/>
              <a:gd name="T77" fmla="*/ 5179 h 5355"/>
              <a:gd name="T78" fmla="*/ 4793 w 4834"/>
              <a:gd name="T79" fmla="*/ 5243 h 5355"/>
              <a:gd name="T80" fmla="*/ 4834 w 4834"/>
              <a:gd name="T81" fmla="*/ 5290 h 5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34" h="5355">
                <a:moveTo>
                  <a:pt x="4763" y="5355"/>
                </a:moveTo>
                <a:lnTo>
                  <a:pt x="4743" y="5333"/>
                </a:lnTo>
                <a:lnTo>
                  <a:pt x="4721" y="5306"/>
                </a:lnTo>
                <a:lnTo>
                  <a:pt x="4697" y="5276"/>
                </a:lnTo>
                <a:lnTo>
                  <a:pt x="4670" y="5241"/>
                </a:lnTo>
                <a:lnTo>
                  <a:pt x="4612" y="5160"/>
                </a:lnTo>
                <a:lnTo>
                  <a:pt x="4546" y="5063"/>
                </a:lnTo>
                <a:lnTo>
                  <a:pt x="4470" y="4954"/>
                </a:lnTo>
                <a:lnTo>
                  <a:pt x="4389" y="4829"/>
                </a:lnTo>
                <a:lnTo>
                  <a:pt x="4300" y="4694"/>
                </a:lnTo>
                <a:lnTo>
                  <a:pt x="4204" y="4547"/>
                </a:lnTo>
                <a:lnTo>
                  <a:pt x="4020" y="4267"/>
                </a:lnTo>
                <a:lnTo>
                  <a:pt x="3818" y="3961"/>
                </a:lnTo>
                <a:lnTo>
                  <a:pt x="3710" y="3800"/>
                </a:lnTo>
                <a:lnTo>
                  <a:pt x="3598" y="3635"/>
                </a:lnTo>
                <a:lnTo>
                  <a:pt x="3483" y="3466"/>
                </a:lnTo>
                <a:lnTo>
                  <a:pt x="3364" y="3293"/>
                </a:lnTo>
                <a:lnTo>
                  <a:pt x="3241" y="3120"/>
                </a:lnTo>
                <a:lnTo>
                  <a:pt x="3115" y="2945"/>
                </a:lnTo>
                <a:lnTo>
                  <a:pt x="2987" y="2768"/>
                </a:lnTo>
                <a:lnTo>
                  <a:pt x="2856" y="2591"/>
                </a:lnTo>
                <a:lnTo>
                  <a:pt x="2722" y="2415"/>
                </a:lnTo>
                <a:lnTo>
                  <a:pt x="2586" y="2240"/>
                </a:lnTo>
                <a:lnTo>
                  <a:pt x="2448" y="2067"/>
                </a:lnTo>
                <a:lnTo>
                  <a:pt x="2309" y="1897"/>
                </a:lnTo>
                <a:lnTo>
                  <a:pt x="2167" y="1730"/>
                </a:lnTo>
                <a:lnTo>
                  <a:pt x="2024" y="1567"/>
                </a:lnTo>
                <a:lnTo>
                  <a:pt x="1879" y="1409"/>
                </a:lnTo>
                <a:lnTo>
                  <a:pt x="1735" y="1256"/>
                </a:lnTo>
                <a:lnTo>
                  <a:pt x="1589" y="1109"/>
                </a:lnTo>
                <a:lnTo>
                  <a:pt x="1443" y="968"/>
                </a:lnTo>
                <a:lnTo>
                  <a:pt x="1297" y="836"/>
                </a:lnTo>
                <a:lnTo>
                  <a:pt x="1150" y="712"/>
                </a:lnTo>
                <a:lnTo>
                  <a:pt x="1004" y="597"/>
                </a:lnTo>
                <a:lnTo>
                  <a:pt x="856" y="490"/>
                </a:lnTo>
                <a:lnTo>
                  <a:pt x="712" y="394"/>
                </a:lnTo>
                <a:lnTo>
                  <a:pt x="567" y="311"/>
                </a:lnTo>
                <a:lnTo>
                  <a:pt x="423" y="238"/>
                </a:lnTo>
                <a:lnTo>
                  <a:pt x="281" y="177"/>
                </a:lnTo>
                <a:lnTo>
                  <a:pt x="139" y="128"/>
                </a:lnTo>
                <a:lnTo>
                  <a:pt x="0" y="94"/>
                </a:lnTo>
                <a:lnTo>
                  <a:pt x="19" y="0"/>
                </a:lnTo>
                <a:lnTo>
                  <a:pt x="161" y="35"/>
                </a:lnTo>
                <a:lnTo>
                  <a:pt x="305" y="84"/>
                </a:lnTo>
                <a:lnTo>
                  <a:pt x="451" y="144"/>
                </a:lnTo>
                <a:lnTo>
                  <a:pt x="598" y="219"/>
                </a:lnTo>
                <a:lnTo>
                  <a:pt x="747" y="305"/>
                </a:lnTo>
                <a:lnTo>
                  <a:pt x="896" y="401"/>
                </a:lnTo>
                <a:lnTo>
                  <a:pt x="1044" y="509"/>
                </a:lnTo>
                <a:lnTo>
                  <a:pt x="1193" y="625"/>
                </a:lnTo>
                <a:lnTo>
                  <a:pt x="1343" y="751"/>
                </a:lnTo>
                <a:lnTo>
                  <a:pt x="1491" y="885"/>
                </a:lnTo>
                <a:lnTo>
                  <a:pt x="1640" y="1027"/>
                </a:lnTo>
                <a:lnTo>
                  <a:pt x="1789" y="1175"/>
                </a:lnTo>
                <a:lnTo>
                  <a:pt x="1936" y="1329"/>
                </a:lnTo>
                <a:lnTo>
                  <a:pt x="2082" y="1489"/>
                </a:lnTo>
                <a:lnTo>
                  <a:pt x="2226" y="1653"/>
                </a:lnTo>
                <a:lnTo>
                  <a:pt x="2370" y="1822"/>
                </a:lnTo>
                <a:lnTo>
                  <a:pt x="2511" y="1994"/>
                </a:lnTo>
                <a:lnTo>
                  <a:pt x="2651" y="2168"/>
                </a:lnTo>
                <a:lnTo>
                  <a:pt x="2788" y="2345"/>
                </a:lnTo>
                <a:lnTo>
                  <a:pt x="2923" y="2522"/>
                </a:lnTo>
                <a:lnTo>
                  <a:pt x="3056" y="2700"/>
                </a:lnTo>
                <a:lnTo>
                  <a:pt x="3187" y="2879"/>
                </a:lnTo>
                <a:lnTo>
                  <a:pt x="3312" y="3056"/>
                </a:lnTo>
                <a:lnTo>
                  <a:pt x="3437" y="3231"/>
                </a:lnTo>
                <a:lnTo>
                  <a:pt x="3557" y="3404"/>
                </a:lnTo>
                <a:lnTo>
                  <a:pt x="3673" y="3574"/>
                </a:lnTo>
                <a:lnTo>
                  <a:pt x="3787" y="3742"/>
                </a:lnTo>
                <a:lnTo>
                  <a:pt x="3895" y="3904"/>
                </a:lnTo>
                <a:lnTo>
                  <a:pt x="4099" y="4212"/>
                </a:lnTo>
                <a:lnTo>
                  <a:pt x="4285" y="4494"/>
                </a:lnTo>
                <a:lnTo>
                  <a:pt x="4380" y="4640"/>
                </a:lnTo>
                <a:lnTo>
                  <a:pt x="4468" y="4774"/>
                </a:lnTo>
                <a:lnTo>
                  <a:pt x="4549" y="4897"/>
                </a:lnTo>
                <a:lnTo>
                  <a:pt x="4622" y="5005"/>
                </a:lnTo>
                <a:lnTo>
                  <a:pt x="4688" y="5101"/>
                </a:lnTo>
                <a:lnTo>
                  <a:pt x="4744" y="5179"/>
                </a:lnTo>
                <a:lnTo>
                  <a:pt x="4770" y="5213"/>
                </a:lnTo>
                <a:lnTo>
                  <a:pt x="4793" y="5243"/>
                </a:lnTo>
                <a:lnTo>
                  <a:pt x="4815" y="5268"/>
                </a:lnTo>
                <a:lnTo>
                  <a:pt x="4834" y="5290"/>
                </a:lnTo>
                <a:lnTo>
                  <a:pt x="4763" y="53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4">
            <a:extLst>
              <a:ext uri="{FF2B5EF4-FFF2-40B4-BE49-F238E27FC236}">
                <a16:creationId xmlns:a16="http://schemas.microsoft.com/office/drawing/2014/main" id="{9A3BDCCD-0CAF-445D-975B-AE649CAA51CA}"/>
              </a:ext>
            </a:extLst>
          </p:cNvPr>
          <p:cNvSpPr>
            <a:spLocks/>
          </p:cNvSpPr>
          <p:nvPr/>
        </p:nvSpPr>
        <p:spPr bwMode="auto">
          <a:xfrm>
            <a:off x="7536066" y="3944938"/>
            <a:ext cx="3605213" cy="2884487"/>
          </a:xfrm>
          <a:custGeom>
            <a:avLst/>
            <a:gdLst>
              <a:gd name="T0" fmla="*/ 6671 w 6813"/>
              <a:gd name="T1" fmla="*/ 5346 h 5451"/>
              <a:gd name="T2" fmla="*/ 6532 w 6813"/>
              <a:gd name="T3" fmla="*/ 5133 h 5451"/>
              <a:gd name="T4" fmla="*/ 6332 w 6813"/>
              <a:gd name="T5" fmla="*/ 4860 h 5451"/>
              <a:gd name="T6" fmla="*/ 6076 w 6813"/>
              <a:gd name="T7" fmla="*/ 4539 h 5451"/>
              <a:gd name="T8" fmla="*/ 5771 w 6813"/>
              <a:gd name="T9" fmla="*/ 4177 h 5451"/>
              <a:gd name="T10" fmla="*/ 5421 w 6813"/>
              <a:gd name="T11" fmla="*/ 3787 h 5451"/>
              <a:gd name="T12" fmla="*/ 5032 w 6813"/>
              <a:gd name="T13" fmla="*/ 3375 h 5451"/>
              <a:gd name="T14" fmla="*/ 4609 w 6813"/>
              <a:gd name="T15" fmla="*/ 2949 h 5451"/>
              <a:gd name="T16" fmla="*/ 4159 w 6813"/>
              <a:gd name="T17" fmla="*/ 2523 h 5451"/>
              <a:gd name="T18" fmla="*/ 3687 w 6813"/>
              <a:gd name="T19" fmla="*/ 2102 h 5451"/>
              <a:gd name="T20" fmla="*/ 3198 w 6813"/>
              <a:gd name="T21" fmla="*/ 1697 h 5451"/>
              <a:gd name="T22" fmla="*/ 2894 w 6813"/>
              <a:gd name="T23" fmla="*/ 1461 h 5451"/>
              <a:gd name="T24" fmla="*/ 2586 w 6813"/>
              <a:gd name="T25" fmla="*/ 1237 h 5451"/>
              <a:gd name="T26" fmla="*/ 2276 w 6813"/>
              <a:gd name="T27" fmla="*/ 1024 h 5451"/>
              <a:gd name="T28" fmla="*/ 1967 w 6813"/>
              <a:gd name="T29" fmla="*/ 830 h 5451"/>
              <a:gd name="T30" fmla="*/ 1659 w 6813"/>
              <a:gd name="T31" fmla="*/ 653 h 5451"/>
              <a:gd name="T32" fmla="*/ 1354 w 6813"/>
              <a:gd name="T33" fmla="*/ 496 h 5451"/>
              <a:gd name="T34" fmla="*/ 1051 w 6813"/>
              <a:gd name="T35" fmla="*/ 363 h 5451"/>
              <a:gd name="T36" fmla="*/ 755 w 6813"/>
              <a:gd name="T37" fmla="*/ 253 h 5451"/>
              <a:gd name="T38" fmla="*/ 465 w 6813"/>
              <a:gd name="T39" fmla="*/ 169 h 5451"/>
              <a:gd name="T40" fmla="*/ 184 w 6813"/>
              <a:gd name="T41" fmla="*/ 115 h 5451"/>
              <a:gd name="T42" fmla="*/ 7 w 6813"/>
              <a:gd name="T43" fmla="*/ 0 h 5451"/>
              <a:gd name="T44" fmla="*/ 289 w 6813"/>
              <a:gd name="T45" fmla="*/ 36 h 5451"/>
              <a:gd name="T46" fmla="*/ 580 w 6813"/>
              <a:gd name="T47" fmla="*/ 100 h 5451"/>
              <a:gd name="T48" fmla="*/ 877 w 6813"/>
              <a:gd name="T49" fmla="*/ 194 h 5451"/>
              <a:gd name="T50" fmla="*/ 1181 w 6813"/>
              <a:gd name="T51" fmla="*/ 313 h 5451"/>
              <a:gd name="T52" fmla="*/ 1489 w 6813"/>
              <a:gd name="T53" fmla="*/ 457 h 5451"/>
              <a:gd name="T54" fmla="*/ 1801 w 6813"/>
              <a:gd name="T55" fmla="*/ 622 h 5451"/>
              <a:gd name="T56" fmla="*/ 2114 w 6813"/>
              <a:gd name="T57" fmla="*/ 808 h 5451"/>
              <a:gd name="T58" fmla="*/ 2428 w 6813"/>
              <a:gd name="T59" fmla="*/ 1011 h 5451"/>
              <a:gd name="T60" fmla="*/ 2741 w 6813"/>
              <a:gd name="T61" fmla="*/ 1230 h 5451"/>
              <a:gd name="T62" fmla="*/ 3053 w 6813"/>
              <a:gd name="T63" fmla="*/ 1461 h 5451"/>
              <a:gd name="T64" fmla="*/ 3423 w 6813"/>
              <a:gd name="T65" fmla="*/ 1755 h 5451"/>
              <a:gd name="T66" fmla="*/ 3911 w 6813"/>
              <a:gd name="T67" fmla="*/ 2170 h 5451"/>
              <a:gd name="T68" fmla="*/ 4380 w 6813"/>
              <a:gd name="T69" fmla="*/ 2597 h 5451"/>
              <a:gd name="T70" fmla="*/ 4824 w 6813"/>
              <a:gd name="T71" fmla="*/ 3028 h 5451"/>
              <a:gd name="T72" fmla="*/ 5239 w 6813"/>
              <a:gd name="T73" fmla="*/ 3453 h 5451"/>
              <a:gd name="T74" fmla="*/ 5620 w 6813"/>
              <a:gd name="T75" fmla="*/ 3864 h 5451"/>
              <a:gd name="T76" fmla="*/ 5958 w 6813"/>
              <a:gd name="T77" fmla="*/ 4249 h 5451"/>
              <a:gd name="T78" fmla="*/ 6249 w 6813"/>
              <a:gd name="T79" fmla="*/ 4602 h 5451"/>
              <a:gd name="T80" fmla="*/ 6490 w 6813"/>
              <a:gd name="T81" fmla="*/ 4911 h 5451"/>
              <a:gd name="T82" fmla="*/ 6671 w 6813"/>
              <a:gd name="T83" fmla="*/ 5168 h 5451"/>
              <a:gd name="T84" fmla="*/ 6790 w 6813"/>
              <a:gd name="T85" fmla="*/ 5364 h 5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13" h="5451">
                <a:moveTo>
                  <a:pt x="6726" y="5451"/>
                </a:moveTo>
                <a:lnTo>
                  <a:pt x="6702" y="5403"/>
                </a:lnTo>
                <a:lnTo>
                  <a:pt x="6671" y="5346"/>
                </a:lnTo>
                <a:lnTo>
                  <a:pt x="6632" y="5281"/>
                </a:lnTo>
                <a:lnTo>
                  <a:pt x="6586" y="5211"/>
                </a:lnTo>
                <a:lnTo>
                  <a:pt x="6532" y="5133"/>
                </a:lnTo>
                <a:lnTo>
                  <a:pt x="6472" y="5047"/>
                </a:lnTo>
                <a:lnTo>
                  <a:pt x="6405" y="4957"/>
                </a:lnTo>
                <a:lnTo>
                  <a:pt x="6332" y="4860"/>
                </a:lnTo>
                <a:lnTo>
                  <a:pt x="6253" y="4758"/>
                </a:lnTo>
                <a:lnTo>
                  <a:pt x="6168" y="4650"/>
                </a:lnTo>
                <a:lnTo>
                  <a:pt x="6076" y="4539"/>
                </a:lnTo>
                <a:lnTo>
                  <a:pt x="5981" y="4422"/>
                </a:lnTo>
                <a:lnTo>
                  <a:pt x="5878" y="4302"/>
                </a:lnTo>
                <a:lnTo>
                  <a:pt x="5771" y="4177"/>
                </a:lnTo>
                <a:lnTo>
                  <a:pt x="5659" y="4050"/>
                </a:lnTo>
                <a:lnTo>
                  <a:pt x="5543" y="3919"/>
                </a:lnTo>
                <a:lnTo>
                  <a:pt x="5421" y="3787"/>
                </a:lnTo>
                <a:lnTo>
                  <a:pt x="5296" y="3651"/>
                </a:lnTo>
                <a:lnTo>
                  <a:pt x="5166" y="3514"/>
                </a:lnTo>
                <a:lnTo>
                  <a:pt x="5032" y="3375"/>
                </a:lnTo>
                <a:lnTo>
                  <a:pt x="4894" y="3233"/>
                </a:lnTo>
                <a:lnTo>
                  <a:pt x="4754" y="3093"/>
                </a:lnTo>
                <a:lnTo>
                  <a:pt x="4609" y="2949"/>
                </a:lnTo>
                <a:lnTo>
                  <a:pt x="4462" y="2808"/>
                </a:lnTo>
                <a:lnTo>
                  <a:pt x="4312" y="2664"/>
                </a:lnTo>
                <a:lnTo>
                  <a:pt x="4159" y="2523"/>
                </a:lnTo>
                <a:lnTo>
                  <a:pt x="4004" y="2381"/>
                </a:lnTo>
                <a:lnTo>
                  <a:pt x="3846" y="2242"/>
                </a:lnTo>
                <a:lnTo>
                  <a:pt x="3687" y="2102"/>
                </a:lnTo>
                <a:lnTo>
                  <a:pt x="3526" y="1965"/>
                </a:lnTo>
                <a:lnTo>
                  <a:pt x="3362" y="1830"/>
                </a:lnTo>
                <a:lnTo>
                  <a:pt x="3198" y="1697"/>
                </a:lnTo>
                <a:lnTo>
                  <a:pt x="3096" y="1617"/>
                </a:lnTo>
                <a:lnTo>
                  <a:pt x="2995" y="1538"/>
                </a:lnTo>
                <a:lnTo>
                  <a:pt x="2894" y="1461"/>
                </a:lnTo>
                <a:lnTo>
                  <a:pt x="2791" y="1384"/>
                </a:lnTo>
                <a:lnTo>
                  <a:pt x="2688" y="1309"/>
                </a:lnTo>
                <a:lnTo>
                  <a:pt x="2586" y="1237"/>
                </a:lnTo>
                <a:lnTo>
                  <a:pt x="2482" y="1164"/>
                </a:lnTo>
                <a:lnTo>
                  <a:pt x="2379" y="1093"/>
                </a:lnTo>
                <a:lnTo>
                  <a:pt x="2276" y="1024"/>
                </a:lnTo>
                <a:lnTo>
                  <a:pt x="2172" y="958"/>
                </a:lnTo>
                <a:lnTo>
                  <a:pt x="2070" y="893"/>
                </a:lnTo>
                <a:lnTo>
                  <a:pt x="1967" y="830"/>
                </a:lnTo>
                <a:lnTo>
                  <a:pt x="1864" y="769"/>
                </a:lnTo>
                <a:lnTo>
                  <a:pt x="1762" y="710"/>
                </a:lnTo>
                <a:lnTo>
                  <a:pt x="1659" y="653"/>
                </a:lnTo>
                <a:lnTo>
                  <a:pt x="1556" y="599"/>
                </a:lnTo>
                <a:lnTo>
                  <a:pt x="1455" y="546"/>
                </a:lnTo>
                <a:lnTo>
                  <a:pt x="1354" y="496"/>
                </a:lnTo>
                <a:lnTo>
                  <a:pt x="1252" y="449"/>
                </a:lnTo>
                <a:lnTo>
                  <a:pt x="1151" y="404"/>
                </a:lnTo>
                <a:lnTo>
                  <a:pt x="1051" y="363"/>
                </a:lnTo>
                <a:lnTo>
                  <a:pt x="952" y="323"/>
                </a:lnTo>
                <a:lnTo>
                  <a:pt x="854" y="287"/>
                </a:lnTo>
                <a:lnTo>
                  <a:pt x="755" y="253"/>
                </a:lnTo>
                <a:lnTo>
                  <a:pt x="658" y="222"/>
                </a:lnTo>
                <a:lnTo>
                  <a:pt x="561" y="195"/>
                </a:lnTo>
                <a:lnTo>
                  <a:pt x="465" y="169"/>
                </a:lnTo>
                <a:lnTo>
                  <a:pt x="370" y="149"/>
                </a:lnTo>
                <a:lnTo>
                  <a:pt x="277" y="130"/>
                </a:lnTo>
                <a:lnTo>
                  <a:pt x="184" y="115"/>
                </a:lnTo>
                <a:lnTo>
                  <a:pt x="92" y="104"/>
                </a:lnTo>
                <a:lnTo>
                  <a:pt x="0" y="96"/>
                </a:lnTo>
                <a:lnTo>
                  <a:pt x="7" y="0"/>
                </a:lnTo>
                <a:lnTo>
                  <a:pt x="100" y="9"/>
                </a:lnTo>
                <a:lnTo>
                  <a:pt x="193" y="19"/>
                </a:lnTo>
                <a:lnTo>
                  <a:pt x="289" y="36"/>
                </a:lnTo>
                <a:lnTo>
                  <a:pt x="385" y="53"/>
                </a:lnTo>
                <a:lnTo>
                  <a:pt x="482" y="75"/>
                </a:lnTo>
                <a:lnTo>
                  <a:pt x="580" y="100"/>
                </a:lnTo>
                <a:lnTo>
                  <a:pt x="678" y="127"/>
                </a:lnTo>
                <a:lnTo>
                  <a:pt x="777" y="159"/>
                </a:lnTo>
                <a:lnTo>
                  <a:pt x="877" y="194"/>
                </a:lnTo>
                <a:lnTo>
                  <a:pt x="978" y="230"/>
                </a:lnTo>
                <a:lnTo>
                  <a:pt x="1079" y="271"/>
                </a:lnTo>
                <a:lnTo>
                  <a:pt x="1181" y="313"/>
                </a:lnTo>
                <a:lnTo>
                  <a:pt x="1283" y="358"/>
                </a:lnTo>
                <a:lnTo>
                  <a:pt x="1386" y="406"/>
                </a:lnTo>
                <a:lnTo>
                  <a:pt x="1489" y="457"/>
                </a:lnTo>
                <a:lnTo>
                  <a:pt x="1593" y="510"/>
                </a:lnTo>
                <a:lnTo>
                  <a:pt x="1697" y="565"/>
                </a:lnTo>
                <a:lnTo>
                  <a:pt x="1801" y="622"/>
                </a:lnTo>
                <a:lnTo>
                  <a:pt x="1905" y="683"/>
                </a:lnTo>
                <a:lnTo>
                  <a:pt x="2010" y="743"/>
                </a:lnTo>
                <a:lnTo>
                  <a:pt x="2114" y="808"/>
                </a:lnTo>
                <a:lnTo>
                  <a:pt x="2218" y="873"/>
                </a:lnTo>
                <a:lnTo>
                  <a:pt x="2324" y="942"/>
                </a:lnTo>
                <a:lnTo>
                  <a:pt x="2428" y="1011"/>
                </a:lnTo>
                <a:lnTo>
                  <a:pt x="2533" y="1083"/>
                </a:lnTo>
                <a:lnTo>
                  <a:pt x="2637" y="1155"/>
                </a:lnTo>
                <a:lnTo>
                  <a:pt x="2741" y="1230"/>
                </a:lnTo>
                <a:lnTo>
                  <a:pt x="2845" y="1305"/>
                </a:lnTo>
                <a:lnTo>
                  <a:pt x="2949" y="1382"/>
                </a:lnTo>
                <a:lnTo>
                  <a:pt x="3053" y="1461"/>
                </a:lnTo>
                <a:lnTo>
                  <a:pt x="3156" y="1540"/>
                </a:lnTo>
                <a:lnTo>
                  <a:pt x="3258" y="1622"/>
                </a:lnTo>
                <a:lnTo>
                  <a:pt x="3423" y="1755"/>
                </a:lnTo>
                <a:lnTo>
                  <a:pt x="3588" y="1892"/>
                </a:lnTo>
                <a:lnTo>
                  <a:pt x="3750" y="2030"/>
                </a:lnTo>
                <a:lnTo>
                  <a:pt x="3911" y="2170"/>
                </a:lnTo>
                <a:lnTo>
                  <a:pt x="4069" y="2310"/>
                </a:lnTo>
                <a:lnTo>
                  <a:pt x="4226" y="2454"/>
                </a:lnTo>
                <a:lnTo>
                  <a:pt x="4380" y="2597"/>
                </a:lnTo>
                <a:lnTo>
                  <a:pt x="4531" y="2740"/>
                </a:lnTo>
                <a:lnTo>
                  <a:pt x="4680" y="2885"/>
                </a:lnTo>
                <a:lnTo>
                  <a:pt x="4824" y="3028"/>
                </a:lnTo>
                <a:lnTo>
                  <a:pt x="4966" y="3171"/>
                </a:lnTo>
                <a:lnTo>
                  <a:pt x="5105" y="3313"/>
                </a:lnTo>
                <a:lnTo>
                  <a:pt x="5239" y="3453"/>
                </a:lnTo>
                <a:lnTo>
                  <a:pt x="5370" y="3592"/>
                </a:lnTo>
                <a:lnTo>
                  <a:pt x="5497" y="3729"/>
                </a:lnTo>
                <a:lnTo>
                  <a:pt x="5620" y="3864"/>
                </a:lnTo>
                <a:lnTo>
                  <a:pt x="5737" y="3995"/>
                </a:lnTo>
                <a:lnTo>
                  <a:pt x="5850" y="4125"/>
                </a:lnTo>
                <a:lnTo>
                  <a:pt x="5958" y="4249"/>
                </a:lnTo>
                <a:lnTo>
                  <a:pt x="6060" y="4372"/>
                </a:lnTo>
                <a:lnTo>
                  <a:pt x="6158" y="4489"/>
                </a:lnTo>
                <a:lnTo>
                  <a:pt x="6249" y="4602"/>
                </a:lnTo>
                <a:lnTo>
                  <a:pt x="6336" y="4711"/>
                </a:lnTo>
                <a:lnTo>
                  <a:pt x="6416" y="4814"/>
                </a:lnTo>
                <a:lnTo>
                  <a:pt x="6490" y="4911"/>
                </a:lnTo>
                <a:lnTo>
                  <a:pt x="6557" y="5003"/>
                </a:lnTo>
                <a:lnTo>
                  <a:pt x="6618" y="5089"/>
                </a:lnTo>
                <a:lnTo>
                  <a:pt x="6671" y="5168"/>
                </a:lnTo>
                <a:lnTo>
                  <a:pt x="6718" y="5241"/>
                </a:lnTo>
                <a:lnTo>
                  <a:pt x="6757" y="5305"/>
                </a:lnTo>
                <a:lnTo>
                  <a:pt x="6790" y="5364"/>
                </a:lnTo>
                <a:lnTo>
                  <a:pt x="6813" y="5413"/>
                </a:lnTo>
                <a:lnTo>
                  <a:pt x="6726" y="54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5">
            <a:extLst>
              <a:ext uri="{FF2B5EF4-FFF2-40B4-BE49-F238E27FC236}">
                <a16:creationId xmlns:a16="http://schemas.microsoft.com/office/drawing/2014/main" id="{20B82D92-504B-47B1-BEE6-7BDD42104557}"/>
              </a:ext>
            </a:extLst>
          </p:cNvPr>
          <p:cNvSpPr>
            <a:spLocks/>
          </p:cNvSpPr>
          <p:nvPr/>
        </p:nvSpPr>
        <p:spPr bwMode="auto">
          <a:xfrm>
            <a:off x="8379028" y="4803775"/>
            <a:ext cx="546100" cy="569912"/>
          </a:xfrm>
          <a:custGeom>
            <a:avLst/>
            <a:gdLst>
              <a:gd name="T0" fmla="*/ 71 w 1034"/>
              <a:gd name="T1" fmla="*/ 0 h 1078"/>
              <a:gd name="T2" fmla="*/ 1034 w 1034"/>
              <a:gd name="T3" fmla="*/ 1012 h 1078"/>
              <a:gd name="T4" fmla="*/ 965 w 1034"/>
              <a:gd name="T5" fmla="*/ 1078 h 1078"/>
              <a:gd name="T6" fmla="*/ 0 w 1034"/>
              <a:gd name="T7" fmla="*/ 66 h 1078"/>
              <a:gd name="T8" fmla="*/ 71 w 1034"/>
              <a:gd name="T9" fmla="*/ 0 h 1078"/>
            </a:gdLst>
            <a:ahLst/>
            <a:cxnLst>
              <a:cxn ang="0">
                <a:pos x="T0" y="T1"/>
              </a:cxn>
              <a:cxn ang="0">
                <a:pos x="T2" y="T3"/>
              </a:cxn>
              <a:cxn ang="0">
                <a:pos x="T4" y="T5"/>
              </a:cxn>
              <a:cxn ang="0">
                <a:pos x="T6" y="T7"/>
              </a:cxn>
              <a:cxn ang="0">
                <a:pos x="T8" y="T9"/>
              </a:cxn>
            </a:cxnLst>
            <a:rect l="0" t="0" r="r" b="b"/>
            <a:pathLst>
              <a:path w="1034" h="1078">
                <a:moveTo>
                  <a:pt x="71" y="0"/>
                </a:moveTo>
                <a:lnTo>
                  <a:pt x="1034" y="1012"/>
                </a:lnTo>
                <a:lnTo>
                  <a:pt x="965" y="1078"/>
                </a:lnTo>
                <a:lnTo>
                  <a:pt x="0" y="66"/>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6">
            <a:extLst>
              <a:ext uri="{FF2B5EF4-FFF2-40B4-BE49-F238E27FC236}">
                <a16:creationId xmlns:a16="http://schemas.microsoft.com/office/drawing/2014/main" id="{7551FA31-E01C-4EC7-9414-39D407FDA94E}"/>
              </a:ext>
            </a:extLst>
          </p:cNvPr>
          <p:cNvSpPr>
            <a:spLocks/>
          </p:cNvSpPr>
          <p:nvPr/>
        </p:nvSpPr>
        <p:spPr bwMode="auto">
          <a:xfrm>
            <a:off x="9099753" y="5595938"/>
            <a:ext cx="482600" cy="601662"/>
          </a:xfrm>
          <a:custGeom>
            <a:avLst/>
            <a:gdLst>
              <a:gd name="T0" fmla="*/ 76 w 912"/>
              <a:gd name="T1" fmla="*/ 0 h 1135"/>
              <a:gd name="T2" fmla="*/ 912 w 912"/>
              <a:gd name="T3" fmla="*/ 1077 h 1135"/>
              <a:gd name="T4" fmla="*/ 837 w 912"/>
              <a:gd name="T5" fmla="*/ 1135 h 1135"/>
              <a:gd name="T6" fmla="*/ 0 w 912"/>
              <a:gd name="T7" fmla="*/ 58 h 1135"/>
              <a:gd name="T8" fmla="*/ 76 w 912"/>
              <a:gd name="T9" fmla="*/ 0 h 1135"/>
            </a:gdLst>
            <a:ahLst/>
            <a:cxnLst>
              <a:cxn ang="0">
                <a:pos x="T0" y="T1"/>
              </a:cxn>
              <a:cxn ang="0">
                <a:pos x="T2" y="T3"/>
              </a:cxn>
              <a:cxn ang="0">
                <a:pos x="T4" y="T5"/>
              </a:cxn>
              <a:cxn ang="0">
                <a:pos x="T6" y="T7"/>
              </a:cxn>
              <a:cxn ang="0">
                <a:pos x="T8" y="T9"/>
              </a:cxn>
            </a:cxnLst>
            <a:rect l="0" t="0" r="r" b="b"/>
            <a:pathLst>
              <a:path w="912" h="1135">
                <a:moveTo>
                  <a:pt x="76" y="0"/>
                </a:moveTo>
                <a:lnTo>
                  <a:pt x="912" y="1077"/>
                </a:lnTo>
                <a:lnTo>
                  <a:pt x="837" y="1135"/>
                </a:lnTo>
                <a:lnTo>
                  <a:pt x="0" y="58"/>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7">
            <a:extLst>
              <a:ext uri="{FF2B5EF4-FFF2-40B4-BE49-F238E27FC236}">
                <a16:creationId xmlns:a16="http://schemas.microsoft.com/office/drawing/2014/main" id="{463D68A1-C5FE-4D0F-98A9-2D2F4B1ECC2D}"/>
              </a:ext>
            </a:extLst>
          </p:cNvPr>
          <p:cNvSpPr>
            <a:spLocks/>
          </p:cNvSpPr>
          <p:nvPr/>
        </p:nvSpPr>
        <p:spPr bwMode="auto">
          <a:xfrm>
            <a:off x="9788728" y="6480175"/>
            <a:ext cx="320675" cy="393700"/>
          </a:xfrm>
          <a:custGeom>
            <a:avLst/>
            <a:gdLst>
              <a:gd name="T0" fmla="*/ 75 w 605"/>
              <a:gd name="T1" fmla="*/ 0 h 742"/>
              <a:gd name="T2" fmla="*/ 605 w 605"/>
              <a:gd name="T3" fmla="*/ 684 h 742"/>
              <a:gd name="T4" fmla="*/ 529 w 605"/>
              <a:gd name="T5" fmla="*/ 742 h 742"/>
              <a:gd name="T6" fmla="*/ 0 w 605"/>
              <a:gd name="T7" fmla="*/ 60 h 742"/>
              <a:gd name="T8" fmla="*/ 75 w 605"/>
              <a:gd name="T9" fmla="*/ 0 h 742"/>
            </a:gdLst>
            <a:ahLst/>
            <a:cxnLst>
              <a:cxn ang="0">
                <a:pos x="T0" y="T1"/>
              </a:cxn>
              <a:cxn ang="0">
                <a:pos x="T2" y="T3"/>
              </a:cxn>
              <a:cxn ang="0">
                <a:pos x="T4" y="T5"/>
              </a:cxn>
              <a:cxn ang="0">
                <a:pos x="T6" y="T7"/>
              </a:cxn>
              <a:cxn ang="0">
                <a:pos x="T8" y="T9"/>
              </a:cxn>
            </a:cxnLst>
            <a:rect l="0" t="0" r="r" b="b"/>
            <a:pathLst>
              <a:path w="605" h="742">
                <a:moveTo>
                  <a:pt x="75" y="0"/>
                </a:moveTo>
                <a:lnTo>
                  <a:pt x="605" y="684"/>
                </a:lnTo>
                <a:lnTo>
                  <a:pt x="529" y="742"/>
                </a:lnTo>
                <a:lnTo>
                  <a:pt x="0" y="60"/>
                </a:lnTo>
                <a:lnTo>
                  <a:pt x="7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49">
            <a:extLst>
              <a:ext uri="{FF2B5EF4-FFF2-40B4-BE49-F238E27FC236}">
                <a16:creationId xmlns:a16="http://schemas.microsoft.com/office/drawing/2014/main" id="{42C8559A-556A-44A1-86E7-EDBD60084EE1}"/>
              </a:ext>
            </a:extLst>
          </p:cNvPr>
          <p:cNvSpPr>
            <a:spLocks/>
          </p:cNvSpPr>
          <p:nvPr/>
        </p:nvSpPr>
        <p:spPr bwMode="auto">
          <a:xfrm>
            <a:off x="3368878" y="2913856"/>
            <a:ext cx="276224" cy="150813"/>
          </a:xfrm>
          <a:custGeom>
            <a:avLst/>
            <a:gdLst>
              <a:gd name="T0" fmla="*/ 502 w 502"/>
              <a:gd name="T1" fmla="*/ 379 h 379"/>
              <a:gd name="T2" fmla="*/ 100 w 502"/>
              <a:gd name="T3" fmla="*/ 379 h 379"/>
              <a:gd name="T4" fmla="*/ 0 w 502"/>
              <a:gd name="T5" fmla="*/ 365 h 379"/>
              <a:gd name="T6" fmla="*/ 8 w 502"/>
              <a:gd name="T7" fmla="*/ 334 h 379"/>
              <a:gd name="T8" fmla="*/ 178 w 502"/>
              <a:gd name="T9" fmla="*/ 56 h 379"/>
              <a:gd name="T10" fmla="*/ 193 w 502"/>
              <a:gd name="T11" fmla="*/ 45 h 379"/>
              <a:gd name="T12" fmla="*/ 226 w 502"/>
              <a:gd name="T13" fmla="*/ 26 h 379"/>
              <a:gd name="T14" fmla="*/ 245 w 502"/>
              <a:gd name="T15" fmla="*/ 15 h 379"/>
              <a:gd name="T16" fmla="*/ 263 w 502"/>
              <a:gd name="T17" fmla="*/ 6 h 379"/>
              <a:gd name="T18" fmla="*/ 271 w 502"/>
              <a:gd name="T19" fmla="*/ 4 h 379"/>
              <a:gd name="T20" fmla="*/ 277 w 502"/>
              <a:gd name="T21" fmla="*/ 1 h 379"/>
              <a:gd name="T22" fmla="*/ 282 w 502"/>
              <a:gd name="T23" fmla="*/ 0 h 379"/>
              <a:gd name="T24" fmla="*/ 286 w 502"/>
              <a:gd name="T25" fmla="*/ 1 h 379"/>
              <a:gd name="T26" fmla="*/ 304 w 502"/>
              <a:gd name="T27" fmla="*/ 12 h 379"/>
              <a:gd name="T28" fmla="*/ 332 w 502"/>
              <a:gd name="T29" fmla="*/ 30 h 379"/>
              <a:gd name="T30" fmla="*/ 345 w 502"/>
              <a:gd name="T31" fmla="*/ 40 h 379"/>
              <a:gd name="T32" fmla="*/ 356 w 502"/>
              <a:gd name="T33" fmla="*/ 51 h 379"/>
              <a:gd name="T34" fmla="*/ 365 w 502"/>
              <a:gd name="T35" fmla="*/ 61 h 379"/>
              <a:gd name="T36" fmla="*/ 371 w 502"/>
              <a:gd name="T37" fmla="*/ 71 h 379"/>
              <a:gd name="T38" fmla="*/ 378 w 502"/>
              <a:gd name="T39" fmla="*/ 91 h 379"/>
              <a:gd name="T40" fmla="*/ 395 w 502"/>
              <a:gd name="T41" fmla="*/ 128 h 379"/>
              <a:gd name="T42" fmla="*/ 416 w 502"/>
              <a:gd name="T43" fmla="*/ 179 h 379"/>
              <a:gd name="T44" fmla="*/ 439 w 502"/>
              <a:gd name="T45" fmla="*/ 234 h 379"/>
              <a:gd name="T46" fmla="*/ 463 w 502"/>
              <a:gd name="T47" fmla="*/ 288 h 379"/>
              <a:gd name="T48" fmla="*/ 482 w 502"/>
              <a:gd name="T49" fmla="*/ 335 h 379"/>
              <a:gd name="T50" fmla="*/ 497 w 502"/>
              <a:gd name="T51" fmla="*/ 368 h 379"/>
              <a:gd name="T52" fmla="*/ 502 w 502"/>
              <a:gd name="T53"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2" h="379">
                <a:moveTo>
                  <a:pt x="502" y="379"/>
                </a:moveTo>
                <a:lnTo>
                  <a:pt x="100" y="379"/>
                </a:lnTo>
                <a:lnTo>
                  <a:pt x="0" y="365"/>
                </a:lnTo>
                <a:lnTo>
                  <a:pt x="8" y="334"/>
                </a:lnTo>
                <a:lnTo>
                  <a:pt x="178" y="56"/>
                </a:lnTo>
                <a:lnTo>
                  <a:pt x="193" y="45"/>
                </a:lnTo>
                <a:lnTo>
                  <a:pt x="226" y="26"/>
                </a:lnTo>
                <a:lnTo>
                  <a:pt x="245" y="15"/>
                </a:lnTo>
                <a:lnTo>
                  <a:pt x="263" y="6"/>
                </a:lnTo>
                <a:lnTo>
                  <a:pt x="271" y="4"/>
                </a:lnTo>
                <a:lnTo>
                  <a:pt x="277" y="1"/>
                </a:lnTo>
                <a:lnTo>
                  <a:pt x="282" y="0"/>
                </a:lnTo>
                <a:lnTo>
                  <a:pt x="286" y="1"/>
                </a:lnTo>
                <a:lnTo>
                  <a:pt x="304" y="12"/>
                </a:lnTo>
                <a:lnTo>
                  <a:pt x="332" y="30"/>
                </a:lnTo>
                <a:lnTo>
                  <a:pt x="345" y="40"/>
                </a:lnTo>
                <a:lnTo>
                  <a:pt x="356" y="51"/>
                </a:lnTo>
                <a:lnTo>
                  <a:pt x="365" y="61"/>
                </a:lnTo>
                <a:lnTo>
                  <a:pt x="371" y="71"/>
                </a:lnTo>
                <a:lnTo>
                  <a:pt x="378" y="91"/>
                </a:lnTo>
                <a:lnTo>
                  <a:pt x="395" y="128"/>
                </a:lnTo>
                <a:lnTo>
                  <a:pt x="416" y="179"/>
                </a:lnTo>
                <a:lnTo>
                  <a:pt x="439" y="234"/>
                </a:lnTo>
                <a:lnTo>
                  <a:pt x="463" y="288"/>
                </a:lnTo>
                <a:lnTo>
                  <a:pt x="482" y="335"/>
                </a:lnTo>
                <a:lnTo>
                  <a:pt x="497" y="368"/>
                </a:lnTo>
                <a:lnTo>
                  <a:pt x="502" y="379"/>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549">
            <a:extLst>
              <a:ext uri="{FF2B5EF4-FFF2-40B4-BE49-F238E27FC236}">
                <a16:creationId xmlns:a16="http://schemas.microsoft.com/office/drawing/2014/main" id="{15C620F3-EF51-4DED-B55C-52AA2291DCD1}"/>
              </a:ext>
            </a:extLst>
          </p:cNvPr>
          <p:cNvSpPr>
            <a:spLocks/>
          </p:cNvSpPr>
          <p:nvPr/>
        </p:nvSpPr>
        <p:spPr bwMode="auto">
          <a:xfrm>
            <a:off x="3873704" y="3119437"/>
            <a:ext cx="565150" cy="576661"/>
          </a:xfrm>
          <a:custGeom>
            <a:avLst/>
            <a:gdLst>
              <a:gd name="T0" fmla="*/ 502 w 502"/>
              <a:gd name="T1" fmla="*/ 379 h 379"/>
              <a:gd name="T2" fmla="*/ 100 w 502"/>
              <a:gd name="T3" fmla="*/ 379 h 379"/>
              <a:gd name="T4" fmla="*/ 0 w 502"/>
              <a:gd name="T5" fmla="*/ 365 h 379"/>
              <a:gd name="T6" fmla="*/ 8 w 502"/>
              <a:gd name="T7" fmla="*/ 334 h 379"/>
              <a:gd name="T8" fmla="*/ 178 w 502"/>
              <a:gd name="T9" fmla="*/ 56 h 379"/>
              <a:gd name="T10" fmla="*/ 193 w 502"/>
              <a:gd name="T11" fmla="*/ 45 h 379"/>
              <a:gd name="T12" fmla="*/ 226 w 502"/>
              <a:gd name="T13" fmla="*/ 26 h 379"/>
              <a:gd name="T14" fmla="*/ 245 w 502"/>
              <a:gd name="T15" fmla="*/ 15 h 379"/>
              <a:gd name="T16" fmla="*/ 263 w 502"/>
              <a:gd name="T17" fmla="*/ 6 h 379"/>
              <a:gd name="T18" fmla="*/ 271 w 502"/>
              <a:gd name="T19" fmla="*/ 4 h 379"/>
              <a:gd name="T20" fmla="*/ 277 w 502"/>
              <a:gd name="T21" fmla="*/ 1 h 379"/>
              <a:gd name="T22" fmla="*/ 282 w 502"/>
              <a:gd name="T23" fmla="*/ 0 h 379"/>
              <a:gd name="T24" fmla="*/ 286 w 502"/>
              <a:gd name="T25" fmla="*/ 1 h 379"/>
              <a:gd name="T26" fmla="*/ 304 w 502"/>
              <a:gd name="T27" fmla="*/ 12 h 379"/>
              <a:gd name="T28" fmla="*/ 332 w 502"/>
              <a:gd name="T29" fmla="*/ 30 h 379"/>
              <a:gd name="T30" fmla="*/ 345 w 502"/>
              <a:gd name="T31" fmla="*/ 40 h 379"/>
              <a:gd name="T32" fmla="*/ 356 w 502"/>
              <a:gd name="T33" fmla="*/ 51 h 379"/>
              <a:gd name="T34" fmla="*/ 365 w 502"/>
              <a:gd name="T35" fmla="*/ 61 h 379"/>
              <a:gd name="T36" fmla="*/ 371 w 502"/>
              <a:gd name="T37" fmla="*/ 71 h 379"/>
              <a:gd name="T38" fmla="*/ 378 w 502"/>
              <a:gd name="T39" fmla="*/ 91 h 379"/>
              <a:gd name="T40" fmla="*/ 395 w 502"/>
              <a:gd name="T41" fmla="*/ 128 h 379"/>
              <a:gd name="T42" fmla="*/ 416 w 502"/>
              <a:gd name="T43" fmla="*/ 179 h 379"/>
              <a:gd name="T44" fmla="*/ 439 w 502"/>
              <a:gd name="T45" fmla="*/ 234 h 379"/>
              <a:gd name="T46" fmla="*/ 463 w 502"/>
              <a:gd name="T47" fmla="*/ 288 h 379"/>
              <a:gd name="T48" fmla="*/ 482 w 502"/>
              <a:gd name="T49" fmla="*/ 335 h 379"/>
              <a:gd name="T50" fmla="*/ 497 w 502"/>
              <a:gd name="T51" fmla="*/ 368 h 379"/>
              <a:gd name="T52" fmla="*/ 502 w 502"/>
              <a:gd name="T53"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2" h="379">
                <a:moveTo>
                  <a:pt x="502" y="379"/>
                </a:moveTo>
                <a:lnTo>
                  <a:pt x="100" y="379"/>
                </a:lnTo>
                <a:lnTo>
                  <a:pt x="0" y="365"/>
                </a:lnTo>
                <a:lnTo>
                  <a:pt x="8" y="334"/>
                </a:lnTo>
                <a:lnTo>
                  <a:pt x="178" y="56"/>
                </a:lnTo>
                <a:lnTo>
                  <a:pt x="193" y="45"/>
                </a:lnTo>
                <a:lnTo>
                  <a:pt x="226" y="26"/>
                </a:lnTo>
                <a:lnTo>
                  <a:pt x="245" y="15"/>
                </a:lnTo>
                <a:lnTo>
                  <a:pt x="263" y="6"/>
                </a:lnTo>
                <a:lnTo>
                  <a:pt x="271" y="4"/>
                </a:lnTo>
                <a:lnTo>
                  <a:pt x="277" y="1"/>
                </a:lnTo>
                <a:lnTo>
                  <a:pt x="282" y="0"/>
                </a:lnTo>
                <a:lnTo>
                  <a:pt x="286" y="1"/>
                </a:lnTo>
                <a:lnTo>
                  <a:pt x="304" y="12"/>
                </a:lnTo>
                <a:lnTo>
                  <a:pt x="332" y="30"/>
                </a:lnTo>
                <a:lnTo>
                  <a:pt x="345" y="40"/>
                </a:lnTo>
                <a:lnTo>
                  <a:pt x="356" y="51"/>
                </a:lnTo>
                <a:lnTo>
                  <a:pt x="365" y="61"/>
                </a:lnTo>
                <a:lnTo>
                  <a:pt x="371" y="71"/>
                </a:lnTo>
                <a:lnTo>
                  <a:pt x="378" y="91"/>
                </a:lnTo>
                <a:lnTo>
                  <a:pt x="395" y="128"/>
                </a:lnTo>
                <a:lnTo>
                  <a:pt x="416" y="179"/>
                </a:lnTo>
                <a:lnTo>
                  <a:pt x="439" y="234"/>
                </a:lnTo>
                <a:lnTo>
                  <a:pt x="463" y="288"/>
                </a:lnTo>
                <a:lnTo>
                  <a:pt x="482" y="335"/>
                </a:lnTo>
                <a:lnTo>
                  <a:pt x="497" y="368"/>
                </a:lnTo>
                <a:lnTo>
                  <a:pt x="502" y="379"/>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549">
            <a:extLst>
              <a:ext uri="{FF2B5EF4-FFF2-40B4-BE49-F238E27FC236}">
                <a16:creationId xmlns:a16="http://schemas.microsoft.com/office/drawing/2014/main" id="{744136D6-DA66-4F7D-B4A0-782B1B7FB56C}"/>
              </a:ext>
            </a:extLst>
          </p:cNvPr>
          <p:cNvSpPr>
            <a:spLocks/>
          </p:cNvSpPr>
          <p:nvPr/>
        </p:nvSpPr>
        <p:spPr bwMode="auto">
          <a:xfrm>
            <a:off x="5068297" y="4276725"/>
            <a:ext cx="1767681" cy="686199"/>
          </a:xfrm>
          <a:custGeom>
            <a:avLst/>
            <a:gdLst>
              <a:gd name="T0" fmla="*/ 502 w 502"/>
              <a:gd name="T1" fmla="*/ 379 h 379"/>
              <a:gd name="T2" fmla="*/ 100 w 502"/>
              <a:gd name="T3" fmla="*/ 379 h 379"/>
              <a:gd name="T4" fmla="*/ 0 w 502"/>
              <a:gd name="T5" fmla="*/ 365 h 379"/>
              <a:gd name="T6" fmla="*/ 8 w 502"/>
              <a:gd name="T7" fmla="*/ 334 h 379"/>
              <a:gd name="T8" fmla="*/ 178 w 502"/>
              <a:gd name="T9" fmla="*/ 56 h 379"/>
              <a:gd name="T10" fmla="*/ 193 w 502"/>
              <a:gd name="T11" fmla="*/ 45 h 379"/>
              <a:gd name="T12" fmla="*/ 226 w 502"/>
              <a:gd name="T13" fmla="*/ 26 h 379"/>
              <a:gd name="T14" fmla="*/ 245 w 502"/>
              <a:gd name="T15" fmla="*/ 15 h 379"/>
              <a:gd name="T16" fmla="*/ 263 w 502"/>
              <a:gd name="T17" fmla="*/ 6 h 379"/>
              <a:gd name="T18" fmla="*/ 271 w 502"/>
              <a:gd name="T19" fmla="*/ 4 h 379"/>
              <a:gd name="T20" fmla="*/ 277 w 502"/>
              <a:gd name="T21" fmla="*/ 1 h 379"/>
              <a:gd name="T22" fmla="*/ 282 w 502"/>
              <a:gd name="T23" fmla="*/ 0 h 379"/>
              <a:gd name="T24" fmla="*/ 286 w 502"/>
              <a:gd name="T25" fmla="*/ 1 h 379"/>
              <a:gd name="T26" fmla="*/ 304 w 502"/>
              <a:gd name="T27" fmla="*/ 12 h 379"/>
              <a:gd name="T28" fmla="*/ 332 w 502"/>
              <a:gd name="T29" fmla="*/ 30 h 379"/>
              <a:gd name="T30" fmla="*/ 345 w 502"/>
              <a:gd name="T31" fmla="*/ 40 h 379"/>
              <a:gd name="T32" fmla="*/ 356 w 502"/>
              <a:gd name="T33" fmla="*/ 51 h 379"/>
              <a:gd name="T34" fmla="*/ 365 w 502"/>
              <a:gd name="T35" fmla="*/ 61 h 379"/>
              <a:gd name="T36" fmla="*/ 371 w 502"/>
              <a:gd name="T37" fmla="*/ 71 h 379"/>
              <a:gd name="T38" fmla="*/ 378 w 502"/>
              <a:gd name="T39" fmla="*/ 91 h 379"/>
              <a:gd name="T40" fmla="*/ 395 w 502"/>
              <a:gd name="T41" fmla="*/ 128 h 379"/>
              <a:gd name="T42" fmla="*/ 416 w 502"/>
              <a:gd name="T43" fmla="*/ 179 h 379"/>
              <a:gd name="T44" fmla="*/ 439 w 502"/>
              <a:gd name="T45" fmla="*/ 234 h 379"/>
              <a:gd name="T46" fmla="*/ 463 w 502"/>
              <a:gd name="T47" fmla="*/ 288 h 379"/>
              <a:gd name="T48" fmla="*/ 482 w 502"/>
              <a:gd name="T49" fmla="*/ 335 h 379"/>
              <a:gd name="T50" fmla="*/ 497 w 502"/>
              <a:gd name="T51" fmla="*/ 368 h 379"/>
              <a:gd name="T52" fmla="*/ 502 w 502"/>
              <a:gd name="T53"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2" h="379">
                <a:moveTo>
                  <a:pt x="502" y="379"/>
                </a:moveTo>
                <a:lnTo>
                  <a:pt x="100" y="379"/>
                </a:lnTo>
                <a:lnTo>
                  <a:pt x="0" y="365"/>
                </a:lnTo>
                <a:lnTo>
                  <a:pt x="8" y="334"/>
                </a:lnTo>
                <a:lnTo>
                  <a:pt x="178" y="56"/>
                </a:lnTo>
                <a:lnTo>
                  <a:pt x="193" y="45"/>
                </a:lnTo>
                <a:lnTo>
                  <a:pt x="226" y="26"/>
                </a:lnTo>
                <a:lnTo>
                  <a:pt x="245" y="15"/>
                </a:lnTo>
                <a:lnTo>
                  <a:pt x="263" y="6"/>
                </a:lnTo>
                <a:lnTo>
                  <a:pt x="271" y="4"/>
                </a:lnTo>
                <a:lnTo>
                  <a:pt x="277" y="1"/>
                </a:lnTo>
                <a:lnTo>
                  <a:pt x="282" y="0"/>
                </a:lnTo>
                <a:lnTo>
                  <a:pt x="286" y="1"/>
                </a:lnTo>
                <a:lnTo>
                  <a:pt x="304" y="12"/>
                </a:lnTo>
                <a:lnTo>
                  <a:pt x="332" y="30"/>
                </a:lnTo>
                <a:lnTo>
                  <a:pt x="345" y="40"/>
                </a:lnTo>
                <a:lnTo>
                  <a:pt x="356" y="51"/>
                </a:lnTo>
                <a:lnTo>
                  <a:pt x="365" y="61"/>
                </a:lnTo>
                <a:lnTo>
                  <a:pt x="371" y="71"/>
                </a:lnTo>
                <a:lnTo>
                  <a:pt x="378" y="91"/>
                </a:lnTo>
                <a:lnTo>
                  <a:pt x="395" y="128"/>
                </a:lnTo>
                <a:lnTo>
                  <a:pt x="416" y="179"/>
                </a:lnTo>
                <a:lnTo>
                  <a:pt x="439" y="234"/>
                </a:lnTo>
                <a:lnTo>
                  <a:pt x="463" y="288"/>
                </a:lnTo>
                <a:lnTo>
                  <a:pt x="482" y="335"/>
                </a:lnTo>
                <a:lnTo>
                  <a:pt x="497" y="368"/>
                </a:lnTo>
                <a:lnTo>
                  <a:pt x="502" y="379"/>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8">
            <a:extLst>
              <a:ext uri="{FF2B5EF4-FFF2-40B4-BE49-F238E27FC236}">
                <a16:creationId xmlns:a16="http://schemas.microsoft.com/office/drawing/2014/main" id="{696B55B2-4DC9-45D3-A10F-44F8A6702E9E}"/>
              </a:ext>
            </a:extLst>
          </p:cNvPr>
          <p:cNvSpPr>
            <a:spLocks/>
          </p:cNvSpPr>
          <p:nvPr/>
        </p:nvSpPr>
        <p:spPr bwMode="auto">
          <a:xfrm>
            <a:off x="2997403" y="2168525"/>
            <a:ext cx="5557838" cy="4689475"/>
          </a:xfrm>
          <a:custGeom>
            <a:avLst/>
            <a:gdLst>
              <a:gd name="T0" fmla="*/ 9865 w 10504"/>
              <a:gd name="T1" fmla="*/ 7695 h 8862"/>
              <a:gd name="T2" fmla="*/ 8412 w 10504"/>
              <a:gd name="T3" fmla="*/ 5604 h 8862"/>
              <a:gd name="T4" fmla="*/ 6426 w 10504"/>
              <a:gd name="T5" fmla="*/ 3861 h 8862"/>
              <a:gd name="T6" fmla="*/ 5297 w 10504"/>
              <a:gd name="T7" fmla="*/ 3529 h 8862"/>
              <a:gd name="T8" fmla="*/ 4914 w 10504"/>
              <a:gd name="T9" fmla="*/ 3615 h 8862"/>
              <a:gd name="T10" fmla="*/ 4401 w 10504"/>
              <a:gd name="T11" fmla="*/ 3960 h 8862"/>
              <a:gd name="T12" fmla="*/ 3862 w 10504"/>
              <a:gd name="T13" fmla="*/ 4570 h 8862"/>
              <a:gd name="T14" fmla="*/ 3394 w 10504"/>
              <a:gd name="T15" fmla="*/ 4531 h 8862"/>
              <a:gd name="T16" fmla="*/ 3051 w 10504"/>
              <a:gd name="T17" fmla="*/ 4038 h 8862"/>
              <a:gd name="T18" fmla="*/ 2882 w 10504"/>
              <a:gd name="T19" fmla="*/ 3539 h 8862"/>
              <a:gd name="T20" fmla="*/ 2746 w 10504"/>
              <a:gd name="T21" fmla="*/ 2580 h 8862"/>
              <a:gd name="T22" fmla="*/ 2501 w 10504"/>
              <a:gd name="T23" fmla="*/ 1797 h 8862"/>
              <a:gd name="T24" fmla="*/ 2070 w 10504"/>
              <a:gd name="T25" fmla="*/ 1671 h 8862"/>
              <a:gd name="T26" fmla="*/ 1846 w 10504"/>
              <a:gd name="T27" fmla="*/ 2013 h 8862"/>
              <a:gd name="T28" fmla="*/ 1768 w 10504"/>
              <a:gd name="T29" fmla="*/ 2362 h 8862"/>
              <a:gd name="T30" fmla="*/ 1704 w 10504"/>
              <a:gd name="T31" fmla="*/ 2601 h 8862"/>
              <a:gd name="T32" fmla="*/ 1575 w 10504"/>
              <a:gd name="T33" fmla="*/ 2726 h 8862"/>
              <a:gd name="T34" fmla="*/ 1425 w 10504"/>
              <a:gd name="T35" fmla="*/ 2590 h 8862"/>
              <a:gd name="T36" fmla="*/ 1264 w 10504"/>
              <a:gd name="T37" fmla="*/ 1883 h 8862"/>
              <a:gd name="T38" fmla="*/ 1145 w 10504"/>
              <a:gd name="T39" fmla="*/ 1365 h 8862"/>
              <a:gd name="T40" fmla="*/ 995 w 10504"/>
              <a:gd name="T41" fmla="*/ 1224 h 8862"/>
              <a:gd name="T42" fmla="*/ 848 w 10504"/>
              <a:gd name="T43" fmla="*/ 1300 h 8862"/>
              <a:gd name="T44" fmla="*/ 706 w 10504"/>
              <a:gd name="T45" fmla="*/ 1543 h 8862"/>
              <a:gd name="T46" fmla="*/ 617 w 10504"/>
              <a:gd name="T47" fmla="*/ 1500 h 8862"/>
              <a:gd name="T48" fmla="*/ 494 w 10504"/>
              <a:gd name="T49" fmla="*/ 1135 h 8862"/>
              <a:gd name="T50" fmla="*/ 460 w 10504"/>
              <a:gd name="T51" fmla="*/ 747 h 8862"/>
              <a:gd name="T52" fmla="*/ 0 w 10504"/>
              <a:gd name="T53" fmla="*/ 64 h 8862"/>
              <a:gd name="T54" fmla="*/ 372 w 10504"/>
              <a:gd name="T55" fmla="*/ 68 h 8862"/>
              <a:gd name="T56" fmla="*/ 385 w 10504"/>
              <a:gd name="T57" fmla="*/ 650 h 8862"/>
              <a:gd name="T58" fmla="*/ 453 w 10504"/>
              <a:gd name="T59" fmla="*/ 1275 h 8862"/>
              <a:gd name="T60" fmla="*/ 675 w 10504"/>
              <a:gd name="T61" fmla="*/ 1687 h 8862"/>
              <a:gd name="T62" fmla="*/ 782 w 10504"/>
              <a:gd name="T63" fmla="*/ 1673 h 8862"/>
              <a:gd name="T64" fmla="*/ 841 w 10504"/>
              <a:gd name="T65" fmla="*/ 1589 h 8862"/>
              <a:gd name="T66" fmla="*/ 901 w 10504"/>
              <a:gd name="T67" fmla="*/ 1467 h 8862"/>
              <a:gd name="T68" fmla="*/ 994 w 10504"/>
              <a:gd name="T69" fmla="*/ 1442 h 8862"/>
              <a:gd name="T70" fmla="*/ 1083 w 10504"/>
              <a:gd name="T71" fmla="*/ 1562 h 8862"/>
              <a:gd name="T72" fmla="*/ 1140 w 10504"/>
              <a:gd name="T73" fmla="*/ 1947 h 8862"/>
              <a:gd name="T74" fmla="*/ 1275 w 10504"/>
              <a:gd name="T75" fmla="*/ 2582 h 8862"/>
              <a:gd name="T76" fmla="*/ 1398 w 10504"/>
              <a:gd name="T77" fmla="*/ 2821 h 8862"/>
              <a:gd name="T78" fmla="*/ 1558 w 10504"/>
              <a:gd name="T79" fmla="*/ 2926 h 8862"/>
              <a:gd name="T80" fmla="*/ 1741 w 10504"/>
              <a:gd name="T81" fmla="*/ 2830 h 8862"/>
              <a:gd name="T82" fmla="*/ 1912 w 10504"/>
              <a:gd name="T83" fmla="*/ 2533 h 8862"/>
              <a:gd name="T84" fmla="*/ 2038 w 10504"/>
              <a:gd name="T85" fmla="*/ 2076 h 8862"/>
              <a:gd name="T86" fmla="*/ 2184 w 10504"/>
              <a:gd name="T87" fmla="*/ 1936 h 8862"/>
              <a:gd name="T88" fmla="*/ 2361 w 10504"/>
              <a:gd name="T89" fmla="*/ 2093 h 8862"/>
              <a:gd name="T90" fmla="*/ 2497 w 10504"/>
              <a:gd name="T91" fmla="*/ 2425 h 8862"/>
              <a:gd name="T92" fmla="*/ 2611 w 10504"/>
              <a:gd name="T93" fmla="*/ 3329 h 8862"/>
              <a:gd name="T94" fmla="*/ 2747 w 10504"/>
              <a:gd name="T95" fmla="*/ 4250 h 8862"/>
              <a:gd name="T96" fmla="*/ 2877 w 10504"/>
              <a:gd name="T97" fmla="*/ 4559 h 8862"/>
              <a:gd name="T98" fmla="*/ 3153 w 10504"/>
              <a:gd name="T99" fmla="*/ 4962 h 8862"/>
              <a:gd name="T100" fmla="*/ 3519 w 10504"/>
              <a:gd name="T101" fmla="*/ 5242 h 8862"/>
              <a:gd name="T102" fmla="*/ 4031 w 10504"/>
              <a:gd name="T103" fmla="*/ 5182 h 8862"/>
              <a:gd name="T104" fmla="*/ 4728 w 10504"/>
              <a:gd name="T105" fmla="*/ 4613 h 8862"/>
              <a:gd name="T106" fmla="*/ 5379 w 10504"/>
              <a:gd name="T107" fmla="*/ 4322 h 8862"/>
              <a:gd name="T108" fmla="*/ 6341 w 10504"/>
              <a:gd name="T109" fmla="*/ 4684 h 8862"/>
              <a:gd name="T110" fmla="*/ 7643 w 10504"/>
              <a:gd name="T111" fmla="*/ 5963 h 8862"/>
              <a:gd name="T112" fmla="*/ 8528 w 10504"/>
              <a:gd name="T113" fmla="*/ 7356 h 8862"/>
              <a:gd name="T114" fmla="*/ 8981 w 10504"/>
              <a:gd name="T115" fmla="*/ 8431 h 8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04" h="8862">
                <a:moveTo>
                  <a:pt x="10504" y="8862"/>
                </a:moveTo>
                <a:lnTo>
                  <a:pt x="10476" y="8807"/>
                </a:lnTo>
                <a:lnTo>
                  <a:pt x="10396" y="8647"/>
                </a:lnTo>
                <a:lnTo>
                  <a:pt x="10337" y="8534"/>
                </a:lnTo>
                <a:lnTo>
                  <a:pt x="10265" y="8400"/>
                </a:lnTo>
                <a:lnTo>
                  <a:pt x="10182" y="8247"/>
                </a:lnTo>
                <a:lnTo>
                  <a:pt x="10087" y="8077"/>
                </a:lnTo>
                <a:lnTo>
                  <a:pt x="9982" y="7893"/>
                </a:lnTo>
                <a:lnTo>
                  <a:pt x="9865" y="7695"/>
                </a:lnTo>
                <a:lnTo>
                  <a:pt x="9740" y="7485"/>
                </a:lnTo>
                <a:lnTo>
                  <a:pt x="9603" y="7267"/>
                </a:lnTo>
                <a:lnTo>
                  <a:pt x="9459" y="7038"/>
                </a:lnTo>
                <a:lnTo>
                  <a:pt x="9303" y="6805"/>
                </a:lnTo>
                <a:lnTo>
                  <a:pt x="9141" y="6567"/>
                </a:lnTo>
                <a:lnTo>
                  <a:pt x="8970" y="6325"/>
                </a:lnTo>
                <a:lnTo>
                  <a:pt x="8791" y="6083"/>
                </a:lnTo>
                <a:lnTo>
                  <a:pt x="8605" y="5843"/>
                </a:lnTo>
                <a:lnTo>
                  <a:pt x="8412" y="5604"/>
                </a:lnTo>
                <a:lnTo>
                  <a:pt x="8213" y="5369"/>
                </a:lnTo>
                <a:lnTo>
                  <a:pt x="8007" y="5140"/>
                </a:lnTo>
                <a:lnTo>
                  <a:pt x="7796" y="4920"/>
                </a:lnTo>
                <a:lnTo>
                  <a:pt x="7578" y="4709"/>
                </a:lnTo>
                <a:lnTo>
                  <a:pt x="7357" y="4509"/>
                </a:lnTo>
                <a:lnTo>
                  <a:pt x="7130" y="4323"/>
                </a:lnTo>
                <a:lnTo>
                  <a:pt x="6899" y="4153"/>
                </a:lnTo>
                <a:lnTo>
                  <a:pt x="6664" y="3997"/>
                </a:lnTo>
                <a:lnTo>
                  <a:pt x="6426" y="3861"/>
                </a:lnTo>
                <a:lnTo>
                  <a:pt x="6185" y="3745"/>
                </a:lnTo>
                <a:lnTo>
                  <a:pt x="5941" y="3650"/>
                </a:lnTo>
                <a:lnTo>
                  <a:pt x="5695" y="3580"/>
                </a:lnTo>
                <a:lnTo>
                  <a:pt x="5448" y="3535"/>
                </a:lnTo>
                <a:lnTo>
                  <a:pt x="5440" y="3534"/>
                </a:lnTo>
                <a:lnTo>
                  <a:pt x="5415" y="3531"/>
                </a:lnTo>
                <a:lnTo>
                  <a:pt x="5378" y="3527"/>
                </a:lnTo>
                <a:lnTo>
                  <a:pt x="5328" y="3527"/>
                </a:lnTo>
                <a:lnTo>
                  <a:pt x="5297" y="3529"/>
                </a:lnTo>
                <a:lnTo>
                  <a:pt x="5264" y="3530"/>
                </a:lnTo>
                <a:lnTo>
                  <a:pt x="5228" y="3534"/>
                </a:lnTo>
                <a:lnTo>
                  <a:pt x="5190" y="3538"/>
                </a:lnTo>
                <a:lnTo>
                  <a:pt x="5149" y="3545"/>
                </a:lnTo>
                <a:lnTo>
                  <a:pt x="5106" y="3554"/>
                </a:lnTo>
                <a:lnTo>
                  <a:pt x="5061" y="3565"/>
                </a:lnTo>
                <a:lnTo>
                  <a:pt x="5014" y="3580"/>
                </a:lnTo>
                <a:lnTo>
                  <a:pt x="4964" y="3596"/>
                </a:lnTo>
                <a:lnTo>
                  <a:pt x="4914" y="3615"/>
                </a:lnTo>
                <a:lnTo>
                  <a:pt x="4862" y="3638"/>
                </a:lnTo>
                <a:lnTo>
                  <a:pt x="4807" y="3664"/>
                </a:lnTo>
                <a:lnTo>
                  <a:pt x="4752" y="3693"/>
                </a:lnTo>
                <a:lnTo>
                  <a:pt x="4695" y="3727"/>
                </a:lnTo>
                <a:lnTo>
                  <a:pt x="4639" y="3765"/>
                </a:lnTo>
                <a:lnTo>
                  <a:pt x="4579" y="3807"/>
                </a:lnTo>
                <a:lnTo>
                  <a:pt x="4521" y="3853"/>
                </a:lnTo>
                <a:lnTo>
                  <a:pt x="4460" y="3904"/>
                </a:lnTo>
                <a:lnTo>
                  <a:pt x="4401" y="3960"/>
                </a:lnTo>
                <a:lnTo>
                  <a:pt x="4340" y="4022"/>
                </a:lnTo>
                <a:lnTo>
                  <a:pt x="4279" y="4088"/>
                </a:lnTo>
                <a:lnTo>
                  <a:pt x="4218" y="4160"/>
                </a:lnTo>
                <a:lnTo>
                  <a:pt x="4158" y="4238"/>
                </a:lnTo>
                <a:lnTo>
                  <a:pt x="4097" y="4323"/>
                </a:lnTo>
                <a:lnTo>
                  <a:pt x="4037" y="4403"/>
                </a:lnTo>
                <a:lnTo>
                  <a:pt x="3978" y="4472"/>
                </a:lnTo>
                <a:lnTo>
                  <a:pt x="3920" y="4526"/>
                </a:lnTo>
                <a:lnTo>
                  <a:pt x="3862" y="4570"/>
                </a:lnTo>
                <a:lnTo>
                  <a:pt x="3806" y="4601"/>
                </a:lnTo>
                <a:lnTo>
                  <a:pt x="3750" y="4623"/>
                </a:lnTo>
                <a:lnTo>
                  <a:pt x="3696" y="4635"/>
                </a:lnTo>
                <a:lnTo>
                  <a:pt x="3643" y="4638"/>
                </a:lnTo>
                <a:lnTo>
                  <a:pt x="3590" y="4631"/>
                </a:lnTo>
                <a:lnTo>
                  <a:pt x="3539" y="4616"/>
                </a:lnTo>
                <a:lnTo>
                  <a:pt x="3489" y="4595"/>
                </a:lnTo>
                <a:lnTo>
                  <a:pt x="3442" y="4566"/>
                </a:lnTo>
                <a:lnTo>
                  <a:pt x="3394" y="4531"/>
                </a:lnTo>
                <a:lnTo>
                  <a:pt x="3350" y="4491"/>
                </a:lnTo>
                <a:lnTo>
                  <a:pt x="3305" y="4445"/>
                </a:lnTo>
                <a:lnTo>
                  <a:pt x="3263" y="4395"/>
                </a:lnTo>
                <a:lnTo>
                  <a:pt x="3224" y="4341"/>
                </a:lnTo>
                <a:lnTo>
                  <a:pt x="3185" y="4284"/>
                </a:lnTo>
                <a:lnTo>
                  <a:pt x="3149" y="4224"/>
                </a:lnTo>
                <a:lnTo>
                  <a:pt x="3115" y="4164"/>
                </a:lnTo>
                <a:lnTo>
                  <a:pt x="3082" y="4101"/>
                </a:lnTo>
                <a:lnTo>
                  <a:pt x="3051" y="4038"/>
                </a:lnTo>
                <a:lnTo>
                  <a:pt x="3023" y="3974"/>
                </a:lnTo>
                <a:lnTo>
                  <a:pt x="2997" y="3911"/>
                </a:lnTo>
                <a:lnTo>
                  <a:pt x="2973" y="3850"/>
                </a:lnTo>
                <a:lnTo>
                  <a:pt x="2951" y="3789"/>
                </a:lnTo>
                <a:lnTo>
                  <a:pt x="2932" y="3733"/>
                </a:lnTo>
                <a:lnTo>
                  <a:pt x="2916" y="3679"/>
                </a:lnTo>
                <a:lnTo>
                  <a:pt x="2903" y="3627"/>
                </a:lnTo>
                <a:lnTo>
                  <a:pt x="2891" y="3581"/>
                </a:lnTo>
                <a:lnTo>
                  <a:pt x="2882" y="3539"/>
                </a:lnTo>
                <a:lnTo>
                  <a:pt x="2876" y="3503"/>
                </a:lnTo>
                <a:lnTo>
                  <a:pt x="2866" y="3417"/>
                </a:lnTo>
                <a:lnTo>
                  <a:pt x="2851" y="3292"/>
                </a:lnTo>
                <a:lnTo>
                  <a:pt x="2832" y="3140"/>
                </a:lnTo>
                <a:lnTo>
                  <a:pt x="2809" y="2965"/>
                </a:lnTo>
                <a:lnTo>
                  <a:pt x="2796" y="2872"/>
                </a:lnTo>
                <a:lnTo>
                  <a:pt x="2781" y="2776"/>
                </a:lnTo>
                <a:lnTo>
                  <a:pt x="2765" y="2679"/>
                </a:lnTo>
                <a:lnTo>
                  <a:pt x="2746" y="2580"/>
                </a:lnTo>
                <a:lnTo>
                  <a:pt x="2727" y="2480"/>
                </a:lnTo>
                <a:lnTo>
                  <a:pt x="2705" y="2383"/>
                </a:lnTo>
                <a:lnTo>
                  <a:pt x="2682" y="2287"/>
                </a:lnTo>
                <a:lnTo>
                  <a:pt x="2657" y="2193"/>
                </a:lnTo>
                <a:lnTo>
                  <a:pt x="2630" y="2103"/>
                </a:lnTo>
                <a:lnTo>
                  <a:pt x="2601" y="2018"/>
                </a:lnTo>
                <a:lnTo>
                  <a:pt x="2570" y="1937"/>
                </a:lnTo>
                <a:lnTo>
                  <a:pt x="2537" y="1864"/>
                </a:lnTo>
                <a:lnTo>
                  <a:pt x="2501" y="1797"/>
                </a:lnTo>
                <a:lnTo>
                  <a:pt x="2464" y="1739"/>
                </a:lnTo>
                <a:lnTo>
                  <a:pt x="2424" y="1690"/>
                </a:lnTo>
                <a:lnTo>
                  <a:pt x="2381" y="1650"/>
                </a:lnTo>
                <a:lnTo>
                  <a:pt x="2337" y="1621"/>
                </a:lnTo>
                <a:lnTo>
                  <a:pt x="2288" y="1604"/>
                </a:lnTo>
                <a:lnTo>
                  <a:pt x="2238" y="1600"/>
                </a:lnTo>
                <a:lnTo>
                  <a:pt x="2185" y="1609"/>
                </a:lnTo>
                <a:lnTo>
                  <a:pt x="2130" y="1633"/>
                </a:lnTo>
                <a:lnTo>
                  <a:pt x="2070" y="1671"/>
                </a:lnTo>
                <a:lnTo>
                  <a:pt x="2008" y="1727"/>
                </a:lnTo>
                <a:lnTo>
                  <a:pt x="1944" y="1800"/>
                </a:lnTo>
                <a:lnTo>
                  <a:pt x="1937" y="1812"/>
                </a:lnTo>
                <a:lnTo>
                  <a:pt x="1919" y="1847"/>
                </a:lnTo>
                <a:lnTo>
                  <a:pt x="1906" y="1871"/>
                </a:lnTo>
                <a:lnTo>
                  <a:pt x="1892" y="1901"/>
                </a:lnTo>
                <a:lnTo>
                  <a:pt x="1877" y="1935"/>
                </a:lnTo>
                <a:lnTo>
                  <a:pt x="1861" y="1972"/>
                </a:lnTo>
                <a:lnTo>
                  <a:pt x="1846" y="2013"/>
                </a:lnTo>
                <a:lnTo>
                  <a:pt x="1830" y="2058"/>
                </a:lnTo>
                <a:lnTo>
                  <a:pt x="1815" y="2103"/>
                </a:lnTo>
                <a:lnTo>
                  <a:pt x="1802" y="2152"/>
                </a:lnTo>
                <a:lnTo>
                  <a:pt x="1789" y="2202"/>
                </a:lnTo>
                <a:lnTo>
                  <a:pt x="1780" y="2255"/>
                </a:lnTo>
                <a:lnTo>
                  <a:pt x="1776" y="2282"/>
                </a:lnTo>
                <a:lnTo>
                  <a:pt x="1772" y="2307"/>
                </a:lnTo>
                <a:lnTo>
                  <a:pt x="1769" y="2334"/>
                </a:lnTo>
                <a:lnTo>
                  <a:pt x="1768" y="2362"/>
                </a:lnTo>
                <a:lnTo>
                  <a:pt x="1765" y="2390"/>
                </a:lnTo>
                <a:lnTo>
                  <a:pt x="1761" y="2417"/>
                </a:lnTo>
                <a:lnTo>
                  <a:pt x="1757" y="2445"/>
                </a:lnTo>
                <a:lnTo>
                  <a:pt x="1750" y="2472"/>
                </a:lnTo>
                <a:lnTo>
                  <a:pt x="1744" y="2499"/>
                </a:lnTo>
                <a:lnTo>
                  <a:pt x="1735" y="2526"/>
                </a:lnTo>
                <a:lnTo>
                  <a:pt x="1726" y="2552"/>
                </a:lnTo>
                <a:lnTo>
                  <a:pt x="1715" y="2576"/>
                </a:lnTo>
                <a:lnTo>
                  <a:pt x="1704" y="2601"/>
                </a:lnTo>
                <a:lnTo>
                  <a:pt x="1692" y="2622"/>
                </a:lnTo>
                <a:lnTo>
                  <a:pt x="1680" y="2642"/>
                </a:lnTo>
                <a:lnTo>
                  <a:pt x="1667" y="2661"/>
                </a:lnTo>
                <a:lnTo>
                  <a:pt x="1652" y="2679"/>
                </a:lnTo>
                <a:lnTo>
                  <a:pt x="1637" y="2694"/>
                </a:lnTo>
                <a:lnTo>
                  <a:pt x="1622" y="2706"/>
                </a:lnTo>
                <a:lnTo>
                  <a:pt x="1607" y="2715"/>
                </a:lnTo>
                <a:lnTo>
                  <a:pt x="1591" y="2722"/>
                </a:lnTo>
                <a:lnTo>
                  <a:pt x="1575" y="2726"/>
                </a:lnTo>
                <a:lnTo>
                  <a:pt x="1557" y="2726"/>
                </a:lnTo>
                <a:lnTo>
                  <a:pt x="1541" y="2724"/>
                </a:lnTo>
                <a:lnTo>
                  <a:pt x="1525" y="2717"/>
                </a:lnTo>
                <a:lnTo>
                  <a:pt x="1507" y="2707"/>
                </a:lnTo>
                <a:lnTo>
                  <a:pt x="1491" y="2692"/>
                </a:lnTo>
                <a:lnTo>
                  <a:pt x="1473" y="2674"/>
                </a:lnTo>
                <a:lnTo>
                  <a:pt x="1457" y="2651"/>
                </a:lnTo>
                <a:lnTo>
                  <a:pt x="1441" y="2622"/>
                </a:lnTo>
                <a:lnTo>
                  <a:pt x="1425" y="2590"/>
                </a:lnTo>
                <a:lnTo>
                  <a:pt x="1409" y="2552"/>
                </a:lnTo>
                <a:lnTo>
                  <a:pt x="1392" y="2509"/>
                </a:lnTo>
                <a:lnTo>
                  <a:pt x="1377" y="2460"/>
                </a:lnTo>
                <a:lnTo>
                  <a:pt x="1364" y="2406"/>
                </a:lnTo>
                <a:lnTo>
                  <a:pt x="1349" y="2347"/>
                </a:lnTo>
                <a:lnTo>
                  <a:pt x="1325" y="2222"/>
                </a:lnTo>
                <a:lnTo>
                  <a:pt x="1302" y="2103"/>
                </a:lnTo>
                <a:lnTo>
                  <a:pt x="1282" y="1990"/>
                </a:lnTo>
                <a:lnTo>
                  <a:pt x="1264" y="1883"/>
                </a:lnTo>
                <a:lnTo>
                  <a:pt x="1248" y="1783"/>
                </a:lnTo>
                <a:lnTo>
                  <a:pt x="1230" y="1689"/>
                </a:lnTo>
                <a:lnTo>
                  <a:pt x="1214" y="1602"/>
                </a:lnTo>
                <a:lnTo>
                  <a:pt x="1196" y="1524"/>
                </a:lnTo>
                <a:lnTo>
                  <a:pt x="1187" y="1487"/>
                </a:lnTo>
                <a:lnTo>
                  <a:pt x="1178" y="1454"/>
                </a:lnTo>
                <a:lnTo>
                  <a:pt x="1168" y="1421"/>
                </a:lnTo>
                <a:lnTo>
                  <a:pt x="1157" y="1392"/>
                </a:lnTo>
                <a:lnTo>
                  <a:pt x="1145" y="1365"/>
                </a:lnTo>
                <a:lnTo>
                  <a:pt x="1133" y="1339"/>
                </a:lnTo>
                <a:lnTo>
                  <a:pt x="1119" y="1316"/>
                </a:lnTo>
                <a:lnTo>
                  <a:pt x="1106" y="1296"/>
                </a:lnTo>
                <a:lnTo>
                  <a:pt x="1090" y="1277"/>
                </a:lnTo>
                <a:lnTo>
                  <a:pt x="1073" y="1261"/>
                </a:lnTo>
                <a:lnTo>
                  <a:pt x="1056" y="1248"/>
                </a:lnTo>
                <a:lnTo>
                  <a:pt x="1037" y="1238"/>
                </a:lnTo>
                <a:lnTo>
                  <a:pt x="1017" y="1229"/>
                </a:lnTo>
                <a:lnTo>
                  <a:pt x="995" y="1224"/>
                </a:lnTo>
                <a:lnTo>
                  <a:pt x="972" y="1221"/>
                </a:lnTo>
                <a:lnTo>
                  <a:pt x="948" y="1221"/>
                </a:lnTo>
                <a:lnTo>
                  <a:pt x="941" y="1224"/>
                </a:lnTo>
                <a:lnTo>
                  <a:pt x="924" y="1235"/>
                </a:lnTo>
                <a:lnTo>
                  <a:pt x="911" y="1243"/>
                </a:lnTo>
                <a:lnTo>
                  <a:pt x="898" y="1254"/>
                </a:lnTo>
                <a:lnTo>
                  <a:pt x="882" y="1266"/>
                </a:lnTo>
                <a:lnTo>
                  <a:pt x="865" y="1281"/>
                </a:lnTo>
                <a:lnTo>
                  <a:pt x="848" y="1300"/>
                </a:lnTo>
                <a:lnTo>
                  <a:pt x="829" y="1320"/>
                </a:lnTo>
                <a:lnTo>
                  <a:pt x="810" y="1343"/>
                </a:lnTo>
                <a:lnTo>
                  <a:pt x="791" y="1370"/>
                </a:lnTo>
                <a:lnTo>
                  <a:pt x="774" y="1400"/>
                </a:lnTo>
                <a:lnTo>
                  <a:pt x="756" y="1433"/>
                </a:lnTo>
                <a:lnTo>
                  <a:pt x="738" y="1470"/>
                </a:lnTo>
                <a:lnTo>
                  <a:pt x="722" y="1510"/>
                </a:lnTo>
                <a:lnTo>
                  <a:pt x="715" y="1529"/>
                </a:lnTo>
                <a:lnTo>
                  <a:pt x="706" y="1543"/>
                </a:lnTo>
                <a:lnTo>
                  <a:pt x="698" y="1552"/>
                </a:lnTo>
                <a:lnTo>
                  <a:pt x="688" y="1559"/>
                </a:lnTo>
                <a:lnTo>
                  <a:pt x="679" y="1560"/>
                </a:lnTo>
                <a:lnTo>
                  <a:pt x="670" y="1558"/>
                </a:lnTo>
                <a:lnTo>
                  <a:pt x="659" y="1552"/>
                </a:lnTo>
                <a:lnTo>
                  <a:pt x="649" y="1544"/>
                </a:lnTo>
                <a:lnTo>
                  <a:pt x="638" y="1532"/>
                </a:lnTo>
                <a:lnTo>
                  <a:pt x="628" y="1517"/>
                </a:lnTo>
                <a:lnTo>
                  <a:pt x="617" y="1500"/>
                </a:lnTo>
                <a:lnTo>
                  <a:pt x="606" y="1481"/>
                </a:lnTo>
                <a:lnTo>
                  <a:pt x="595" y="1459"/>
                </a:lnTo>
                <a:lnTo>
                  <a:pt x="584" y="1435"/>
                </a:lnTo>
                <a:lnTo>
                  <a:pt x="574" y="1409"/>
                </a:lnTo>
                <a:lnTo>
                  <a:pt x="564" y="1382"/>
                </a:lnTo>
                <a:lnTo>
                  <a:pt x="544" y="1324"/>
                </a:lnTo>
                <a:lnTo>
                  <a:pt x="526" y="1262"/>
                </a:lnTo>
                <a:lnTo>
                  <a:pt x="509" y="1198"/>
                </a:lnTo>
                <a:lnTo>
                  <a:pt x="494" y="1135"/>
                </a:lnTo>
                <a:lnTo>
                  <a:pt x="482" y="1073"/>
                </a:lnTo>
                <a:lnTo>
                  <a:pt x="474" y="1015"/>
                </a:lnTo>
                <a:lnTo>
                  <a:pt x="470" y="988"/>
                </a:lnTo>
                <a:lnTo>
                  <a:pt x="468" y="962"/>
                </a:lnTo>
                <a:lnTo>
                  <a:pt x="466" y="938"/>
                </a:lnTo>
                <a:lnTo>
                  <a:pt x="466" y="916"/>
                </a:lnTo>
                <a:lnTo>
                  <a:pt x="464" y="869"/>
                </a:lnTo>
                <a:lnTo>
                  <a:pt x="463" y="812"/>
                </a:lnTo>
                <a:lnTo>
                  <a:pt x="460" y="747"/>
                </a:lnTo>
                <a:lnTo>
                  <a:pt x="456" y="678"/>
                </a:lnTo>
                <a:lnTo>
                  <a:pt x="445" y="527"/>
                </a:lnTo>
                <a:lnTo>
                  <a:pt x="433" y="373"/>
                </a:lnTo>
                <a:lnTo>
                  <a:pt x="421" y="230"/>
                </a:lnTo>
                <a:lnTo>
                  <a:pt x="412" y="111"/>
                </a:lnTo>
                <a:lnTo>
                  <a:pt x="403" y="30"/>
                </a:lnTo>
                <a:lnTo>
                  <a:pt x="401" y="0"/>
                </a:lnTo>
                <a:lnTo>
                  <a:pt x="0" y="0"/>
                </a:lnTo>
                <a:lnTo>
                  <a:pt x="0" y="64"/>
                </a:lnTo>
                <a:lnTo>
                  <a:pt x="14" y="64"/>
                </a:lnTo>
                <a:lnTo>
                  <a:pt x="52" y="65"/>
                </a:lnTo>
                <a:lnTo>
                  <a:pt x="106" y="65"/>
                </a:lnTo>
                <a:lnTo>
                  <a:pt x="170" y="65"/>
                </a:lnTo>
                <a:lnTo>
                  <a:pt x="236" y="65"/>
                </a:lnTo>
                <a:lnTo>
                  <a:pt x="295" y="65"/>
                </a:lnTo>
                <a:lnTo>
                  <a:pt x="343" y="65"/>
                </a:lnTo>
                <a:lnTo>
                  <a:pt x="370" y="64"/>
                </a:lnTo>
                <a:lnTo>
                  <a:pt x="372" y="68"/>
                </a:lnTo>
                <a:lnTo>
                  <a:pt x="375" y="79"/>
                </a:lnTo>
                <a:lnTo>
                  <a:pt x="376" y="97"/>
                </a:lnTo>
                <a:lnTo>
                  <a:pt x="378" y="123"/>
                </a:lnTo>
                <a:lnTo>
                  <a:pt x="378" y="193"/>
                </a:lnTo>
                <a:lnTo>
                  <a:pt x="379" y="284"/>
                </a:lnTo>
                <a:lnTo>
                  <a:pt x="379" y="393"/>
                </a:lnTo>
                <a:lnTo>
                  <a:pt x="380" y="516"/>
                </a:lnTo>
                <a:lnTo>
                  <a:pt x="382" y="582"/>
                </a:lnTo>
                <a:lnTo>
                  <a:pt x="385" y="650"/>
                </a:lnTo>
                <a:lnTo>
                  <a:pt x="387" y="719"/>
                </a:lnTo>
                <a:lnTo>
                  <a:pt x="391" y="790"/>
                </a:lnTo>
                <a:lnTo>
                  <a:pt x="397" y="861"/>
                </a:lnTo>
                <a:lnTo>
                  <a:pt x="402" y="932"/>
                </a:lnTo>
                <a:lnTo>
                  <a:pt x="410" y="1004"/>
                </a:lnTo>
                <a:lnTo>
                  <a:pt x="418" y="1074"/>
                </a:lnTo>
                <a:lnTo>
                  <a:pt x="429" y="1143"/>
                </a:lnTo>
                <a:lnTo>
                  <a:pt x="440" y="1211"/>
                </a:lnTo>
                <a:lnTo>
                  <a:pt x="453" y="1275"/>
                </a:lnTo>
                <a:lnTo>
                  <a:pt x="470" y="1338"/>
                </a:lnTo>
                <a:lnTo>
                  <a:pt x="487" y="1397"/>
                </a:lnTo>
                <a:lnTo>
                  <a:pt x="506" y="1454"/>
                </a:lnTo>
                <a:lnTo>
                  <a:pt x="528" y="1505"/>
                </a:lnTo>
                <a:lnTo>
                  <a:pt x="552" y="1552"/>
                </a:lnTo>
                <a:lnTo>
                  <a:pt x="579" y="1596"/>
                </a:lnTo>
                <a:lnTo>
                  <a:pt x="607" y="1632"/>
                </a:lnTo>
                <a:lnTo>
                  <a:pt x="640" y="1663"/>
                </a:lnTo>
                <a:lnTo>
                  <a:pt x="675" y="1687"/>
                </a:lnTo>
                <a:lnTo>
                  <a:pt x="680" y="1689"/>
                </a:lnTo>
                <a:lnTo>
                  <a:pt x="695" y="1691"/>
                </a:lnTo>
                <a:lnTo>
                  <a:pt x="706" y="1693"/>
                </a:lnTo>
                <a:lnTo>
                  <a:pt x="718" y="1693"/>
                </a:lnTo>
                <a:lnTo>
                  <a:pt x="730" y="1691"/>
                </a:lnTo>
                <a:lnTo>
                  <a:pt x="745" y="1689"/>
                </a:lnTo>
                <a:lnTo>
                  <a:pt x="759" y="1685"/>
                </a:lnTo>
                <a:lnTo>
                  <a:pt x="774" y="1677"/>
                </a:lnTo>
                <a:lnTo>
                  <a:pt x="782" y="1673"/>
                </a:lnTo>
                <a:lnTo>
                  <a:pt x="788" y="1667"/>
                </a:lnTo>
                <a:lnTo>
                  <a:pt x="797" y="1660"/>
                </a:lnTo>
                <a:lnTo>
                  <a:pt x="803" y="1654"/>
                </a:lnTo>
                <a:lnTo>
                  <a:pt x="810" y="1646"/>
                </a:lnTo>
                <a:lnTo>
                  <a:pt x="817" y="1636"/>
                </a:lnTo>
                <a:lnTo>
                  <a:pt x="824" y="1627"/>
                </a:lnTo>
                <a:lnTo>
                  <a:pt x="830" y="1614"/>
                </a:lnTo>
                <a:lnTo>
                  <a:pt x="836" y="1602"/>
                </a:lnTo>
                <a:lnTo>
                  <a:pt x="841" y="1589"/>
                </a:lnTo>
                <a:lnTo>
                  <a:pt x="847" y="1574"/>
                </a:lnTo>
                <a:lnTo>
                  <a:pt x="852" y="1559"/>
                </a:lnTo>
                <a:lnTo>
                  <a:pt x="856" y="1543"/>
                </a:lnTo>
                <a:lnTo>
                  <a:pt x="861" y="1527"/>
                </a:lnTo>
                <a:lnTo>
                  <a:pt x="868" y="1513"/>
                </a:lnTo>
                <a:lnTo>
                  <a:pt x="875" y="1500"/>
                </a:lnTo>
                <a:lnTo>
                  <a:pt x="883" y="1487"/>
                </a:lnTo>
                <a:lnTo>
                  <a:pt x="891" y="1477"/>
                </a:lnTo>
                <a:lnTo>
                  <a:pt x="901" y="1467"/>
                </a:lnTo>
                <a:lnTo>
                  <a:pt x="910" y="1458"/>
                </a:lnTo>
                <a:lnTo>
                  <a:pt x="919" y="1451"/>
                </a:lnTo>
                <a:lnTo>
                  <a:pt x="929" y="1446"/>
                </a:lnTo>
                <a:lnTo>
                  <a:pt x="940" y="1440"/>
                </a:lnTo>
                <a:lnTo>
                  <a:pt x="951" y="1437"/>
                </a:lnTo>
                <a:lnTo>
                  <a:pt x="961" y="1436"/>
                </a:lnTo>
                <a:lnTo>
                  <a:pt x="972" y="1436"/>
                </a:lnTo>
                <a:lnTo>
                  <a:pt x="983" y="1439"/>
                </a:lnTo>
                <a:lnTo>
                  <a:pt x="994" y="1442"/>
                </a:lnTo>
                <a:lnTo>
                  <a:pt x="1005" y="1447"/>
                </a:lnTo>
                <a:lnTo>
                  <a:pt x="1015" y="1455"/>
                </a:lnTo>
                <a:lnTo>
                  <a:pt x="1026" y="1465"/>
                </a:lnTo>
                <a:lnTo>
                  <a:pt x="1037" y="1475"/>
                </a:lnTo>
                <a:lnTo>
                  <a:pt x="1046" y="1489"/>
                </a:lnTo>
                <a:lnTo>
                  <a:pt x="1056" y="1504"/>
                </a:lnTo>
                <a:lnTo>
                  <a:pt x="1065" y="1521"/>
                </a:lnTo>
                <a:lnTo>
                  <a:pt x="1075" y="1540"/>
                </a:lnTo>
                <a:lnTo>
                  <a:pt x="1083" y="1562"/>
                </a:lnTo>
                <a:lnTo>
                  <a:pt x="1091" y="1586"/>
                </a:lnTo>
                <a:lnTo>
                  <a:pt x="1099" y="1613"/>
                </a:lnTo>
                <a:lnTo>
                  <a:pt x="1106" y="1641"/>
                </a:lnTo>
                <a:lnTo>
                  <a:pt x="1111" y="1674"/>
                </a:lnTo>
                <a:lnTo>
                  <a:pt x="1117" y="1708"/>
                </a:lnTo>
                <a:lnTo>
                  <a:pt x="1121" y="1744"/>
                </a:lnTo>
                <a:lnTo>
                  <a:pt x="1125" y="1783"/>
                </a:lnTo>
                <a:lnTo>
                  <a:pt x="1132" y="1864"/>
                </a:lnTo>
                <a:lnTo>
                  <a:pt x="1140" y="1947"/>
                </a:lnTo>
                <a:lnTo>
                  <a:pt x="1149" y="2028"/>
                </a:lnTo>
                <a:lnTo>
                  <a:pt x="1161" y="2108"/>
                </a:lnTo>
                <a:lnTo>
                  <a:pt x="1173" y="2187"/>
                </a:lnTo>
                <a:lnTo>
                  <a:pt x="1188" y="2264"/>
                </a:lnTo>
                <a:lnTo>
                  <a:pt x="1205" y="2340"/>
                </a:lnTo>
                <a:lnTo>
                  <a:pt x="1223" y="2413"/>
                </a:lnTo>
                <a:lnTo>
                  <a:pt x="1242" y="2482"/>
                </a:lnTo>
                <a:lnTo>
                  <a:pt x="1264" y="2549"/>
                </a:lnTo>
                <a:lnTo>
                  <a:pt x="1275" y="2582"/>
                </a:lnTo>
                <a:lnTo>
                  <a:pt x="1287" y="2613"/>
                </a:lnTo>
                <a:lnTo>
                  <a:pt x="1299" y="2642"/>
                </a:lnTo>
                <a:lnTo>
                  <a:pt x="1313" y="2672"/>
                </a:lnTo>
                <a:lnTo>
                  <a:pt x="1325" y="2699"/>
                </a:lnTo>
                <a:lnTo>
                  <a:pt x="1338" y="2726"/>
                </a:lnTo>
                <a:lnTo>
                  <a:pt x="1353" y="2752"/>
                </a:lnTo>
                <a:lnTo>
                  <a:pt x="1367" y="2776"/>
                </a:lnTo>
                <a:lnTo>
                  <a:pt x="1383" y="2799"/>
                </a:lnTo>
                <a:lnTo>
                  <a:pt x="1398" y="2821"/>
                </a:lnTo>
                <a:lnTo>
                  <a:pt x="1414" y="2841"/>
                </a:lnTo>
                <a:lnTo>
                  <a:pt x="1430" y="2860"/>
                </a:lnTo>
                <a:lnTo>
                  <a:pt x="1446" y="2878"/>
                </a:lnTo>
                <a:lnTo>
                  <a:pt x="1464" y="2891"/>
                </a:lnTo>
                <a:lnTo>
                  <a:pt x="1481" y="2903"/>
                </a:lnTo>
                <a:lnTo>
                  <a:pt x="1500" y="2913"/>
                </a:lnTo>
                <a:lnTo>
                  <a:pt x="1519" y="2919"/>
                </a:lnTo>
                <a:lnTo>
                  <a:pt x="1538" y="2923"/>
                </a:lnTo>
                <a:lnTo>
                  <a:pt x="1558" y="2926"/>
                </a:lnTo>
                <a:lnTo>
                  <a:pt x="1577" y="2925"/>
                </a:lnTo>
                <a:lnTo>
                  <a:pt x="1598" y="2922"/>
                </a:lnTo>
                <a:lnTo>
                  <a:pt x="1618" y="2917"/>
                </a:lnTo>
                <a:lnTo>
                  <a:pt x="1638" y="2909"/>
                </a:lnTo>
                <a:lnTo>
                  <a:pt x="1660" y="2898"/>
                </a:lnTo>
                <a:lnTo>
                  <a:pt x="1680" y="2884"/>
                </a:lnTo>
                <a:lnTo>
                  <a:pt x="1700" y="2869"/>
                </a:lnTo>
                <a:lnTo>
                  <a:pt x="1721" y="2851"/>
                </a:lnTo>
                <a:lnTo>
                  <a:pt x="1741" y="2830"/>
                </a:lnTo>
                <a:lnTo>
                  <a:pt x="1761" y="2807"/>
                </a:lnTo>
                <a:lnTo>
                  <a:pt x="1781" y="2782"/>
                </a:lnTo>
                <a:lnTo>
                  <a:pt x="1802" y="2753"/>
                </a:lnTo>
                <a:lnTo>
                  <a:pt x="1821" y="2722"/>
                </a:lnTo>
                <a:lnTo>
                  <a:pt x="1841" y="2690"/>
                </a:lnTo>
                <a:lnTo>
                  <a:pt x="1858" y="2655"/>
                </a:lnTo>
                <a:lnTo>
                  <a:pt x="1877" y="2615"/>
                </a:lnTo>
                <a:lnTo>
                  <a:pt x="1895" y="2575"/>
                </a:lnTo>
                <a:lnTo>
                  <a:pt x="1912" y="2533"/>
                </a:lnTo>
                <a:lnTo>
                  <a:pt x="1930" y="2487"/>
                </a:lnTo>
                <a:lnTo>
                  <a:pt x="1946" y="2439"/>
                </a:lnTo>
                <a:lnTo>
                  <a:pt x="1961" y="2389"/>
                </a:lnTo>
                <a:lnTo>
                  <a:pt x="1976" y="2336"/>
                </a:lnTo>
                <a:lnTo>
                  <a:pt x="1991" y="2279"/>
                </a:lnTo>
                <a:lnTo>
                  <a:pt x="2004" y="2222"/>
                </a:lnTo>
                <a:lnTo>
                  <a:pt x="2016" y="2162"/>
                </a:lnTo>
                <a:lnTo>
                  <a:pt x="2026" y="2117"/>
                </a:lnTo>
                <a:lnTo>
                  <a:pt x="2038" y="2076"/>
                </a:lnTo>
                <a:lnTo>
                  <a:pt x="2050" y="2043"/>
                </a:lnTo>
                <a:lnTo>
                  <a:pt x="2064" y="2013"/>
                </a:lnTo>
                <a:lnTo>
                  <a:pt x="2079" y="1989"/>
                </a:lnTo>
                <a:lnTo>
                  <a:pt x="2095" y="1970"/>
                </a:lnTo>
                <a:lnTo>
                  <a:pt x="2111" y="1955"/>
                </a:lnTo>
                <a:lnTo>
                  <a:pt x="2129" y="1944"/>
                </a:lnTo>
                <a:lnTo>
                  <a:pt x="2146" y="1937"/>
                </a:lnTo>
                <a:lnTo>
                  <a:pt x="2165" y="1935"/>
                </a:lnTo>
                <a:lnTo>
                  <a:pt x="2184" y="1936"/>
                </a:lnTo>
                <a:lnTo>
                  <a:pt x="2203" y="1940"/>
                </a:lnTo>
                <a:lnTo>
                  <a:pt x="2223" y="1948"/>
                </a:lnTo>
                <a:lnTo>
                  <a:pt x="2242" y="1960"/>
                </a:lnTo>
                <a:lnTo>
                  <a:pt x="2262" y="1975"/>
                </a:lnTo>
                <a:lnTo>
                  <a:pt x="2283" y="1994"/>
                </a:lnTo>
                <a:lnTo>
                  <a:pt x="2303" y="2014"/>
                </a:lnTo>
                <a:lnTo>
                  <a:pt x="2322" y="2037"/>
                </a:lnTo>
                <a:lnTo>
                  <a:pt x="2341" y="2064"/>
                </a:lnTo>
                <a:lnTo>
                  <a:pt x="2361" y="2093"/>
                </a:lnTo>
                <a:lnTo>
                  <a:pt x="2379" y="2122"/>
                </a:lnTo>
                <a:lnTo>
                  <a:pt x="2396" y="2155"/>
                </a:lnTo>
                <a:lnTo>
                  <a:pt x="2414" y="2190"/>
                </a:lnTo>
                <a:lnTo>
                  <a:pt x="2430" y="2225"/>
                </a:lnTo>
                <a:lnTo>
                  <a:pt x="2446" y="2263"/>
                </a:lnTo>
                <a:lnTo>
                  <a:pt x="2461" y="2302"/>
                </a:lnTo>
                <a:lnTo>
                  <a:pt x="2474" y="2343"/>
                </a:lnTo>
                <a:lnTo>
                  <a:pt x="2487" y="2383"/>
                </a:lnTo>
                <a:lnTo>
                  <a:pt x="2497" y="2425"/>
                </a:lnTo>
                <a:lnTo>
                  <a:pt x="2507" y="2468"/>
                </a:lnTo>
                <a:lnTo>
                  <a:pt x="2516" y="2511"/>
                </a:lnTo>
                <a:lnTo>
                  <a:pt x="2523" y="2555"/>
                </a:lnTo>
                <a:lnTo>
                  <a:pt x="2535" y="2652"/>
                </a:lnTo>
                <a:lnTo>
                  <a:pt x="2549" y="2765"/>
                </a:lnTo>
                <a:lnTo>
                  <a:pt x="2562" y="2892"/>
                </a:lnTo>
                <a:lnTo>
                  <a:pt x="2577" y="3030"/>
                </a:lnTo>
                <a:lnTo>
                  <a:pt x="2593" y="3177"/>
                </a:lnTo>
                <a:lnTo>
                  <a:pt x="2611" y="3329"/>
                </a:lnTo>
                <a:lnTo>
                  <a:pt x="2628" y="3484"/>
                </a:lnTo>
                <a:lnTo>
                  <a:pt x="2647" y="3638"/>
                </a:lnTo>
                <a:lnTo>
                  <a:pt x="2668" y="3788"/>
                </a:lnTo>
                <a:lnTo>
                  <a:pt x="2689" y="3934"/>
                </a:lnTo>
                <a:lnTo>
                  <a:pt x="2700" y="4003"/>
                </a:lnTo>
                <a:lnTo>
                  <a:pt x="2711" y="4069"/>
                </a:lnTo>
                <a:lnTo>
                  <a:pt x="2723" y="4133"/>
                </a:lnTo>
                <a:lnTo>
                  <a:pt x="2735" y="4193"/>
                </a:lnTo>
                <a:lnTo>
                  <a:pt x="2747" y="4250"/>
                </a:lnTo>
                <a:lnTo>
                  <a:pt x="2761" y="4303"/>
                </a:lnTo>
                <a:lnTo>
                  <a:pt x="2773" y="4351"/>
                </a:lnTo>
                <a:lnTo>
                  <a:pt x="2786" y="4395"/>
                </a:lnTo>
                <a:lnTo>
                  <a:pt x="2800" y="4434"/>
                </a:lnTo>
                <a:lnTo>
                  <a:pt x="2815" y="4466"/>
                </a:lnTo>
                <a:lnTo>
                  <a:pt x="2830" y="4495"/>
                </a:lnTo>
                <a:lnTo>
                  <a:pt x="2845" y="4515"/>
                </a:lnTo>
                <a:lnTo>
                  <a:pt x="2859" y="4535"/>
                </a:lnTo>
                <a:lnTo>
                  <a:pt x="2877" y="4559"/>
                </a:lnTo>
                <a:lnTo>
                  <a:pt x="2895" y="4586"/>
                </a:lnTo>
                <a:lnTo>
                  <a:pt x="2915" y="4617"/>
                </a:lnTo>
                <a:lnTo>
                  <a:pt x="2958" y="4685"/>
                </a:lnTo>
                <a:lnTo>
                  <a:pt x="3007" y="4761"/>
                </a:lnTo>
                <a:lnTo>
                  <a:pt x="3032" y="4800"/>
                </a:lnTo>
                <a:lnTo>
                  <a:pt x="3061" y="4840"/>
                </a:lnTo>
                <a:lnTo>
                  <a:pt x="3089" y="4881"/>
                </a:lnTo>
                <a:lnTo>
                  <a:pt x="3120" y="4921"/>
                </a:lnTo>
                <a:lnTo>
                  <a:pt x="3153" y="4962"/>
                </a:lnTo>
                <a:lnTo>
                  <a:pt x="3188" y="5001"/>
                </a:lnTo>
                <a:lnTo>
                  <a:pt x="3223" y="5039"/>
                </a:lnTo>
                <a:lnTo>
                  <a:pt x="3259" y="5075"/>
                </a:lnTo>
                <a:lnTo>
                  <a:pt x="3298" y="5111"/>
                </a:lnTo>
                <a:lnTo>
                  <a:pt x="3339" y="5143"/>
                </a:lnTo>
                <a:lnTo>
                  <a:pt x="3381" y="5173"/>
                </a:lnTo>
                <a:lnTo>
                  <a:pt x="3425" y="5200"/>
                </a:lnTo>
                <a:lnTo>
                  <a:pt x="3471" y="5223"/>
                </a:lnTo>
                <a:lnTo>
                  <a:pt x="3519" y="5242"/>
                </a:lnTo>
                <a:lnTo>
                  <a:pt x="3569" y="5258"/>
                </a:lnTo>
                <a:lnTo>
                  <a:pt x="3619" y="5269"/>
                </a:lnTo>
                <a:lnTo>
                  <a:pt x="3673" y="5274"/>
                </a:lnTo>
                <a:lnTo>
                  <a:pt x="3727" y="5274"/>
                </a:lnTo>
                <a:lnTo>
                  <a:pt x="3783" y="5269"/>
                </a:lnTo>
                <a:lnTo>
                  <a:pt x="3843" y="5256"/>
                </a:lnTo>
                <a:lnTo>
                  <a:pt x="3904" y="5239"/>
                </a:lnTo>
                <a:lnTo>
                  <a:pt x="3966" y="5215"/>
                </a:lnTo>
                <a:lnTo>
                  <a:pt x="4031" y="5182"/>
                </a:lnTo>
                <a:lnTo>
                  <a:pt x="4097" y="5142"/>
                </a:lnTo>
                <a:lnTo>
                  <a:pt x="4164" y="5097"/>
                </a:lnTo>
                <a:lnTo>
                  <a:pt x="4229" y="5048"/>
                </a:lnTo>
                <a:lnTo>
                  <a:pt x="4293" y="4996"/>
                </a:lnTo>
                <a:lnTo>
                  <a:pt x="4356" y="4943"/>
                </a:lnTo>
                <a:lnTo>
                  <a:pt x="4479" y="4832"/>
                </a:lnTo>
                <a:lnTo>
                  <a:pt x="4602" y="4720"/>
                </a:lnTo>
                <a:lnTo>
                  <a:pt x="4664" y="4666"/>
                </a:lnTo>
                <a:lnTo>
                  <a:pt x="4728" y="4613"/>
                </a:lnTo>
                <a:lnTo>
                  <a:pt x="4791" y="4562"/>
                </a:lnTo>
                <a:lnTo>
                  <a:pt x="4857" y="4515"/>
                </a:lnTo>
                <a:lnTo>
                  <a:pt x="4924" y="4472"/>
                </a:lnTo>
                <a:lnTo>
                  <a:pt x="4993" y="4432"/>
                </a:lnTo>
                <a:lnTo>
                  <a:pt x="5064" y="4397"/>
                </a:lnTo>
                <a:lnTo>
                  <a:pt x="5138" y="4369"/>
                </a:lnTo>
                <a:lnTo>
                  <a:pt x="5215" y="4346"/>
                </a:lnTo>
                <a:lnTo>
                  <a:pt x="5295" y="4330"/>
                </a:lnTo>
                <a:lnTo>
                  <a:pt x="5379" y="4322"/>
                </a:lnTo>
                <a:lnTo>
                  <a:pt x="5467" y="4322"/>
                </a:lnTo>
                <a:lnTo>
                  <a:pt x="5557" y="4330"/>
                </a:lnTo>
                <a:lnTo>
                  <a:pt x="5653" y="4347"/>
                </a:lnTo>
                <a:lnTo>
                  <a:pt x="5754" y="4374"/>
                </a:lnTo>
                <a:lnTo>
                  <a:pt x="5860" y="4412"/>
                </a:lnTo>
                <a:lnTo>
                  <a:pt x="5972" y="4462"/>
                </a:lnTo>
                <a:lnTo>
                  <a:pt x="6088" y="4523"/>
                </a:lnTo>
                <a:lnTo>
                  <a:pt x="6211" y="4596"/>
                </a:lnTo>
                <a:lnTo>
                  <a:pt x="6341" y="4684"/>
                </a:lnTo>
                <a:lnTo>
                  <a:pt x="6476" y="4784"/>
                </a:lnTo>
                <a:lnTo>
                  <a:pt x="6619" y="4898"/>
                </a:lnTo>
                <a:lnTo>
                  <a:pt x="6769" y="5028"/>
                </a:lnTo>
                <a:lnTo>
                  <a:pt x="6926" y="5174"/>
                </a:lnTo>
                <a:lnTo>
                  <a:pt x="7084" y="5329"/>
                </a:lnTo>
                <a:lnTo>
                  <a:pt x="7234" y="5486"/>
                </a:lnTo>
                <a:lnTo>
                  <a:pt x="7377" y="5644"/>
                </a:lnTo>
                <a:lnTo>
                  <a:pt x="7513" y="5804"/>
                </a:lnTo>
                <a:lnTo>
                  <a:pt x="7643" y="5963"/>
                </a:lnTo>
                <a:lnTo>
                  <a:pt x="7766" y="6124"/>
                </a:lnTo>
                <a:lnTo>
                  <a:pt x="7882" y="6283"/>
                </a:lnTo>
                <a:lnTo>
                  <a:pt x="7993" y="6443"/>
                </a:lnTo>
                <a:lnTo>
                  <a:pt x="8096" y="6601"/>
                </a:lnTo>
                <a:lnTo>
                  <a:pt x="8194" y="6756"/>
                </a:lnTo>
                <a:lnTo>
                  <a:pt x="8286" y="6910"/>
                </a:lnTo>
                <a:lnTo>
                  <a:pt x="8373" y="7061"/>
                </a:lnTo>
                <a:lnTo>
                  <a:pt x="8452" y="7210"/>
                </a:lnTo>
                <a:lnTo>
                  <a:pt x="8528" y="7356"/>
                </a:lnTo>
                <a:lnTo>
                  <a:pt x="8597" y="7496"/>
                </a:lnTo>
                <a:lnTo>
                  <a:pt x="8662" y="7633"/>
                </a:lnTo>
                <a:lnTo>
                  <a:pt x="8721" y="7765"/>
                </a:lnTo>
                <a:lnTo>
                  <a:pt x="8777" y="7892"/>
                </a:lnTo>
                <a:lnTo>
                  <a:pt x="8825" y="8012"/>
                </a:lnTo>
                <a:lnTo>
                  <a:pt x="8871" y="8128"/>
                </a:lnTo>
                <a:lnTo>
                  <a:pt x="8912" y="8237"/>
                </a:lnTo>
                <a:lnTo>
                  <a:pt x="8948" y="8338"/>
                </a:lnTo>
                <a:lnTo>
                  <a:pt x="8981" y="8431"/>
                </a:lnTo>
                <a:lnTo>
                  <a:pt x="9009" y="8516"/>
                </a:lnTo>
                <a:lnTo>
                  <a:pt x="9033" y="8595"/>
                </a:lnTo>
                <a:lnTo>
                  <a:pt x="9053" y="8662"/>
                </a:lnTo>
                <a:lnTo>
                  <a:pt x="9071" y="8722"/>
                </a:lnTo>
                <a:lnTo>
                  <a:pt x="9085" y="8771"/>
                </a:lnTo>
                <a:lnTo>
                  <a:pt x="9102" y="8839"/>
                </a:lnTo>
                <a:lnTo>
                  <a:pt x="9108" y="8862"/>
                </a:lnTo>
                <a:lnTo>
                  <a:pt x="10504" y="886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33">
            <a:extLst>
              <a:ext uri="{FF2B5EF4-FFF2-40B4-BE49-F238E27FC236}">
                <a16:creationId xmlns:a16="http://schemas.microsoft.com/office/drawing/2014/main" id="{FDD73628-4DE9-4E08-BDBC-863BA0C9B9ED}"/>
              </a:ext>
            </a:extLst>
          </p:cNvPr>
          <p:cNvSpPr/>
          <p:nvPr/>
        </p:nvSpPr>
        <p:spPr>
          <a:xfrm>
            <a:off x="4701576" y="2601913"/>
            <a:ext cx="628650" cy="628650"/>
          </a:xfrm>
          <a:prstGeom prst="ellipse">
            <a:avLst/>
          </a:prstGeom>
          <a:solidFill>
            <a:schemeClr val="accent1"/>
          </a:solidFill>
          <a:ln>
            <a:noFill/>
          </a:ln>
          <a:effectLst>
            <a:outerShdw blurRad="622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
            <a:extLst>
              <a:ext uri="{FF2B5EF4-FFF2-40B4-BE49-F238E27FC236}">
                <a16:creationId xmlns:a16="http://schemas.microsoft.com/office/drawing/2014/main" id="{B68BF29E-0640-4581-B457-F9225294D057}"/>
              </a:ext>
            </a:extLst>
          </p:cNvPr>
          <p:cNvSpPr txBox="1">
            <a:spLocks/>
          </p:cNvSpPr>
          <p:nvPr/>
        </p:nvSpPr>
        <p:spPr>
          <a:xfrm rot="20940455">
            <a:off x="4778233" y="2721233"/>
            <a:ext cx="453607" cy="369332"/>
          </a:xfrm>
          <a:prstGeom prst="rect">
            <a:avLst/>
          </a:prstGeom>
          <a:noFill/>
        </p:spPr>
        <p:txBody>
          <a:bodyPr wrap="square" rtlCol="0" anchor="ctr">
            <a:spAutoFit/>
          </a:bodyPr>
          <a:lstStyle>
            <a:defPPr>
              <a:defRPr lang="en-US"/>
            </a:defPPr>
            <a:lvl1pPr>
              <a:defRPr sz="1200">
                <a:solidFill>
                  <a:schemeClr val="tx1">
                    <a:lumMod val="65000"/>
                    <a:lumOff val="35000"/>
                  </a:schemeClr>
                </a:solidFill>
                <a:latin typeface="Calibri" panose="020F0502020204030204" pitchFamily="34" charset="0"/>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ctr"/>
            <a:r>
              <a:rPr lang="id-ID" sz="1800" b="1">
                <a:solidFill>
                  <a:schemeClr val="bg1"/>
                </a:solidFill>
                <a:latin typeface="+mn-lt"/>
                <a:ea typeface="Lato Black" panose="020F0502020204030203" pitchFamily="34" charset="0"/>
                <a:cs typeface="Lato Black" panose="020F0502020204030203" pitchFamily="34" charset="0"/>
              </a:rPr>
              <a:t>3</a:t>
            </a:r>
            <a:endParaRPr lang="en-US" sz="1800" b="1">
              <a:solidFill>
                <a:schemeClr val="bg1"/>
              </a:solidFill>
              <a:latin typeface="+mn-lt"/>
              <a:ea typeface="Lato Black" panose="020F0502020204030203" pitchFamily="34" charset="0"/>
              <a:cs typeface="Lato Black" panose="020F0502020204030203" pitchFamily="34" charset="0"/>
            </a:endParaRPr>
          </a:p>
        </p:txBody>
      </p:sp>
      <p:cxnSp>
        <p:nvCxnSpPr>
          <p:cNvPr id="36" name="Straight Connector 35">
            <a:extLst>
              <a:ext uri="{FF2B5EF4-FFF2-40B4-BE49-F238E27FC236}">
                <a16:creationId xmlns:a16="http://schemas.microsoft.com/office/drawing/2014/main" id="{7950302C-0BBC-4F46-AA85-A3E8545CD024}"/>
              </a:ext>
            </a:extLst>
          </p:cNvPr>
          <p:cNvCxnSpPr/>
          <p:nvPr/>
        </p:nvCxnSpPr>
        <p:spPr>
          <a:xfrm>
            <a:off x="5383416" y="2898089"/>
            <a:ext cx="654050"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3" name="Freeform 32">
            <a:extLst>
              <a:ext uri="{FF2B5EF4-FFF2-40B4-BE49-F238E27FC236}">
                <a16:creationId xmlns:a16="http://schemas.microsoft.com/office/drawing/2014/main" id="{ADEC8AC0-F009-4858-8203-9BE78A903155}"/>
              </a:ext>
            </a:extLst>
          </p:cNvPr>
          <p:cNvSpPr>
            <a:spLocks/>
          </p:cNvSpPr>
          <p:nvPr/>
        </p:nvSpPr>
        <p:spPr bwMode="auto">
          <a:xfrm>
            <a:off x="1424962" y="2779958"/>
            <a:ext cx="881556" cy="326016"/>
          </a:xfrm>
          <a:custGeom>
            <a:avLst/>
            <a:gdLst>
              <a:gd name="T0" fmla="*/ 1343 w 7532"/>
              <a:gd name="T1" fmla="*/ 1544 h 2789"/>
              <a:gd name="T2" fmla="*/ 1465 w 7532"/>
              <a:gd name="T3" fmla="*/ 1558 h 2789"/>
              <a:gd name="T4" fmla="*/ 1557 w 7532"/>
              <a:gd name="T5" fmla="*/ 1320 h 2789"/>
              <a:gd name="T6" fmla="*/ 1688 w 7532"/>
              <a:gd name="T7" fmla="*/ 1015 h 2789"/>
              <a:gd name="T8" fmla="*/ 1867 w 7532"/>
              <a:gd name="T9" fmla="*/ 742 h 2789"/>
              <a:gd name="T10" fmla="*/ 2088 w 7532"/>
              <a:gd name="T11" fmla="*/ 502 h 2789"/>
              <a:gd name="T12" fmla="*/ 2347 w 7532"/>
              <a:gd name="T13" fmla="*/ 304 h 2789"/>
              <a:gd name="T14" fmla="*/ 2639 w 7532"/>
              <a:gd name="T15" fmla="*/ 150 h 2789"/>
              <a:gd name="T16" fmla="*/ 2956 w 7532"/>
              <a:gd name="T17" fmla="*/ 48 h 2789"/>
              <a:gd name="T18" fmla="*/ 3296 w 7532"/>
              <a:gd name="T19" fmla="*/ 3 h 2789"/>
              <a:gd name="T20" fmla="*/ 3617 w 7532"/>
              <a:gd name="T21" fmla="*/ 14 h 2789"/>
              <a:gd name="T22" fmla="*/ 3914 w 7532"/>
              <a:gd name="T23" fmla="*/ 74 h 2789"/>
              <a:gd name="T24" fmla="*/ 4193 w 7532"/>
              <a:gd name="T25" fmla="*/ 178 h 2789"/>
              <a:gd name="T26" fmla="*/ 4449 w 7532"/>
              <a:gd name="T27" fmla="*/ 322 h 2789"/>
              <a:gd name="T28" fmla="*/ 4679 w 7532"/>
              <a:gd name="T29" fmla="*/ 502 h 2789"/>
              <a:gd name="T30" fmla="*/ 4880 w 7532"/>
              <a:gd name="T31" fmla="*/ 715 h 2789"/>
              <a:gd name="T32" fmla="*/ 5046 w 7532"/>
              <a:gd name="T33" fmla="*/ 956 h 2789"/>
              <a:gd name="T34" fmla="*/ 5174 w 7532"/>
              <a:gd name="T35" fmla="*/ 1222 h 2789"/>
              <a:gd name="T36" fmla="*/ 5251 w 7532"/>
              <a:gd name="T37" fmla="*/ 1290 h 2789"/>
              <a:gd name="T38" fmla="*/ 5428 w 7532"/>
              <a:gd name="T39" fmla="*/ 1301 h 2789"/>
              <a:gd name="T40" fmla="*/ 5631 w 7532"/>
              <a:gd name="T41" fmla="*/ 1344 h 2789"/>
              <a:gd name="T42" fmla="*/ 5820 w 7532"/>
              <a:gd name="T43" fmla="*/ 1418 h 2789"/>
              <a:gd name="T44" fmla="*/ 5994 w 7532"/>
              <a:gd name="T45" fmla="*/ 1522 h 2789"/>
              <a:gd name="T46" fmla="*/ 6147 w 7532"/>
              <a:gd name="T47" fmla="*/ 1651 h 2789"/>
              <a:gd name="T48" fmla="*/ 6278 w 7532"/>
              <a:gd name="T49" fmla="*/ 1802 h 2789"/>
              <a:gd name="T50" fmla="*/ 6383 w 7532"/>
              <a:gd name="T51" fmla="*/ 1974 h 2789"/>
              <a:gd name="T52" fmla="*/ 6460 w 7532"/>
              <a:gd name="T53" fmla="*/ 2162 h 2789"/>
              <a:gd name="T54" fmla="*/ 6541 w 7532"/>
              <a:gd name="T55" fmla="*/ 2155 h 2789"/>
              <a:gd name="T56" fmla="*/ 6643 w 7532"/>
              <a:gd name="T57" fmla="*/ 2094 h 2789"/>
              <a:gd name="T58" fmla="*/ 6756 w 7532"/>
              <a:gd name="T59" fmla="*/ 2053 h 2789"/>
              <a:gd name="T60" fmla="*/ 6878 w 7532"/>
              <a:gd name="T61" fmla="*/ 2035 h 2789"/>
              <a:gd name="T62" fmla="*/ 7003 w 7532"/>
              <a:gd name="T63" fmla="*/ 2042 h 2789"/>
              <a:gd name="T64" fmla="*/ 7123 w 7532"/>
              <a:gd name="T65" fmla="*/ 2073 h 2789"/>
              <a:gd name="T66" fmla="*/ 7232 w 7532"/>
              <a:gd name="T67" fmla="*/ 2125 h 2789"/>
              <a:gd name="T68" fmla="*/ 7328 w 7532"/>
              <a:gd name="T69" fmla="*/ 2197 h 2789"/>
              <a:gd name="T70" fmla="*/ 7409 w 7532"/>
              <a:gd name="T71" fmla="*/ 2285 h 2789"/>
              <a:gd name="T72" fmla="*/ 7471 w 7532"/>
              <a:gd name="T73" fmla="*/ 2388 h 2789"/>
              <a:gd name="T74" fmla="*/ 7512 w 7532"/>
              <a:gd name="T75" fmla="*/ 2503 h 2789"/>
              <a:gd name="T76" fmla="*/ 7532 w 7532"/>
              <a:gd name="T77" fmla="*/ 2626 h 2789"/>
              <a:gd name="T78" fmla="*/ 7524 w 7532"/>
              <a:gd name="T79" fmla="*/ 2757 h 2789"/>
              <a:gd name="T80" fmla="*/ 7 w 7532"/>
              <a:gd name="T81" fmla="*/ 2661 h 2789"/>
              <a:gd name="T82" fmla="*/ 56 w 7532"/>
              <a:gd name="T83" fmla="*/ 2417 h 2789"/>
              <a:gd name="T84" fmla="*/ 151 w 7532"/>
              <a:gd name="T85" fmla="*/ 2194 h 2789"/>
              <a:gd name="T86" fmla="*/ 285 w 7532"/>
              <a:gd name="T87" fmla="*/ 1994 h 2789"/>
              <a:gd name="T88" fmla="*/ 455 w 7532"/>
              <a:gd name="T89" fmla="*/ 1825 h 2789"/>
              <a:gd name="T90" fmla="*/ 654 w 7532"/>
              <a:gd name="T91" fmla="*/ 1691 h 2789"/>
              <a:gd name="T92" fmla="*/ 879 w 7532"/>
              <a:gd name="T93" fmla="*/ 1596 h 2789"/>
              <a:gd name="T94" fmla="*/ 1122 w 7532"/>
              <a:gd name="T95" fmla="*/ 1546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32" h="2789">
                <a:moveTo>
                  <a:pt x="1249" y="1540"/>
                </a:moveTo>
                <a:lnTo>
                  <a:pt x="1281" y="1540"/>
                </a:lnTo>
                <a:lnTo>
                  <a:pt x="1312" y="1541"/>
                </a:lnTo>
                <a:lnTo>
                  <a:pt x="1343" y="1544"/>
                </a:lnTo>
                <a:lnTo>
                  <a:pt x="1374" y="1546"/>
                </a:lnTo>
                <a:lnTo>
                  <a:pt x="1405" y="1549"/>
                </a:lnTo>
                <a:lnTo>
                  <a:pt x="1434" y="1554"/>
                </a:lnTo>
                <a:lnTo>
                  <a:pt x="1465" y="1558"/>
                </a:lnTo>
                <a:lnTo>
                  <a:pt x="1495" y="1564"/>
                </a:lnTo>
                <a:lnTo>
                  <a:pt x="1512" y="1481"/>
                </a:lnTo>
                <a:lnTo>
                  <a:pt x="1534" y="1400"/>
                </a:lnTo>
                <a:lnTo>
                  <a:pt x="1557" y="1320"/>
                </a:lnTo>
                <a:lnTo>
                  <a:pt x="1585" y="1241"/>
                </a:lnTo>
                <a:lnTo>
                  <a:pt x="1617" y="1164"/>
                </a:lnTo>
                <a:lnTo>
                  <a:pt x="1651" y="1088"/>
                </a:lnTo>
                <a:lnTo>
                  <a:pt x="1688" y="1015"/>
                </a:lnTo>
                <a:lnTo>
                  <a:pt x="1729" y="944"/>
                </a:lnTo>
                <a:lnTo>
                  <a:pt x="1772" y="874"/>
                </a:lnTo>
                <a:lnTo>
                  <a:pt x="1818" y="807"/>
                </a:lnTo>
                <a:lnTo>
                  <a:pt x="1867" y="742"/>
                </a:lnTo>
                <a:lnTo>
                  <a:pt x="1918" y="678"/>
                </a:lnTo>
                <a:lnTo>
                  <a:pt x="1973" y="617"/>
                </a:lnTo>
                <a:lnTo>
                  <a:pt x="2030" y="558"/>
                </a:lnTo>
                <a:lnTo>
                  <a:pt x="2088" y="502"/>
                </a:lnTo>
                <a:lnTo>
                  <a:pt x="2150" y="449"/>
                </a:lnTo>
                <a:lnTo>
                  <a:pt x="2214" y="397"/>
                </a:lnTo>
                <a:lnTo>
                  <a:pt x="2280" y="349"/>
                </a:lnTo>
                <a:lnTo>
                  <a:pt x="2347" y="304"/>
                </a:lnTo>
                <a:lnTo>
                  <a:pt x="2418" y="260"/>
                </a:lnTo>
                <a:lnTo>
                  <a:pt x="2490" y="220"/>
                </a:lnTo>
                <a:lnTo>
                  <a:pt x="2563" y="184"/>
                </a:lnTo>
                <a:lnTo>
                  <a:pt x="2639" y="150"/>
                </a:lnTo>
                <a:lnTo>
                  <a:pt x="2716" y="120"/>
                </a:lnTo>
                <a:lnTo>
                  <a:pt x="2794" y="93"/>
                </a:lnTo>
                <a:lnTo>
                  <a:pt x="2875" y="69"/>
                </a:lnTo>
                <a:lnTo>
                  <a:pt x="2956" y="48"/>
                </a:lnTo>
                <a:lnTo>
                  <a:pt x="3040" y="31"/>
                </a:lnTo>
                <a:lnTo>
                  <a:pt x="3124" y="17"/>
                </a:lnTo>
                <a:lnTo>
                  <a:pt x="3210" y="8"/>
                </a:lnTo>
                <a:lnTo>
                  <a:pt x="3296" y="3"/>
                </a:lnTo>
                <a:lnTo>
                  <a:pt x="3383" y="0"/>
                </a:lnTo>
                <a:lnTo>
                  <a:pt x="3462" y="1"/>
                </a:lnTo>
                <a:lnTo>
                  <a:pt x="3539" y="7"/>
                </a:lnTo>
                <a:lnTo>
                  <a:pt x="3617" y="14"/>
                </a:lnTo>
                <a:lnTo>
                  <a:pt x="3692" y="25"/>
                </a:lnTo>
                <a:lnTo>
                  <a:pt x="3768" y="39"/>
                </a:lnTo>
                <a:lnTo>
                  <a:pt x="3841" y="55"/>
                </a:lnTo>
                <a:lnTo>
                  <a:pt x="3914" y="74"/>
                </a:lnTo>
                <a:lnTo>
                  <a:pt x="3986" y="96"/>
                </a:lnTo>
                <a:lnTo>
                  <a:pt x="4056" y="121"/>
                </a:lnTo>
                <a:lnTo>
                  <a:pt x="4125" y="149"/>
                </a:lnTo>
                <a:lnTo>
                  <a:pt x="4193" y="178"/>
                </a:lnTo>
                <a:lnTo>
                  <a:pt x="4259" y="211"/>
                </a:lnTo>
                <a:lnTo>
                  <a:pt x="4324" y="246"/>
                </a:lnTo>
                <a:lnTo>
                  <a:pt x="4387" y="283"/>
                </a:lnTo>
                <a:lnTo>
                  <a:pt x="4449" y="322"/>
                </a:lnTo>
                <a:lnTo>
                  <a:pt x="4509" y="364"/>
                </a:lnTo>
                <a:lnTo>
                  <a:pt x="4567" y="409"/>
                </a:lnTo>
                <a:lnTo>
                  <a:pt x="4624" y="454"/>
                </a:lnTo>
                <a:lnTo>
                  <a:pt x="4679" y="502"/>
                </a:lnTo>
                <a:lnTo>
                  <a:pt x="4733" y="552"/>
                </a:lnTo>
                <a:lnTo>
                  <a:pt x="4783" y="605"/>
                </a:lnTo>
                <a:lnTo>
                  <a:pt x="4832" y="660"/>
                </a:lnTo>
                <a:lnTo>
                  <a:pt x="4880" y="715"/>
                </a:lnTo>
                <a:lnTo>
                  <a:pt x="4925" y="772"/>
                </a:lnTo>
                <a:lnTo>
                  <a:pt x="4967" y="832"/>
                </a:lnTo>
                <a:lnTo>
                  <a:pt x="5008" y="893"/>
                </a:lnTo>
                <a:lnTo>
                  <a:pt x="5046" y="956"/>
                </a:lnTo>
                <a:lnTo>
                  <a:pt x="5082" y="1020"/>
                </a:lnTo>
                <a:lnTo>
                  <a:pt x="5115" y="1086"/>
                </a:lnTo>
                <a:lnTo>
                  <a:pt x="5146" y="1153"/>
                </a:lnTo>
                <a:lnTo>
                  <a:pt x="5174" y="1222"/>
                </a:lnTo>
                <a:lnTo>
                  <a:pt x="5201" y="1291"/>
                </a:lnTo>
                <a:lnTo>
                  <a:pt x="5217" y="1291"/>
                </a:lnTo>
                <a:lnTo>
                  <a:pt x="5234" y="1290"/>
                </a:lnTo>
                <a:lnTo>
                  <a:pt x="5251" y="1290"/>
                </a:lnTo>
                <a:lnTo>
                  <a:pt x="5268" y="1290"/>
                </a:lnTo>
                <a:lnTo>
                  <a:pt x="5322" y="1291"/>
                </a:lnTo>
                <a:lnTo>
                  <a:pt x="5375" y="1295"/>
                </a:lnTo>
                <a:lnTo>
                  <a:pt x="5428" y="1301"/>
                </a:lnTo>
                <a:lnTo>
                  <a:pt x="5480" y="1307"/>
                </a:lnTo>
                <a:lnTo>
                  <a:pt x="5530" y="1318"/>
                </a:lnTo>
                <a:lnTo>
                  <a:pt x="5582" y="1329"/>
                </a:lnTo>
                <a:lnTo>
                  <a:pt x="5631" y="1344"/>
                </a:lnTo>
                <a:lnTo>
                  <a:pt x="5680" y="1359"/>
                </a:lnTo>
                <a:lnTo>
                  <a:pt x="5728" y="1377"/>
                </a:lnTo>
                <a:lnTo>
                  <a:pt x="5775" y="1396"/>
                </a:lnTo>
                <a:lnTo>
                  <a:pt x="5820" y="1418"/>
                </a:lnTo>
                <a:lnTo>
                  <a:pt x="5866" y="1442"/>
                </a:lnTo>
                <a:lnTo>
                  <a:pt x="5909" y="1466"/>
                </a:lnTo>
                <a:lnTo>
                  <a:pt x="5951" y="1493"/>
                </a:lnTo>
                <a:lnTo>
                  <a:pt x="5994" y="1522"/>
                </a:lnTo>
                <a:lnTo>
                  <a:pt x="6034" y="1552"/>
                </a:lnTo>
                <a:lnTo>
                  <a:pt x="6072" y="1583"/>
                </a:lnTo>
                <a:lnTo>
                  <a:pt x="6110" y="1617"/>
                </a:lnTo>
                <a:lnTo>
                  <a:pt x="6147" y="1651"/>
                </a:lnTo>
                <a:lnTo>
                  <a:pt x="6182" y="1686"/>
                </a:lnTo>
                <a:lnTo>
                  <a:pt x="6215" y="1724"/>
                </a:lnTo>
                <a:lnTo>
                  <a:pt x="6247" y="1763"/>
                </a:lnTo>
                <a:lnTo>
                  <a:pt x="6278" y="1802"/>
                </a:lnTo>
                <a:lnTo>
                  <a:pt x="6306" y="1844"/>
                </a:lnTo>
                <a:lnTo>
                  <a:pt x="6334" y="1886"/>
                </a:lnTo>
                <a:lnTo>
                  <a:pt x="6359" y="1929"/>
                </a:lnTo>
                <a:lnTo>
                  <a:pt x="6383" y="1974"/>
                </a:lnTo>
                <a:lnTo>
                  <a:pt x="6404" y="2019"/>
                </a:lnTo>
                <a:lnTo>
                  <a:pt x="6425" y="2066"/>
                </a:lnTo>
                <a:lnTo>
                  <a:pt x="6443" y="2114"/>
                </a:lnTo>
                <a:lnTo>
                  <a:pt x="6460" y="2162"/>
                </a:lnTo>
                <a:lnTo>
                  <a:pt x="6474" y="2211"/>
                </a:lnTo>
                <a:lnTo>
                  <a:pt x="6496" y="2191"/>
                </a:lnTo>
                <a:lnTo>
                  <a:pt x="6519" y="2172"/>
                </a:lnTo>
                <a:lnTo>
                  <a:pt x="6541" y="2155"/>
                </a:lnTo>
                <a:lnTo>
                  <a:pt x="6566" y="2138"/>
                </a:lnTo>
                <a:lnTo>
                  <a:pt x="6590" y="2122"/>
                </a:lnTo>
                <a:lnTo>
                  <a:pt x="6617" y="2107"/>
                </a:lnTo>
                <a:lnTo>
                  <a:pt x="6643" y="2094"/>
                </a:lnTo>
                <a:lnTo>
                  <a:pt x="6670" y="2082"/>
                </a:lnTo>
                <a:lnTo>
                  <a:pt x="6699" y="2072"/>
                </a:lnTo>
                <a:lnTo>
                  <a:pt x="6727" y="2062"/>
                </a:lnTo>
                <a:lnTo>
                  <a:pt x="6756" y="2053"/>
                </a:lnTo>
                <a:lnTo>
                  <a:pt x="6786" y="2048"/>
                </a:lnTo>
                <a:lnTo>
                  <a:pt x="6815" y="2042"/>
                </a:lnTo>
                <a:lnTo>
                  <a:pt x="6846" y="2039"/>
                </a:lnTo>
                <a:lnTo>
                  <a:pt x="6878" y="2035"/>
                </a:lnTo>
                <a:lnTo>
                  <a:pt x="6909" y="2035"/>
                </a:lnTo>
                <a:lnTo>
                  <a:pt x="6941" y="2036"/>
                </a:lnTo>
                <a:lnTo>
                  <a:pt x="6973" y="2039"/>
                </a:lnTo>
                <a:lnTo>
                  <a:pt x="7003" y="2042"/>
                </a:lnTo>
                <a:lnTo>
                  <a:pt x="7034" y="2048"/>
                </a:lnTo>
                <a:lnTo>
                  <a:pt x="7065" y="2055"/>
                </a:lnTo>
                <a:lnTo>
                  <a:pt x="7095" y="2062"/>
                </a:lnTo>
                <a:lnTo>
                  <a:pt x="7123" y="2073"/>
                </a:lnTo>
                <a:lnTo>
                  <a:pt x="7152" y="2084"/>
                </a:lnTo>
                <a:lnTo>
                  <a:pt x="7179" y="2097"/>
                </a:lnTo>
                <a:lnTo>
                  <a:pt x="7207" y="2110"/>
                </a:lnTo>
                <a:lnTo>
                  <a:pt x="7232" y="2125"/>
                </a:lnTo>
                <a:lnTo>
                  <a:pt x="7258" y="2141"/>
                </a:lnTo>
                <a:lnTo>
                  <a:pt x="7282" y="2158"/>
                </a:lnTo>
                <a:lnTo>
                  <a:pt x="7306" y="2178"/>
                </a:lnTo>
                <a:lnTo>
                  <a:pt x="7328" y="2197"/>
                </a:lnTo>
                <a:lnTo>
                  <a:pt x="7349" y="2218"/>
                </a:lnTo>
                <a:lnTo>
                  <a:pt x="7370" y="2239"/>
                </a:lnTo>
                <a:lnTo>
                  <a:pt x="7390" y="2262"/>
                </a:lnTo>
                <a:lnTo>
                  <a:pt x="7409" y="2285"/>
                </a:lnTo>
                <a:lnTo>
                  <a:pt x="7426" y="2310"/>
                </a:lnTo>
                <a:lnTo>
                  <a:pt x="7442" y="2335"/>
                </a:lnTo>
                <a:lnTo>
                  <a:pt x="7456" y="2361"/>
                </a:lnTo>
                <a:lnTo>
                  <a:pt x="7471" y="2388"/>
                </a:lnTo>
                <a:lnTo>
                  <a:pt x="7483" y="2415"/>
                </a:lnTo>
                <a:lnTo>
                  <a:pt x="7494" y="2443"/>
                </a:lnTo>
                <a:lnTo>
                  <a:pt x="7504" y="2473"/>
                </a:lnTo>
                <a:lnTo>
                  <a:pt x="7512" y="2503"/>
                </a:lnTo>
                <a:lnTo>
                  <a:pt x="7519" y="2532"/>
                </a:lnTo>
                <a:lnTo>
                  <a:pt x="7525" y="2563"/>
                </a:lnTo>
                <a:lnTo>
                  <a:pt x="7529" y="2594"/>
                </a:lnTo>
                <a:lnTo>
                  <a:pt x="7532" y="2626"/>
                </a:lnTo>
                <a:lnTo>
                  <a:pt x="7532" y="2658"/>
                </a:lnTo>
                <a:lnTo>
                  <a:pt x="7532" y="2691"/>
                </a:lnTo>
                <a:lnTo>
                  <a:pt x="7528" y="2724"/>
                </a:lnTo>
                <a:lnTo>
                  <a:pt x="7524" y="2757"/>
                </a:lnTo>
                <a:lnTo>
                  <a:pt x="7518" y="2789"/>
                </a:lnTo>
                <a:lnTo>
                  <a:pt x="0" y="2789"/>
                </a:lnTo>
                <a:lnTo>
                  <a:pt x="1" y="2725"/>
                </a:lnTo>
                <a:lnTo>
                  <a:pt x="7" y="2661"/>
                </a:lnTo>
                <a:lnTo>
                  <a:pt x="15" y="2599"/>
                </a:lnTo>
                <a:lnTo>
                  <a:pt x="25" y="2537"/>
                </a:lnTo>
                <a:lnTo>
                  <a:pt x="39" y="2477"/>
                </a:lnTo>
                <a:lnTo>
                  <a:pt x="56" y="2417"/>
                </a:lnTo>
                <a:lnTo>
                  <a:pt x="75" y="2359"/>
                </a:lnTo>
                <a:lnTo>
                  <a:pt x="98" y="2303"/>
                </a:lnTo>
                <a:lnTo>
                  <a:pt x="123" y="2247"/>
                </a:lnTo>
                <a:lnTo>
                  <a:pt x="151" y="2194"/>
                </a:lnTo>
                <a:lnTo>
                  <a:pt x="181" y="2141"/>
                </a:lnTo>
                <a:lnTo>
                  <a:pt x="213" y="2091"/>
                </a:lnTo>
                <a:lnTo>
                  <a:pt x="249" y="2042"/>
                </a:lnTo>
                <a:lnTo>
                  <a:pt x="285" y="1994"/>
                </a:lnTo>
                <a:lnTo>
                  <a:pt x="325" y="1950"/>
                </a:lnTo>
                <a:lnTo>
                  <a:pt x="366" y="1906"/>
                </a:lnTo>
                <a:lnTo>
                  <a:pt x="410" y="1864"/>
                </a:lnTo>
                <a:lnTo>
                  <a:pt x="455" y="1825"/>
                </a:lnTo>
                <a:lnTo>
                  <a:pt x="502" y="1788"/>
                </a:lnTo>
                <a:lnTo>
                  <a:pt x="551" y="1753"/>
                </a:lnTo>
                <a:lnTo>
                  <a:pt x="601" y="1720"/>
                </a:lnTo>
                <a:lnTo>
                  <a:pt x="654" y="1691"/>
                </a:lnTo>
                <a:lnTo>
                  <a:pt x="707" y="1663"/>
                </a:lnTo>
                <a:lnTo>
                  <a:pt x="763" y="1638"/>
                </a:lnTo>
                <a:lnTo>
                  <a:pt x="820" y="1615"/>
                </a:lnTo>
                <a:lnTo>
                  <a:pt x="879" y="1596"/>
                </a:lnTo>
                <a:lnTo>
                  <a:pt x="938" y="1579"/>
                </a:lnTo>
                <a:lnTo>
                  <a:pt x="998" y="1565"/>
                </a:lnTo>
                <a:lnTo>
                  <a:pt x="1060" y="1554"/>
                </a:lnTo>
                <a:lnTo>
                  <a:pt x="1122" y="1546"/>
                </a:lnTo>
                <a:lnTo>
                  <a:pt x="1185" y="1541"/>
                </a:lnTo>
                <a:lnTo>
                  <a:pt x="1249" y="154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32">
            <a:extLst>
              <a:ext uri="{FF2B5EF4-FFF2-40B4-BE49-F238E27FC236}">
                <a16:creationId xmlns:a16="http://schemas.microsoft.com/office/drawing/2014/main" id="{AFD60049-7AF4-4FD1-A7B3-9572B14EAD3B}"/>
              </a:ext>
            </a:extLst>
          </p:cNvPr>
          <p:cNvSpPr>
            <a:spLocks/>
          </p:cNvSpPr>
          <p:nvPr/>
        </p:nvSpPr>
        <p:spPr bwMode="auto">
          <a:xfrm>
            <a:off x="10285869" y="4477759"/>
            <a:ext cx="881556" cy="326016"/>
          </a:xfrm>
          <a:custGeom>
            <a:avLst/>
            <a:gdLst>
              <a:gd name="T0" fmla="*/ 1343 w 7532"/>
              <a:gd name="T1" fmla="*/ 1544 h 2789"/>
              <a:gd name="T2" fmla="*/ 1465 w 7532"/>
              <a:gd name="T3" fmla="*/ 1558 h 2789"/>
              <a:gd name="T4" fmla="*/ 1557 w 7532"/>
              <a:gd name="T5" fmla="*/ 1320 h 2789"/>
              <a:gd name="T6" fmla="*/ 1688 w 7532"/>
              <a:gd name="T7" fmla="*/ 1015 h 2789"/>
              <a:gd name="T8" fmla="*/ 1867 w 7532"/>
              <a:gd name="T9" fmla="*/ 742 h 2789"/>
              <a:gd name="T10" fmla="*/ 2088 w 7532"/>
              <a:gd name="T11" fmla="*/ 502 h 2789"/>
              <a:gd name="T12" fmla="*/ 2347 w 7532"/>
              <a:gd name="T13" fmla="*/ 304 h 2789"/>
              <a:gd name="T14" fmla="*/ 2639 w 7532"/>
              <a:gd name="T15" fmla="*/ 150 h 2789"/>
              <a:gd name="T16" fmla="*/ 2956 w 7532"/>
              <a:gd name="T17" fmla="*/ 48 h 2789"/>
              <a:gd name="T18" fmla="*/ 3296 w 7532"/>
              <a:gd name="T19" fmla="*/ 3 h 2789"/>
              <a:gd name="T20" fmla="*/ 3617 w 7532"/>
              <a:gd name="T21" fmla="*/ 14 h 2789"/>
              <a:gd name="T22" fmla="*/ 3914 w 7532"/>
              <a:gd name="T23" fmla="*/ 74 h 2789"/>
              <a:gd name="T24" fmla="*/ 4193 w 7532"/>
              <a:gd name="T25" fmla="*/ 178 h 2789"/>
              <a:gd name="T26" fmla="*/ 4449 w 7532"/>
              <a:gd name="T27" fmla="*/ 322 h 2789"/>
              <a:gd name="T28" fmla="*/ 4679 w 7532"/>
              <a:gd name="T29" fmla="*/ 502 h 2789"/>
              <a:gd name="T30" fmla="*/ 4880 w 7532"/>
              <a:gd name="T31" fmla="*/ 715 h 2789"/>
              <a:gd name="T32" fmla="*/ 5046 w 7532"/>
              <a:gd name="T33" fmla="*/ 956 h 2789"/>
              <a:gd name="T34" fmla="*/ 5174 w 7532"/>
              <a:gd name="T35" fmla="*/ 1222 h 2789"/>
              <a:gd name="T36" fmla="*/ 5251 w 7532"/>
              <a:gd name="T37" fmla="*/ 1290 h 2789"/>
              <a:gd name="T38" fmla="*/ 5428 w 7532"/>
              <a:gd name="T39" fmla="*/ 1301 h 2789"/>
              <a:gd name="T40" fmla="*/ 5631 w 7532"/>
              <a:gd name="T41" fmla="*/ 1344 h 2789"/>
              <a:gd name="T42" fmla="*/ 5820 w 7532"/>
              <a:gd name="T43" fmla="*/ 1418 h 2789"/>
              <a:gd name="T44" fmla="*/ 5994 w 7532"/>
              <a:gd name="T45" fmla="*/ 1522 h 2789"/>
              <a:gd name="T46" fmla="*/ 6147 w 7532"/>
              <a:gd name="T47" fmla="*/ 1651 h 2789"/>
              <a:gd name="T48" fmla="*/ 6278 w 7532"/>
              <a:gd name="T49" fmla="*/ 1802 h 2789"/>
              <a:gd name="T50" fmla="*/ 6383 w 7532"/>
              <a:gd name="T51" fmla="*/ 1974 h 2789"/>
              <a:gd name="T52" fmla="*/ 6460 w 7532"/>
              <a:gd name="T53" fmla="*/ 2162 h 2789"/>
              <a:gd name="T54" fmla="*/ 6541 w 7532"/>
              <a:gd name="T55" fmla="*/ 2155 h 2789"/>
              <a:gd name="T56" fmla="*/ 6643 w 7532"/>
              <a:gd name="T57" fmla="*/ 2094 h 2789"/>
              <a:gd name="T58" fmla="*/ 6756 w 7532"/>
              <a:gd name="T59" fmla="*/ 2053 h 2789"/>
              <a:gd name="T60" fmla="*/ 6878 w 7532"/>
              <a:gd name="T61" fmla="*/ 2035 h 2789"/>
              <a:gd name="T62" fmla="*/ 7003 w 7532"/>
              <a:gd name="T63" fmla="*/ 2042 h 2789"/>
              <a:gd name="T64" fmla="*/ 7123 w 7532"/>
              <a:gd name="T65" fmla="*/ 2073 h 2789"/>
              <a:gd name="T66" fmla="*/ 7232 w 7532"/>
              <a:gd name="T67" fmla="*/ 2125 h 2789"/>
              <a:gd name="T68" fmla="*/ 7328 w 7532"/>
              <a:gd name="T69" fmla="*/ 2197 h 2789"/>
              <a:gd name="T70" fmla="*/ 7409 w 7532"/>
              <a:gd name="T71" fmla="*/ 2285 h 2789"/>
              <a:gd name="T72" fmla="*/ 7471 w 7532"/>
              <a:gd name="T73" fmla="*/ 2388 h 2789"/>
              <a:gd name="T74" fmla="*/ 7512 w 7532"/>
              <a:gd name="T75" fmla="*/ 2503 h 2789"/>
              <a:gd name="T76" fmla="*/ 7532 w 7532"/>
              <a:gd name="T77" fmla="*/ 2626 h 2789"/>
              <a:gd name="T78" fmla="*/ 7524 w 7532"/>
              <a:gd name="T79" fmla="*/ 2757 h 2789"/>
              <a:gd name="T80" fmla="*/ 7 w 7532"/>
              <a:gd name="T81" fmla="*/ 2661 h 2789"/>
              <a:gd name="T82" fmla="*/ 56 w 7532"/>
              <a:gd name="T83" fmla="*/ 2417 h 2789"/>
              <a:gd name="T84" fmla="*/ 151 w 7532"/>
              <a:gd name="T85" fmla="*/ 2194 h 2789"/>
              <a:gd name="T86" fmla="*/ 285 w 7532"/>
              <a:gd name="T87" fmla="*/ 1994 h 2789"/>
              <a:gd name="T88" fmla="*/ 455 w 7532"/>
              <a:gd name="T89" fmla="*/ 1825 h 2789"/>
              <a:gd name="T90" fmla="*/ 654 w 7532"/>
              <a:gd name="T91" fmla="*/ 1691 h 2789"/>
              <a:gd name="T92" fmla="*/ 879 w 7532"/>
              <a:gd name="T93" fmla="*/ 1596 h 2789"/>
              <a:gd name="T94" fmla="*/ 1122 w 7532"/>
              <a:gd name="T95" fmla="*/ 1546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32" h="2789">
                <a:moveTo>
                  <a:pt x="1249" y="1540"/>
                </a:moveTo>
                <a:lnTo>
                  <a:pt x="1281" y="1540"/>
                </a:lnTo>
                <a:lnTo>
                  <a:pt x="1312" y="1541"/>
                </a:lnTo>
                <a:lnTo>
                  <a:pt x="1343" y="1544"/>
                </a:lnTo>
                <a:lnTo>
                  <a:pt x="1374" y="1546"/>
                </a:lnTo>
                <a:lnTo>
                  <a:pt x="1405" y="1549"/>
                </a:lnTo>
                <a:lnTo>
                  <a:pt x="1434" y="1554"/>
                </a:lnTo>
                <a:lnTo>
                  <a:pt x="1465" y="1558"/>
                </a:lnTo>
                <a:lnTo>
                  <a:pt x="1495" y="1564"/>
                </a:lnTo>
                <a:lnTo>
                  <a:pt x="1512" y="1481"/>
                </a:lnTo>
                <a:lnTo>
                  <a:pt x="1534" y="1400"/>
                </a:lnTo>
                <a:lnTo>
                  <a:pt x="1557" y="1320"/>
                </a:lnTo>
                <a:lnTo>
                  <a:pt x="1585" y="1241"/>
                </a:lnTo>
                <a:lnTo>
                  <a:pt x="1617" y="1164"/>
                </a:lnTo>
                <a:lnTo>
                  <a:pt x="1651" y="1088"/>
                </a:lnTo>
                <a:lnTo>
                  <a:pt x="1688" y="1015"/>
                </a:lnTo>
                <a:lnTo>
                  <a:pt x="1729" y="944"/>
                </a:lnTo>
                <a:lnTo>
                  <a:pt x="1772" y="874"/>
                </a:lnTo>
                <a:lnTo>
                  <a:pt x="1818" y="807"/>
                </a:lnTo>
                <a:lnTo>
                  <a:pt x="1867" y="742"/>
                </a:lnTo>
                <a:lnTo>
                  <a:pt x="1918" y="678"/>
                </a:lnTo>
                <a:lnTo>
                  <a:pt x="1973" y="617"/>
                </a:lnTo>
                <a:lnTo>
                  <a:pt x="2030" y="558"/>
                </a:lnTo>
                <a:lnTo>
                  <a:pt x="2088" y="502"/>
                </a:lnTo>
                <a:lnTo>
                  <a:pt x="2150" y="449"/>
                </a:lnTo>
                <a:lnTo>
                  <a:pt x="2214" y="397"/>
                </a:lnTo>
                <a:lnTo>
                  <a:pt x="2280" y="349"/>
                </a:lnTo>
                <a:lnTo>
                  <a:pt x="2347" y="304"/>
                </a:lnTo>
                <a:lnTo>
                  <a:pt x="2418" y="260"/>
                </a:lnTo>
                <a:lnTo>
                  <a:pt x="2490" y="220"/>
                </a:lnTo>
                <a:lnTo>
                  <a:pt x="2563" y="184"/>
                </a:lnTo>
                <a:lnTo>
                  <a:pt x="2639" y="150"/>
                </a:lnTo>
                <a:lnTo>
                  <a:pt x="2716" y="120"/>
                </a:lnTo>
                <a:lnTo>
                  <a:pt x="2794" y="93"/>
                </a:lnTo>
                <a:lnTo>
                  <a:pt x="2875" y="69"/>
                </a:lnTo>
                <a:lnTo>
                  <a:pt x="2956" y="48"/>
                </a:lnTo>
                <a:lnTo>
                  <a:pt x="3040" y="31"/>
                </a:lnTo>
                <a:lnTo>
                  <a:pt x="3124" y="17"/>
                </a:lnTo>
                <a:lnTo>
                  <a:pt x="3210" y="8"/>
                </a:lnTo>
                <a:lnTo>
                  <a:pt x="3296" y="3"/>
                </a:lnTo>
                <a:lnTo>
                  <a:pt x="3383" y="0"/>
                </a:lnTo>
                <a:lnTo>
                  <a:pt x="3462" y="1"/>
                </a:lnTo>
                <a:lnTo>
                  <a:pt x="3539" y="7"/>
                </a:lnTo>
                <a:lnTo>
                  <a:pt x="3617" y="14"/>
                </a:lnTo>
                <a:lnTo>
                  <a:pt x="3692" y="25"/>
                </a:lnTo>
                <a:lnTo>
                  <a:pt x="3768" y="39"/>
                </a:lnTo>
                <a:lnTo>
                  <a:pt x="3841" y="55"/>
                </a:lnTo>
                <a:lnTo>
                  <a:pt x="3914" y="74"/>
                </a:lnTo>
                <a:lnTo>
                  <a:pt x="3986" y="96"/>
                </a:lnTo>
                <a:lnTo>
                  <a:pt x="4056" y="121"/>
                </a:lnTo>
                <a:lnTo>
                  <a:pt x="4125" y="149"/>
                </a:lnTo>
                <a:lnTo>
                  <a:pt x="4193" y="178"/>
                </a:lnTo>
                <a:lnTo>
                  <a:pt x="4259" y="211"/>
                </a:lnTo>
                <a:lnTo>
                  <a:pt x="4324" y="246"/>
                </a:lnTo>
                <a:lnTo>
                  <a:pt x="4387" y="283"/>
                </a:lnTo>
                <a:lnTo>
                  <a:pt x="4449" y="322"/>
                </a:lnTo>
                <a:lnTo>
                  <a:pt x="4509" y="364"/>
                </a:lnTo>
                <a:lnTo>
                  <a:pt x="4567" y="409"/>
                </a:lnTo>
                <a:lnTo>
                  <a:pt x="4624" y="454"/>
                </a:lnTo>
                <a:lnTo>
                  <a:pt x="4679" y="502"/>
                </a:lnTo>
                <a:lnTo>
                  <a:pt x="4733" y="552"/>
                </a:lnTo>
                <a:lnTo>
                  <a:pt x="4783" y="605"/>
                </a:lnTo>
                <a:lnTo>
                  <a:pt x="4832" y="660"/>
                </a:lnTo>
                <a:lnTo>
                  <a:pt x="4880" y="715"/>
                </a:lnTo>
                <a:lnTo>
                  <a:pt x="4925" y="772"/>
                </a:lnTo>
                <a:lnTo>
                  <a:pt x="4967" y="832"/>
                </a:lnTo>
                <a:lnTo>
                  <a:pt x="5008" y="893"/>
                </a:lnTo>
                <a:lnTo>
                  <a:pt x="5046" y="956"/>
                </a:lnTo>
                <a:lnTo>
                  <a:pt x="5082" y="1020"/>
                </a:lnTo>
                <a:lnTo>
                  <a:pt x="5115" y="1086"/>
                </a:lnTo>
                <a:lnTo>
                  <a:pt x="5146" y="1153"/>
                </a:lnTo>
                <a:lnTo>
                  <a:pt x="5174" y="1222"/>
                </a:lnTo>
                <a:lnTo>
                  <a:pt x="5201" y="1291"/>
                </a:lnTo>
                <a:lnTo>
                  <a:pt x="5217" y="1291"/>
                </a:lnTo>
                <a:lnTo>
                  <a:pt x="5234" y="1290"/>
                </a:lnTo>
                <a:lnTo>
                  <a:pt x="5251" y="1290"/>
                </a:lnTo>
                <a:lnTo>
                  <a:pt x="5268" y="1290"/>
                </a:lnTo>
                <a:lnTo>
                  <a:pt x="5322" y="1291"/>
                </a:lnTo>
                <a:lnTo>
                  <a:pt x="5375" y="1295"/>
                </a:lnTo>
                <a:lnTo>
                  <a:pt x="5428" y="1301"/>
                </a:lnTo>
                <a:lnTo>
                  <a:pt x="5480" y="1307"/>
                </a:lnTo>
                <a:lnTo>
                  <a:pt x="5530" y="1318"/>
                </a:lnTo>
                <a:lnTo>
                  <a:pt x="5582" y="1329"/>
                </a:lnTo>
                <a:lnTo>
                  <a:pt x="5631" y="1344"/>
                </a:lnTo>
                <a:lnTo>
                  <a:pt x="5680" y="1359"/>
                </a:lnTo>
                <a:lnTo>
                  <a:pt x="5728" y="1377"/>
                </a:lnTo>
                <a:lnTo>
                  <a:pt x="5775" y="1396"/>
                </a:lnTo>
                <a:lnTo>
                  <a:pt x="5820" y="1418"/>
                </a:lnTo>
                <a:lnTo>
                  <a:pt x="5866" y="1442"/>
                </a:lnTo>
                <a:lnTo>
                  <a:pt x="5909" y="1466"/>
                </a:lnTo>
                <a:lnTo>
                  <a:pt x="5951" y="1493"/>
                </a:lnTo>
                <a:lnTo>
                  <a:pt x="5994" y="1522"/>
                </a:lnTo>
                <a:lnTo>
                  <a:pt x="6034" y="1552"/>
                </a:lnTo>
                <a:lnTo>
                  <a:pt x="6072" y="1583"/>
                </a:lnTo>
                <a:lnTo>
                  <a:pt x="6110" y="1617"/>
                </a:lnTo>
                <a:lnTo>
                  <a:pt x="6147" y="1651"/>
                </a:lnTo>
                <a:lnTo>
                  <a:pt x="6182" y="1686"/>
                </a:lnTo>
                <a:lnTo>
                  <a:pt x="6215" y="1724"/>
                </a:lnTo>
                <a:lnTo>
                  <a:pt x="6247" y="1763"/>
                </a:lnTo>
                <a:lnTo>
                  <a:pt x="6278" y="1802"/>
                </a:lnTo>
                <a:lnTo>
                  <a:pt x="6306" y="1844"/>
                </a:lnTo>
                <a:lnTo>
                  <a:pt x="6334" y="1886"/>
                </a:lnTo>
                <a:lnTo>
                  <a:pt x="6359" y="1929"/>
                </a:lnTo>
                <a:lnTo>
                  <a:pt x="6383" y="1974"/>
                </a:lnTo>
                <a:lnTo>
                  <a:pt x="6404" y="2019"/>
                </a:lnTo>
                <a:lnTo>
                  <a:pt x="6425" y="2066"/>
                </a:lnTo>
                <a:lnTo>
                  <a:pt x="6443" y="2114"/>
                </a:lnTo>
                <a:lnTo>
                  <a:pt x="6460" y="2162"/>
                </a:lnTo>
                <a:lnTo>
                  <a:pt x="6474" y="2211"/>
                </a:lnTo>
                <a:lnTo>
                  <a:pt x="6496" y="2191"/>
                </a:lnTo>
                <a:lnTo>
                  <a:pt x="6519" y="2172"/>
                </a:lnTo>
                <a:lnTo>
                  <a:pt x="6541" y="2155"/>
                </a:lnTo>
                <a:lnTo>
                  <a:pt x="6566" y="2138"/>
                </a:lnTo>
                <a:lnTo>
                  <a:pt x="6590" y="2122"/>
                </a:lnTo>
                <a:lnTo>
                  <a:pt x="6617" y="2107"/>
                </a:lnTo>
                <a:lnTo>
                  <a:pt x="6643" y="2094"/>
                </a:lnTo>
                <a:lnTo>
                  <a:pt x="6670" y="2082"/>
                </a:lnTo>
                <a:lnTo>
                  <a:pt x="6699" y="2072"/>
                </a:lnTo>
                <a:lnTo>
                  <a:pt x="6727" y="2062"/>
                </a:lnTo>
                <a:lnTo>
                  <a:pt x="6756" y="2053"/>
                </a:lnTo>
                <a:lnTo>
                  <a:pt x="6786" y="2048"/>
                </a:lnTo>
                <a:lnTo>
                  <a:pt x="6815" y="2042"/>
                </a:lnTo>
                <a:lnTo>
                  <a:pt x="6846" y="2039"/>
                </a:lnTo>
                <a:lnTo>
                  <a:pt x="6878" y="2035"/>
                </a:lnTo>
                <a:lnTo>
                  <a:pt x="6909" y="2035"/>
                </a:lnTo>
                <a:lnTo>
                  <a:pt x="6941" y="2036"/>
                </a:lnTo>
                <a:lnTo>
                  <a:pt x="6973" y="2039"/>
                </a:lnTo>
                <a:lnTo>
                  <a:pt x="7003" y="2042"/>
                </a:lnTo>
                <a:lnTo>
                  <a:pt x="7034" y="2048"/>
                </a:lnTo>
                <a:lnTo>
                  <a:pt x="7065" y="2055"/>
                </a:lnTo>
                <a:lnTo>
                  <a:pt x="7095" y="2062"/>
                </a:lnTo>
                <a:lnTo>
                  <a:pt x="7123" y="2073"/>
                </a:lnTo>
                <a:lnTo>
                  <a:pt x="7152" y="2084"/>
                </a:lnTo>
                <a:lnTo>
                  <a:pt x="7179" y="2097"/>
                </a:lnTo>
                <a:lnTo>
                  <a:pt x="7207" y="2110"/>
                </a:lnTo>
                <a:lnTo>
                  <a:pt x="7232" y="2125"/>
                </a:lnTo>
                <a:lnTo>
                  <a:pt x="7258" y="2141"/>
                </a:lnTo>
                <a:lnTo>
                  <a:pt x="7282" y="2158"/>
                </a:lnTo>
                <a:lnTo>
                  <a:pt x="7306" y="2178"/>
                </a:lnTo>
                <a:lnTo>
                  <a:pt x="7328" y="2197"/>
                </a:lnTo>
                <a:lnTo>
                  <a:pt x="7349" y="2218"/>
                </a:lnTo>
                <a:lnTo>
                  <a:pt x="7370" y="2239"/>
                </a:lnTo>
                <a:lnTo>
                  <a:pt x="7390" y="2262"/>
                </a:lnTo>
                <a:lnTo>
                  <a:pt x="7409" y="2285"/>
                </a:lnTo>
                <a:lnTo>
                  <a:pt x="7426" y="2310"/>
                </a:lnTo>
                <a:lnTo>
                  <a:pt x="7442" y="2335"/>
                </a:lnTo>
                <a:lnTo>
                  <a:pt x="7456" y="2361"/>
                </a:lnTo>
                <a:lnTo>
                  <a:pt x="7471" y="2388"/>
                </a:lnTo>
                <a:lnTo>
                  <a:pt x="7483" y="2415"/>
                </a:lnTo>
                <a:lnTo>
                  <a:pt x="7494" y="2443"/>
                </a:lnTo>
                <a:lnTo>
                  <a:pt x="7504" y="2473"/>
                </a:lnTo>
                <a:lnTo>
                  <a:pt x="7512" y="2503"/>
                </a:lnTo>
                <a:lnTo>
                  <a:pt x="7519" y="2532"/>
                </a:lnTo>
                <a:lnTo>
                  <a:pt x="7525" y="2563"/>
                </a:lnTo>
                <a:lnTo>
                  <a:pt x="7529" y="2594"/>
                </a:lnTo>
                <a:lnTo>
                  <a:pt x="7532" y="2626"/>
                </a:lnTo>
                <a:lnTo>
                  <a:pt x="7532" y="2658"/>
                </a:lnTo>
                <a:lnTo>
                  <a:pt x="7532" y="2691"/>
                </a:lnTo>
                <a:lnTo>
                  <a:pt x="7528" y="2724"/>
                </a:lnTo>
                <a:lnTo>
                  <a:pt x="7524" y="2757"/>
                </a:lnTo>
                <a:lnTo>
                  <a:pt x="7518" y="2789"/>
                </a:lnTo>
                <a:lnTo>
                  <a:pt x="0" y="2789"/>
                </a:lnTo>
                <a:lnTo>
                  <a:pt x="1" y="2725"/>
                </a:lnTo>
                <a:lnTo>
                  <a:pt x="7" y="2661"/>
                </a:lnTo>
                <a:lnTo>
                  <a:pt x="15" y="2599"/>
                </a:lnTo>
                <a:lnTo>
                  <a:pt x="25" y="2537"/>
                </a:lnTo>
                <a:lnTo>
                  <a:pt x="39" y="2477"/>
                </a:lnTo>
                <a:lnTo>
                  <a:pt x="56" y="2417"/>
                </a:lnTo>
                <a:lnTo>
                  <a:pt x="75" y="2359"/>
                </a:lnTo>
                <a:lnTo>
                  <a:pt x="98" y="2303"/>
                </a:lnTo>
                <a:lnTo>
                  <a:pt x="123" y="2247"/>
                </a:lnTo>
                <a:lnTo>
                  <a:pt x="151" y="2194"/>
                </a:lnTo>
                <a:lnTo>
                  <a:pt x="181" y="2141"/>
                </a:lnTo>
                <a:lnTo>
                  <a:pt x="213" y="2091"/>
                </a:lnTo>
                <a:lnTo>
                  <a:pt x="249" y="2042"/>
                </a:lnTo>
                <a:lnTo>
                  <a:pt x="285" y="1994"/>
                </a:lnTo>
                <a:lnTo>
                  <a:pt x="325" y="1950"/>
                </a:lnTo>
                <a:lnTo>
                  <a:pt x="366" y="1906"/>
                </a:lnTo>
                <a:lnTo>
                  <a:pt x="410" y="1864"/>
                </a:lnTo>
                <a:lnTo>
                  <a:pt x="455" y="1825"/>
                </a:lnTo>
                <a:lnTo>
                  <a:pt x="502" y="1788"/>
                </a:lnTo>
                <a:lnTo>
                  <a:pt x="551" y="1753"/>
                </a:lnTo>
                <a:lnTo>
                  <a:pt x="601" y="1720"/>
                </a:lnTo>
                <a:lnTo>
                  <a:pt x="654" y="1691"/>
                </a:lnTo>
                <a:lnTo>
                  <a:pt x="707" y="1663"/>
                </a:lnTo>
                <a:lnTo>
                  <a:pt x="763" y="1638"/>
                </a:lnTo>
                <a:lnTo>
                  <a:pt x="820" y="1615"/>
                </a:lnTo>
                <a:lnTo>
                  <a:pt x="879" y="1596"/>
                </a:lnTo>
                <a:lnTo>
                  <a:pt x="938" y="1579"/>
                </a:lnTo>
                <a:lnTo>
                  <a:pt x="998" y="1565"/>
                </a:lnTo>
                <a:lnTo>
                  <a:pt x="1060" y="1554"/>
                </a:lnTo>
                <a:lnTo>
                  <a:pt x="1122" y="1546"/>
                </a:lnTo>
                <a:lnTo>
                  <a:pt x="1185" y="1541"/>
                </a:lnTo>
                <a:lnTo>
                  <a:pt x="1249" y="154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32">
            <a:extLst>
              <a:ext uri="{FF2B5EF4-FFF2-40B4-BE49-F238E27FC236}">
                <a16:creationId xmlns:a16="http://schemas.microsoft.com/office/drawing/2014/main" id="{F928BC2A-9FE4-49C9-95C2-FD82C2DFE653}"/>
              </a:ext>
            </a:extLst>
          </p:cNvPr>
          <p:cNvSpPr>
            <a:spLocks/>
          </p:cNvSpPr>
          <p:nvPr/>
        </p:nvSpPr>
        <p:spPr bwMode="auto">
          <a:xfrm>
            <a:off x="8548805" y="1588516"/>
            <a:ext cx="881556" cy="326016"/>
          </a:xfrm>
          <a:custGeom>
            <a:avLst/>
            <a:gdLst>
              <a:gd name="T0" fmla="*/ 1343 w 7532"/>
              <a:gd name="T1" fmla="*/ 1544 h 2789"/>
              <a:gd name="T2" fmla="*/ 1465 w 7532"/>
              <a:gd name="T3" fmla="*/ 1558 h 2789"/>
              <a:gd name="T4" fmla="*/ 1557 w 7532"/>
              <a:gd name="T5" fmla="*/ 1320 h 2789"/>
              <a:gd name="T6" fmla="*/ 1688 w 7532"/>
              <a:gd name="T7" fmla="*/ 1015 h 2789"/>
              <a:gd name="T8" fmla="*/ 1867 w 7532"/>
              <a:gd name="T9" fmla="*/ 742 h 2789"/>
              <a:gd name="T10" fmla="*/ 2088 w 7532"/>
              <a:gd name="T11" fmla="*/ 502 h 2789"/>
              <a:gd name="T12" fmla="*/ 2347 w 7532"/>
              <a:gd name="T13" fmla="*/ 304 h 2789"/>
              <a:gd name="T14" fmla="*/ 2639 w 7532"/>
              <a:gd name="T15" fmla="*/ 150 h 2789"/>
              <a:gd name="T16" fmla="*/ 2956 w 7532"/>
              <a:gd name="T17" fmla="*/ 48 h 2789"/>
              <a:gd name="T18" fmla="*/ 3296 w 7532"/>
              <a:gd name="T19" fmla="*/ 3 h 2789"/>
              <a:gd name="T20" fmla="*/ 3617 w 7532"/>
              <a:gd name="T21" fmla="*/ 14 h 2789"/>
              <a:gd name="T22" fmla="*/ 3914 w 7532"/>
              <a:gd name="T23" fmla="*/ 74 h 2789"/>
              <a:gd name="T24" fmla="*/ 4193 w 7532"/>
              <a:gd name="T25" fmla="*/ 178 h 2789"/>
              <a:gd name="T26" fmla="*/ 4449 w 7532"/>
              <a:gd name="T27" fmla="*/ 322 h 2789"/>
              <a:gd name="T28" fmla="*/ 4679 w 7532"/>
              <a:gd name="T29" fmla="*/ 502 h 2789"/>
              <a:gd name="T30" fmla="*/ 4880 w 7532"/>
              <a:gd name="T31" fmla="*/ 715 h 2789"/>
              <a:gd name="T32" fmla="*/ 5046 w 7532"/>
              <a:gd name="T33" fmla="*/ 956 h 2789"/>
              <a:gd name="T34" fmla="*/ 5174 w 7532"/>
              <a:gd name="T35" fmla="*/ 1222 h 2789"/>
              <a:gd name="T36" fmla="*/ 5251 w 7532"/>
              <a:gd name="T37" fmla="*/ 1290 h 2789"/>
              <a:gd name="T38" fmla="*/ 5428 w 7532"/>
              <a:gd name="T39" fmla="*/ 1301 h 2789"/>
              <a:gd name="T40" fmla="*/ 5631 w 7532"/>
              <a:gd name="T41" fmla="*/ 1344 h 2789"/>
              <a:gd name="T42" fmla="*/ 5820 w 7532"/>
              <a:gd name="T43" fmla="*/ 1418 h 2789"/>
              <a:gd name="T44" fmla="*/ 5994 w 7532"/>
              <a:gd name="T45" fmla="*/ 1522 h 2789"/>
              <a:gd name="T46" fmla="*/ 6147 w 7532"/>
              <a:gd name="T47" fmla="*/ 1651 h 2789"/>
              <a:gd name="T48" fmla="*/ 6278 w 7532"/>
              <a:gd name="T49" fmla="*/ 1802 h 2789"/>
              <a:gd name="T50" fmla="*/ 6383 w 7532"/>
              <a:gd name="T51" fmla="*/ 1974 h 2789"/>
              <a:gd name="T52" fmla="*/ 6460 w 7532"/>
              <a:gd name="T53" fmla="*/ 2162 h 2789"/>
              <a:gd name="T54" fmla="*/ 6541 w 7532"/>
              <a:gd name="T55" fmla="*/ 2155 h 2789"/>
              <a:gd name="T56" fmla="*/ 6643 w 7532"/>
              <a:gd name="T57" fmla="*/ 2094 h 2789"/>
              <a:gd name="T58" fmla="*/ 6756 w 7532"/>
              <a:gd name="T59" fmla="*/ 2053 h 2789"/>
              <a:gd name="T60" fmla="*/ 6878 w 7532"/>
              <a:gd name="T61" fmla="*/ 2035 h 2789"/>
              <a:gd name="T62" fmla="*/ 7003 w 7532"/>
              <a:gd name="T63" fmla="*/ 2042 h 2789"/>
              <a:gd name="T64" fmla="*/ 7123 w 7532"/>
              <a:gd name="T65" fmla="*/ 2073 h 2789"/>
              <a:gd name="T66" fmla="*/ 7232 w 7532"/>
              <a:gd name="T67" fmla="*/ 2125 h 2789"/>
              <a:gd name="T68" fmla="*/ 7328 w 7532"/>
              <a:gd name="T69" fmla="*/ 2197 h 2789"/>
              <a:gd name="T70" fmla="*/ 7409 w 7532"/>
              <a:gd name="T71" fmla="*/ 2285 h 2789"/>
              <a:gd name="T72" fmla="*/ 7471 w 7532"/>
              <a:gd name="T73" fmla="*/ 2388 h 2789"/>
              <a:gd name="T74" fmla="*/ 7512 w 7532"/>
              <a:gd name="T75" fmla="*/ 2503 h 2789"/>
              <a:gd name="T76" fmla="*/ 7532 w 7532"/>
              <a:gd name="T77" fmla="*/ 2626 h 2789"/>
              <a:gd name="T78" fmla="*/ 7524 w 7532"/>
              <a:gd name="T79" fmla="*/ 2757 h 2789"/>
              <a:gd name="T80" fmla="*/ 7 w 7532"/>
              <a:gd name="T81" fmla="*/ 2661 h 2789"/>
              <a:gd name="T82" fmla="*/ 56 w 7532"/>
              <a:gd name="T83" fmla="*/ 2417 h 2789"/>
              <a:gd name="T84" fmla="*/ 151 w 7532"/>
              <a:gd name="T85" fmla="*/ 2194 h 2789"/>
              <a:gd name="T86" fmla="*/ 285 w 7532"/>
              <a:gd name="T87" fmla="*/ 1994 h 2789"/>
              <a:gd name="T88" fmla="*/ 455 w 7532"/>
              <a:gd name="T89" fmla="*/ 1825 h 2789"/>
              <a:gd name="T90" fmla="*/ 654 w 7532"/>
              <a:gd name="T91" fmla="*/ 1691 h 2789"/>
              <a:gd name="T92" fmla="*/ 879 w 7532"/>
              <a:gd name="T93" fmla="*/ 1596 h 2789"/>
              <a:gd name="T94" fmla="*/ 1122 w 7532"/>
              <a:gd name="T95" fmla="*/ 1546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32" h="2789">
                <a:moveTo>
                  <a:pt x="1249" y="1540"/>
                </a:moveTo>
                <a:lnTo>
                  <a:pt x="1281" y="1540"/>
                </a:lnTo>
                <a:lnTo>
                  <a:pt x="1312" y="1541"/>
                </a:lnTo>
                <a:lnTo>
                  <a:pt x="1343" y="1544"/>
                </a:lnTo>
                <a:lnTo>
                  <a:pt x="1374" y="1546"/>
                </a:lnTo>
                <a:lnTo>
                  <a:pt x="1405" y="1549"/>
                </a:lnTo>
                <a:lnTo>
                  <a:pt x="1434" y="1554"/>
                </a:lnTo>
                <a:lnTo>
                  <a:pt x="1465" y="1558"/>
                </a:lnTo>
                <a:lnTo>
                  <a:pt x="1495" y="1564"/>
                </a:lnTo>
                <a:lnTo>
                  <a:pt x="1512" y="1481"/>
                </a:lnTo>
                <a:lnTo>
                  <a:pt x="1534" y="1400"/>
                </a:lnTo>
                <a:lnTo>
                  <a:pt x="1557" y="1320"/>
                </a:lnTo>
                <a:lnTo>
                  <a:pt x="1585" y="1241"/>
                </a:lnTo>
                <a:lnTo>
                  <a:pt x="1617" y="1164"/>
                </a:lnTo>
                <a:lnTo>
                  <a:pt x="1651" y="1088"/>
                </a:lnTo>
                <a:lnTo>
                  <a:pt x="1688" y="1015"/>
                </a:lnTo>
                <a:lnTo>
                  <a:pt x="1729" y="944"/>
                </a:lnTo>
                <a:lnTo>
                  <a:pt x="1772" y="874"/>
                </a:lnTo>
                <a:lnTo>
                  <a:pt x="1818" y="807"/>
                </a:lnTo>
                <a:lnTo>
                  <a:pt x="1867" y="742"/>
                </a:lnTo>
                <a:lnTo>
                  <a:pt x="1918" y="678"/>
                </a:lnTo>
                <a:lnTo>
                  <a:pt x="1973" y="617"/>
                </a:lnTo>
                <a:lnTo>
                  <a:pt x="2030" y="558"/>
                </a:lnTo>
                <a:lnTo>
                  <a:pt x="2088" y="502"/>
                </a:lnTo>
                <a:lnTo>
                  <a:pt x="2150" y="449"/>
                </a:lnTo>
                <a:lnTo>
                  <a:pt x="2214" y="397"/>
                </a:lnTo>
                <a:lnTo>
                  <a:pt x="2280" y="349"/>
                </a:lnTo>
                <a:lnTo>
                  <a:pt x="2347" y="304"/>
                </a:lnTo>
                <a:lnTo>
                  <a:pt x="2418" y="260"/>
                </a:lnTo>
                <a:lnTo>
                  <a:pt x="2490" y="220"/>
                </a:lnTo>
                <a:lnTo>
                  <a:pt x="2563" y="184"/>
                </a:lnTo>
                <a:lnTo>
                  <a:pt x="2639" y="150"/>
                </a:lnTo>
                <a:lnTo>
                  <a:pt x="2716" y="120"/>
                </a:lnTo>
                <a:lnTo>
                  <a:pt x="2794" y="93"/>
                </a:lnTo>
                <a:lnTo>
                  <a:pt x="2875" y="69"/>
                </a:lnTo>
                <a:lnTo>
                  <a:pt x="2956" y="48"/>
                </a:lnTo>
                <a:lnTo>
                  <a:pt x="3040" y="31"/>
                </a:lnTo>
                <a:lnTo>
                  <a:pt x="3124" y="17"/>
                </a:lnTo>
                <a:lnTo>
                  <a:pt x="3210" y="8"/>
                </a:lnTo>
                <a:lnTo>
                  <a:pt x="3296" y="3"/>
                </a:lnTo>
                <a:lnTo>
                  <a:pt x="3383" y="0"/>
                </a:lnTo>
                <a:lnTo>
                  <a:pt x="3462" y="1"/>
                </a:lnTo>
                <a:lnTo>
                  <a:pt x="3539" y="7"/>
                </a:lnTo>
                <a:lnTo>
                  <a:pt x="3617" y="14"/>
                </a:lnTo>
                <a:lnTo>
                  <a:pt x="3692" y="25"/>
                </a:lnTo>
                <a:lnTo>
                  <a:pt x="3768" y="39"/>
                </a:lnTo>
                <a:lnTo>
                  <a:pt x="3841" y="55"/>
                </a:lnTo>
                <a:lnTo>
                  <a:pt x="3914" y="74"/>
                </a:lnTo>
                <a:lnTo>
                  <a:pt x="3986" y="96"/>
                </a:lnTo>
                <a:lnTo>
                  <a:pt x="4056" y="121"/>
                </a:lnTo>
                <a:lnTo>
                  <a:pt x="4125" y="149"/>
                </a:lnTo>
                <a:lnTo>
                  <a:pt x="4193" y="178"/>
                </a:lnTo>
                <a:lnTo>
                  <a:pt x="4259" y="211"/>
                </a:lnTo>
                <a:lnTo>
                  <a:pt x="4324" y="246"/>
                </a:lnTo>
                <a:lnTo>
                  <a:pt x="4387" y="283"/>
                </a:lnTo>
                <a:lnTo>
                  <a:pt x="4449" y="322"/>
                </a:lnTo>
                <a:lnTo>
                  <a:pt x="4509" y="364"/>
                </a:lnTo>
                <a:lnTo>
                  <a:pt x="4567" y="409"/>
                </a:lnTo>
                <a:lnTo>
                  <a:pt x="4624" y="454"/>
                </a:lnTo>
                <a:lnTo>
                  <a:pt x="4679" y="502"/>
                </a:lnTo>
                <a:lnTo>
                  <a:pt x="4733" y="552"/>
                </a:lnTo>
                <a:lnTo>
                  <a:pt x="4783" y="605"/>
                </a:lnTo>
                <a:lnTo>
                  <a:pt x="4832" y="660"/>
                </a:lnTo>
                <a:lnTo>
                  <a:pt x="4880" y="715"/>
                </a:lnTo>
                <a:lnTo>
                  <a:pt x="4925" y="772"/>
                </a:lnTo>
                <a:lnTo>
                  <a:pt x="4967" y="832"/>
                </a:lnTo>
                <a:lnTo>
                  <a:pt x="5008" y="893"/>
                </a:lnTo>
                <a:lnTo>
                  <a:pt x="5046" y="956"/>
                </a:lnTo>
                <a:lnTo>
                  <a:pt x="5082" y="1020"/>
                </a:lnTo>
                <a:lnTo>
                  <a:pt x="5115" y="1086"/>
                </a:lnTo>
                <a:lnTo>
                  <a:pt x="5146" y="1153"/>
                </a:lnTo>
                <a:lnTo>
                  <a:pt x="5174" y="1222"/>
                </a:lnTo>
                <a:lnTo>
                  <a:pt x="5201" y="1291"/>
                </a:lnTo>
                <a:lnTo>
                  <a:pt x="5217" y="1291"/>
                </a:lnTo>
                <a:lnTo>
                  <a:pt x="5234" y="1290"/>
                </a:lnTo>
                <a:lnTo>
                  <a:pt x="5251" y="1290"/>
                </a:lnTo>
                <a:lnTo>
                  <a:pt x="5268" y="1290"/>
                </a:lnTo>
                <a:lnTo>
                  <a:pt x="5322" y="1291"/>
                </a:lnTo>
                <a:lnTo>
                  <a:pt x="5375" y="1295"/>
                </a:lnTo>
                <a:lnTo>
                  <a:pt x="5428" y="1301"/>
                </a:lnTo>
                <a:lnTo>
                  <a:pt x="5480" y="1307"/>
                </a:lnTo>
                <a:lnTo>
                  <a:pt x="5530" y="1318"/>
                </a:lnTo>
                <a:lnTo>
                  <a:pt x="5582" y="1329"/>
                </a:lnTo>
                <a:lnTo>
                  <a:pt x="5631" y="1344"/>
                </a:lnTo>
                <a:lnTo>
                  <a:pt x="5680" y="1359"/>
                </a:lnTo>
                <a:lnTo>
                  <a:pt x="5728" y="1377"/>
                </a:lnTo>
                <a:lnTo>
                  <a:pt x="5775" y="1396"/>
                </a:lnTo>
                <a:lnTo>
                  <a:pt x="5820" y="1418"/>
                </a:lnTo>
                <a:lnTo>
                  <a:pt x="5866" y="1442"/>
                </a:lnTo>
                <a:lnTo>
                  <a:pt x="5909" y="1466"/>
                </a:lnTo>
                <a:lnTo>
                  <a:pt x="5951" y="1493"/>
                </a:lnTo>
                <a:lnTo>
                  <a:pt x="5994" y="1522"/>
                </a:lnTo>
                <a:lnTo>
                  <a:pt x="6034" y="1552"/>
                </a:lnTo>
                <a:lnTo>
                  <a:pt x="6072" y="1583"/>
                </a:lnTo>
                <a:lnTo>
                  <a:pt x="6110" y="1617"/>
                </a:lnTo>
                <a:lnTo>
                  <a:pt x="6147" y="1651"/>
                </a:lnTo>
                <a:lnTo>
                  <a:pt x="6182" y="1686"/>
                </a:lnTo>
                <a:lnTo>
                  <a:pt x="6215" y="1724"/>
                </a:lnTo>
                <a:lnTo>
                  <a:pt x="6247" y="1763"/>
                </a:lnTo>
                <a:lnTo>
                  <a:pt x="6278" y="1802"/>
                </a:lnTo>
                <a:lnTo>
                  <a:pt x="6306" y="1844"/>
                </a:lnTo>
                <a:lnTo>
                  <a:pt x="6334" y="1886"/>
                </a:lnTo>
                <a:lnTo>
                  <a:pt x="6359" y="1929"/>
                </a:lnTo>
                <a:lnTo>
                  <a:pt x="6383" y="1974"/>
                </a:lnTo>
                <a:lnTo>
                  <a:pt x="6404" y="2019"/>
                </a:lnTo>
                <a:lnTo>
                  <a:pt x="6425" y="2066"/>
                </a:lnTo>
                <a:lnTo>
                  <a:pt x="6443" y="2114"/>
                </a:lnTo>
                <a:lnTo>
                  <a:pt x="6460" y="2162"/>
                </a:lnTo>
                <a:lnTo>
                  <a:pt x="6474" y="2211"/>
                </a:lnTo>
                <a:lnTo>
                  <a:pt x="6496" y="2191"/>
                </a:lnTo>
                <a:lnTo>
                  <a:pt x="6519" y="2172"/>
                </a:lnTo>
                <a:lnTo>
                  <a:pt x="6541" y="2155"/>
                </a:lnTo>
                <a:lnTo>
                  <a:pt x="6566" y="2138"/>
                </a:lnTo>
                <a:lnTo>
                  <a:pt x="6590" y="2122"/>
                </a:lnTo>
                <a:lnTo>
                  <a:pt x="6617" y="2107"/>
                </a:lnTo>
                <a:lnTo>
                  <a:pt x="6643" y="2094"/>
                </a:lnTo>
                <a:lnTo>
                  <a:pt x="6670" y="2082"/>
                </a:lnTo>
                <a:lnTo>
                  <a:pt x="6699" y="2072"/>
                </a:lnTo>
                <a:lnTo>
                  <a:pt x="6727" y="2062"/>
                </a:lnTo>
                <a:lnTo>
                  <a:pt x="6756" y="2053"/>
                </a:lnTo>
                <a:lnTo>
                  <a:pt x="6786" y="2048"/>
                </a:lnTo>
                <a:lnTo>
                  <a:pt x="6815" y="2042"/>
                </a:lnTo>
                <a:lnTo>
                  <a:pt x="6846" y="2039"/>
                </a:lnTo>
                <a:lnTo>
                  <a:pt x="6878" y="2035"/>
                </a:lnTo>
                <a:lnTo>
                  <a:pt x="6909" y="2035"/>
                </a:lnTo>
                <a:lnTo>
                  <a:pt x="6941" y="2036"/>
                </a:lnTo>
                <a:lnTo>
                  <a:pt x="6973" y="2039"/>
                </a:lnTo>
                <a:lnTo>
                  <a:pt x="7003" y="2042"/>
                </a:lnTo>
                <a:lnTo>
                  <a:pt x="7034" y="2048"/>
                </a:lnTo>
                <a:lnTo>
                  <a:pt x="7065" y="2055"/>
                </a:lnTo>
                <a:lnTo>
                  <a:pt x="7095" y="2062"/>
                </a:lnTo>
                <a:lnTo>
                  <a:pt x="7123" y="2073"/>
                </a:lnTo>
                <a:lnTo>
                  <a:pt x="7152" y="2084"/>
                </a:lnTo>
                <a:lnTo>
                  <a:pt x="7179" y="2097"/>
                </a:lnTo>
                <a:lnTo>
                  <a:pt x="7207" y="2110"/>
                </a:lnTo>
                <a:lnTo>
                  <a:pt x="7232" y="2125"/>
                </a:lnTo>
                <a:lnTo>
                  <a:pt x="7258" y="2141"/>
                </a:lnTo>
                <a:lnTo>
                  <a:pt x="7282" y="2158"/>
                </a:lnTo>
                <a:lnTo>
                  <a:pt x="7306" y="2178"/>
                </a:lnTo>
                <a:lnTo>
                  <a:pt x="7328" y="2197"/>
                </a:lnTo>
                <a:lnTo>
                  <a:pt x="7349" y="2218"/>
                </a:lnTo>
                <a:lnTo>
                  <a:pt x="7370" y="2239"/>
                </a:lnTo>
                <a:lnTo>
                  <a:pt x="7390" y="2262"/>
                </a:lnTo>
                <a:lnTo>
                  <a:pt x="7409" y="2285"/>
                </a:lnTo>
                <a:lnTo>
                  <a:pt x="7426" y="2310"/>
                </a:lnTo>
                <a:lnTo>
                  <a:pt x="7442" y="2335"/>
                </a:lnTo>
                <a:lnTo>
                  <a:pt x="7456" y="2361"/>
                </a:lnTo>
                <a:lnTo>
                  <a:pt x="7471" y="2388"/>
                </a:lnTo>
                <a:lnTo>
                  <a:pt x="7483" y="2415"/>
                </a:lnTo>
                <a:lnTo>
                  <a:pt x="7494" y="2443"/>
                </a:lnTo>
                <a:lnTo>
                  <a:pt x="7504" y="2473"/>
                </a:lnTo>
                <a:lnTo>
                  <a:pt x="7512" y="2503"/>
                </a:lnTo>
                <a:lnTo>
                  <a:pt x="7519" y="2532"/>
                </a:lnTo>
                <a:lnTo>
                  <a:pt x="7525" y="2563"/>
                </a:lnTo>
                <a:lnTo>
                  <a:pt x="7529" y="2594"/>
                </a:lnTo>
                <a:lnTo>
                  <a:pt x="7532" y="2626"/>
                </a:lnTo>
                <a:lnTo>
                  <a:pt x="7532" y="2658"/>
                </a:lnTo>
                <a:lnTo>
                  <a:pt x="7532" y="2691"/>
                </a:lnTo>
                <a:lnTo>
                  <a:pt x="7528" y="2724"/>
                </a:lnTo>
                <a:lnTo>
                  <a:pt x="7524" y="2757"/>
                </a:lnTo>
                <a:lnTo>
                  <a:pt x="7518" y="2789"/>
                </a:lnTo>
                <a:lnTo>
                  <a:pt x="0" y="2789"/>
                </a:lnTo>
                <a:lnTo>
                  <a:pt x="1" y="2725"/>
                </a:lnTo>
                <a:lnTo>
                  <a:pt x="7" y="2661"/>
                </a:lnTo>
                <a:lnTo>
                  <a:pt x="15" y="2599"/>
                </a:lnTo>
                <a:lnTo>
                  <a:pt x="25" y="2537"/>
                </a:lnTo>
                <a:lnTo>
                  <a:pt x="39" y="2477"/>
                </a:lnTo>
                <a:lnTo>
                  <a:pt x="56" y="2417"/>
                </a:lnTo>
                <a:lnTo>
                  <a:pt x="75" y="2359"/>
                </a:lnTo>
                <a:lnTo>
                  <a:pt x="98" y="2303"/>
                </a:lnTo>
                <a:lnTo>
                  <a:pt x="123" y="2247"/>
                </a:lnTo>
                <a:lnTo>
                  <a:pt x="151" y="2194"/>
                </a:lnTo>
                <a:lnTo>
                  <a:pt x="181" y="2141"/>
                </a:lnTo>
                <a:lnTo>
                  <a:pt x="213" y="2091"/>
                </a:lnTo>
                <a:lnTo>
                  <a:pt x="249" y="2042"/>
                </a:lnTo>
                <a:lnTo>
                  <a:pt x="285" y="1994"/>
                </a:lnTo>
                <a:lnTo>
                  <a:pt x="325" y="1950"/>
                </a:lnTo>
                <a:lnTo>
                  <a:pt x="366" y="1906"/>
                </a:lnTo>
                <a:lnTo>
                  <a:pt x="410" y="1864"/>
                </a:lnTo>
                <a:lnTo>
                  <a:pt x="455" y="1825"/>
                </a:lnTo>
                <a:lnTo>
                  <a:pt x="502" y="1788"/>
                </a:lnTo>
                <a:lnTo>
                  <a:pt x="551" y="1753"/>
                </a:lnTo>
                <a:lnTo>
                  <a:pt x="601" y="1720"/>
                </a:lnTo>
                <a:lnTo>
                  <a:pt x="654" y="1691"/>
                </a:lnTo>
                <a:lnTo>
                  <a:pt x="707" y="1663"/>
                </a:lnTo>
                <a:lnTo>
                  <a:pt x="763" y="1638"/>
                </a:lnTo>
                <a:lnTo>
                  <a:pt x="820" y="1615"/>
                </a:lnTo>
                <a:lnTo>
                  <a:pt x="879" y="1596"/>
                </a:lnTo>
                <a:lnTo>
                  <a:pt x="938" y="1579"/>
                </a:lnTo>
                <a:lnTo>
                  <a:pt x="998" y="1565"/>
                </a:lnTo>
                <a:lnTo>
                  <a:pt x="1060" y="1554"/>
                </a:lnTo>
                <a:lnTo>
                  <a:pt x="1122" y="1546"/>
                </a:lnTo>
                <a:lnTo>
                  <a:pt x="1185" y="1541"/>
                </a:lnTo>
                <a:lnTo>
                  <a:pt x="1249" y="154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56">
            <a:extLst>
              <a:ext uri="{FF2B5EF4-FFF2-40B4-BE49-F238E27FC236}">
                <a16:creationId xmlns:a16="http://schemas.microsoft.com/office/drawing/2014/main" id="{68D60EB6-FBCC-4A55-B8F0-4155EAFE1905}"/>
              </a:ext>
            </a:extLst>
          </p:cNvPr>
          <p:cNvSpPr/>
          <p:nvPr/>
        </p:nvSpPr>
        <p:spPr>
          <a:xfrm>
            <a:off x="6400770" y="3794800"/>
            <a:ext cx="628650" cy="628650"/>
          </a:xfrm>
          <a:prstGeom prst="ellipse">
            <a:avLst/>
          </a:prstGeom>
          <a:solidFill>
            <a:schemeClr val="accent2"/>
          </a:solidFill>
          <a:ln>
            <a:noFill/>
          </a:ln>
          <a:effectLst>
            <a:outerShdw blurRad="622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2">
            <a:extLst>
              <a:ext uri="{FF2B5EF4-FFF2-40B4-BE49-F238E27FC236}">
                <a16:creationId xmlns:a16="http://schemas.microsoft.com/office/drawing/2014/main" id="{4BB3F469-5188-4512-8A7D-3D94E551D7C2}"/>
              </a:ext>
            </a:extLst>
          </p:cNvPr>
          <p:cNvSpPr txBox="1">
            <a:spLocks/>
          </p:cNvSpPr>
          <p:nvPr/>
        </p:nvSpPr>
        <p:spPr>
          <a:xfrm rot="20940455">
            <a:off x="6488292" y="3924459"/>
            <a:ext cx="453607" cy="369332"/>
          </a:xfrm>
          <a:prstGeom prst="rect">
            <a:avLst/>
          </a:prstGeom>
          <a:noFill/>
        </p:spPr>
        <p:txBody>
          <a:bodyPr wrap="square" rtlCol="0" anchor="ctr">
            <a:spAutoFit/>
          </a:bodyPr>
          <a:lstStyle>
            <a:defPPr>
              <a:defRPr lang="en-US"/>
            </a:defPPr>
            <a:lvl1pPr>
              <a:defRPr sz="1200">
                <a:solidFill>
                  <a:schemeClr val="tx1">
                    <a:lumMod val="65000"/>
                    <a:lumOff val="35000"/>
                  </a:schemeClr>
                </a:solidFill>
                <a:latin typeface="Calibri" panose="020F0502020204030204" pitchFamily="34" charset="0"/>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ctr"/>
            <a:r>
              <a:rPr lang="id-ID" sz="1800" b="1">
                <a:solidFill>
                  <a:schemeClr val="bg1"/>
                </a:solidFill>
                <a:latin typeface="+mn-lt"/>
                <a:ea typeface="Lato Black" panose="020F0502020204030203" pitchFamily="34" charset="0"/>
                <a:cs typeface="Lato Black" panose="020F0502020204030203" pitchFamily="34" charset="0"/>
              </a:rPr>
              <a:t>2</a:t>
            </a:r>
            <a:endParaRPr lang="en-US" sz="1800" b="1">
              <a:solidFill>
                <a:schemeClr val="bg1"/>
              </a:solidFill>
              <a:latin typeface="+mn-lt"/>
              <a:ea typeface="Lato Black" panose="020F0502020204030203" pitchFamily="34" charset="0"/>
              <a:cs typeface="Lato Black" panose="020F0502020204030203" pitchFamily="34" charset="0"/>
            </a:endParaRPr>
          </a:p>
        </p:txBody>
      </p:sp>
      <p:cxnSp>
        <p:nvCxnSpPr>
          <p:cNvPr id="59" name="Straight Connector 58">
            <a:extLst>
              <a:ext uri="{FF2B5EF4-FFF2-40B4-BE49-F238E27FC236}">
                <a16:creationId xmlns:a16="http://schemas.microsoft.com/office/drawing/2014/main" id="{79AEBD33-5083-4ECE-A40A-FCFE0ED63FA7}"/>
              </a:ext>
            </a:extLst>
          </p:cNvPr>
          <p:cNvCxnSpPr/>
          <p:nvPr/>
        </p:nvCxnSpPr>
        <p:spPr>
          <a:xfrm>
            <a:off x="6848547" y="4109125"/>
            <a:ext cx="654050" cy="0"/>
          </a:xfrm>
          <a:prstGeom prst="line">
            <a:avLst/>
          </a:prstGeom>
          <a:ln w="1587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24A84E5-FF71-4DF0-8135-767328420C98}"/>
              </a:ext>
            </a:extLst>
          </p:cNvPr>
          <p:cNvGrpSpPr/>
          <p:nvPr/>
        </p:nvGrpSpPr>
        <p:grpSpPr>
          <a:xfrm>
            <a:off x="4648312" y="4971593"/>
            <a:ext cx="811006" cy="811006"/>
            <a:chOff x="6631375" y="4507033"/>
            <a:chExt cx="1268413" cy="1268413"/>
          </a:xfrm>
        </p:grpSpPr>
        <p:sp>
          <p:nvSpPr>
            <p:cNvPr id="61" name="Oval 60">
              <a:extLst>
                <a:ext uri="{FF2B5EF4-FFF2-40B4-BE49-F238E27FC236}">
                  <a16:creationId xmlns:a16="http://schemas.microsoft.com/office/drawing/2014/main" id="{CFF09430-4915-40C8-8166-396A1AADA94C}"/>
                </a:ext>
              </a:extLst>
            </p:cNvPr>
            <p:cNvSpPr/>
            <p:nvPr/>
          </p:nvSpPr>
          <p:spPr>
            <a:xfrm>
              <a:off x="6631375" y="4507033"/>
              <a:ext cx="1268413" cy="12684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Freeform 5">
              <a:extLst>
                <a:ext uri="{FF2B5EF4-FFF2-40B4-BE49-F238E27FC236}">
                  <a16:creationId xmlns:a16="http://schemas.microsoft.com/office/drawing/2014/main" id="{C403A424-A9FD-4CFB-858F-D61B25A69F35}"/>
                </a:ext>
              </a:extLst>
            </p:cNvPr>
            <p:cNvSpPr>
              <a:spLocks noEditPoints="1"/>
            </p:cNvSpPr>
            <p:nvPr/>
          </p:nvSpPr>
          <p:spPr bwMode="auto">
            <a:xfrm>
              <a:off x="6984628" y="4745110"/>
              <a:ext cx="561906" cy="792258"/>
            </a:xfrm>
            <a:custGeom>
              <a:avLst/>
              <a:gdLst>
                <a:gd name="T0" fmla="*/ 338 w 338"/>
                <a:gd name="T1" fmla="*/ 169 h 477"/>
                <a:gd name="T2" fmla="*/ 169 w 338"/>
                <a:gd name="T3" fmla="*/ 0 h 477"/>
                <a:gd name="T4" fmla="*/ 0 w 338"/>
                <a:gd name="T5" fmla="*/ 169 h 477"/>
                <a:gd name="T6" fmla="*/ 6 w 338"/>
                <a:gd name="T7" fmla="*/ 215 h 477"/>
                <a:gd name="T8" fmla="*/ 6 w 338"/>
                <a:gd name="T9" fmla="*/ 214 h 477"/>
                <a:gd name="T10" fmla="*/ 168 w 338"/>
                <a:gd name="T11" fmla="*/ 477 h 477"/>
                <a:gd name="T12" fmla="*/ 332 w 338"/>
                <a:gd name="T13" fmla="*/ 215 h 477"/>
                <a:gd name="T14" fmla="*/ 332 w 338"/>
                <a:gd name="T15" fmla="*/ 215 h 477"/>
                <a:gd name="T16" fmla="*/ 338 w 338"/>
                <a:gd name="T17" fmla="*/ 169 h 477"/>
                <a:gd name="T18" fmla="*/ 169 w 338"/>
                <a:gd name="T19" fmla="*/ 102 h 477"/>
                <a:gd name="T20" fmla="*/ 236 w 338"/>
                <a:gd name="T21" fmla="*/ 169 h 477"/>
                <a:gd name="T22" fmla="*/ 169 w 338"/>
                <a:gd name="T23" fmla="*/ 236 h 477"/>
                <a:gd name="T24" fmla="*/ 102 w 338"/>
                <a:gd name="T25" fmla="*/ 169 h 477"/>
                <a:gd name="T26" fmla="*/ 169 w 338"/>
                <a:gd name="T27" fmla="*/ 102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477">
                  <a:moveTo>
                    <a:pt x="338" y="169"/>
                  </a:moveTo>
                  <a:cubicBezTo>
                    <a:pt x="338" y="76"/>
                    <a:pt x="262" y="0"/>
                    <a:pt x="169" y="0"/>
                  </a:cubicBezTo>
                  <a:cubicBezTo>
                    <a:pt x="76" y="0"/>
                    <a:pt x="0" y="76"/>
                    <a:pt x="0" y="169"/>
                  </a:cubicBezTo>
                  <a:cubicBezTo>
                    <a:pt x="0" y="185"/>
                    <a:pt x="2" y="200"/>
                    <a:pt x="6" y="215"/>
                  </a:cubicBezTo>
                  <a:cubicBezTo>
                    <a:pt x="6" y="214"/>
                    <a:pt x="6" y="214"/>
                    <a:pt x="6" y="214"/>
                  </a:cubicBezTo>
                  <a:cubicBezTo>
                    <a:pt x="6" y="214"/>
                    <a:pt x="22" y="317"/>
                    <a:pt x="168" y="477"/>
                  </a:cubicBezTo>
                  <a:cubicBezTo>
                    <a:pt x="304" y="338"/>
                    <a:pt x="332" y="215"/>
                    <a:pt x="332" y="215"/>
                  </a:cubicBezTo>
                  <a:cubicBezTo>
                    <a:pt x="332" y="215"/>
                    <a:pt x="332" y="215"/>
                    <a:pt x="332" y="215"/>
                  </a:cubicBezTo>
                  <a:cubicBezTo>
                    <a:pt x="336" y="201"/>
                    <a:pt x="338" y="185"/>
                    <a:pt x="338" y="169"/>
                  </a:cubicBezTo>
                  <a:close/>
                  <a:moveTo>
                    <a:pt x="169" y="102"/>
                  </a:moveTo>
                  <a:cubicBezTo>
                    <a:pt x="206" y="102"/>
                    <a:pt x="236" y="132"/>
                    <a:pt x="236" y="169"/>
                  </a:cubicBezTo>
                  <a:cubicBezTo>
                    <a:pt x="236" y="206"/>
                    <a:pt x="206" y="236"/>
                    <a:pt x="169" y="236"/>
                  </a:cubicBezTo>
                  <a:cubicBezTo>
                    <a:pt x="132" y="236"/>
                    <a:pt x="102" y="206"/>
                    <a:pt x="102" y="169"/>
                  </a:cubicBezTo>
                  <a:cubicBezTo>
                    <a:pt x="102" y="132"/>
                    <a:pt x="132" y="102"/>
                    <a:pt x="169" y="102"/>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id-ID"/>
            </a:p>
          </p:txBody>
        </p:sp>
      </p:grpSp>
      <p:cxnSp>
        <p:nvCxnSpPr>
          <p:cNvPr id="63" name="Straight Connector 62">
            <a:extLst>
              <a:ext uri="{FF2B5EF4-FFF2-40B4-BE49-F238E27FC236}">
                <a16:creationId xmlns:a16="http://schemas.microsoft.com/office/drawing/2014/main" id="{EFE500B7-A0FA-40F3-B808-A58BD3685243}"/>
              </a:ext>
            </a:extLst>
          </p:cNvPr>
          <p:cNvCxnSpPr>
            <a:cxnSpLocks/>
          </p:cNvCxnSpPr>
          <p:nvPr/>
        </p:nvCxnSpPr>
        <p:spPr>
          <a:xfrm>
            <a:off x="5635726" y="5377096"/>
            <a:ext cx="2549629" cy="0"/>
          </a:xfrm>
          <a:prstGeom prst="line">
            <a:avLst/>
          </a:prstGeom>
          <a:ln w="158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CFDF5E50-1A26-45A9-8E7A-C40B33AA7DF7}"/>
              </a:ext>
            </a:extLst>
          </p:cNvPr>
          <p:cNvSpPr/>
          <p:nvPr/>
        </p:nvSpPr>
        <p:spPr>
          <a:xfrm>
            <a:off x="8047438" y="5062771"/>
            <a:ext cx="628650" cy="628650"/>
          </a:xfrm>
          <a:prstGeom prst="ellipse">
            <a:avLst/>
          </a:prstGeom>
          <a:solidFill>
            <a:schemeClr val="accent3"/>
          </a:solidFill>
          <a:ln>
            <a:noFill/>
          </a:ln>
          <a:effectLst>
            <a:outerShdw blurRad="6223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2">
            <a:extLst>
              <a:ext uri="{FF2B5EF4-FFF2-40B4-BE49-F238E27FC236}">
                <a16:creationId xmlns:a16="http://schemas.microsoft.com/office/drawing/2014/main" id="{45956F83-3A2C-4A99-9F90-3BBA8A7F69DC}"/>
              </a:ext>
            </a:extLst>
          </p:cNvPr>
          <p:cNvSpPr txBox="1">
            <a:spLocks/>
          </p:cNvSpPr>
          <p:nvPr/>
        </p:nvSpPr>
        <p:spPr>
          <a:xfrm rot="20940455">
            <a:off x="8134960" y="5192430"/>
            <a:ext cx="453607" cy="369332"/>
          </a:xfrm>
          <a:prstGeom prst="rect">
            <a:avLst/>
          </a:prstGeom>
          <a:noFill/>
        </p:spPr>
        <p:txBody>
          <a:bodyPr wrap="square" rtlCol="0" anchor="ctr">
            <a:spAutoFit/>
          </a:bodyPr>
          <a:lstStyle>
            <a:defPPr>
              <a:defRPr lang="en-US"/>
            </a:defPPr>
            <a:lvl1pPr>
              <a:defRPr sz="1200">
                <a:solidFill>
                  <a:schemeClr val="tx1">
                    <a:lumMod val="65000"/>
                    <a:lumOff val="35000"/>
                  </a:schemeClr>
                </a:solidFill>
                <a:latin typeface="Calibri" panose="020F0502020204030204" pitchFamily="34" charset="0"/>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ctr"/>
            <a:r>
              <a:rPr lang="id-ID" sz="1800" b="1">
                <a:solidFill>
                  <a:schemeClr val="bg1"/>
                </a:solidFill>
                <a:latin typeface="+mn-lt"/>
                <a:ea typeface="Lato Black" panose="020F0502020204030203" pitchFamily="34" charset="0"/>
                <a:cs typeface="Lato Black" panose="020F0502020204030203" pitchFamily="34" charset="0"/>
              </a:rPr>
              <a:t>1</a:t>
            </a:r>
            <a:endParaRPr lang="en-US" sz="1800" b="1">
              <a:solidFill>
                <a:schemeClr val="bg1"/>
              </a:solidFill>
              <a:latin typeface="+mn-lt"/>
              <a:ea typeface="Lato Black" panose="020F0502020204030203" pitchFamily="34" charset="0"/>
              <a:cs typeface="Lato Black" panose="020F0502020204030203" pitchFamily="34" charset="0"/>
            </a:endParaRPr>
          </a:p>
        </p:txBody>
      </p:sp>
      <p:sp>
        <p:nvSpPr>
          <p:cNvPr id="74" name="TextBox 73">
            <a:extLst>
              <a:ext uri="{FF2B5EF4-FFF2-40B4-BE49-F238E27FC236}">
                <a16:creationId xmlns:a16="http://schemas.microsoft.com/office/drawing/2014/main" id="{BCD477BA-547E-469A-ABB0-D10CFB8703B9}"/>
              </a:ext>
            </a:extLst>
          </p:cNvPr>
          <p:cNvSpPr txBox="1"/>
          <p:nvPr/>
        </p:nvSpPr>
        <p:spPr>
          <a:xfrm>
            <a:off x="7557261" y="2914237"/>
            <a:ext cx="3082374" cy="667555"/>
          </a:xfrm>
          <a:prstGeom prst="rect">
            <a:avLst/>
          </a:prstGeom>
          <a:noFill/>
        </p:spPr>
        <p:txBody>
          <a:bodyPr wrap="square" rtlCol="0">
            <a:spAutoFit/>
          </a:bodyPr>
          <a:lstStyle/>
          <a:p>
            <a:pPr>
              <a:lnSpc>
                <a:spcPct val="140000"/>
              </a:lnSpc>
            </a:pPr>
            <a:r>
              <a:rPr lang="en-US" sz="1400">
                <a:solidFill>
                  <a:schemeClr val="bg1"/>
                </a:solidFill>
                <a:latin typeface="+mj-lt"/>
              </a:rPr>
              <a:t>Lorem Ipsum is simply dummy text of the printing and typesetting industry. </a:t>
            </a:r>
          </a:p>
        </p:txBody>
      </p:sp>
      <p:sp>
        <p:nvSpPr>
          <p:cNvPr id="81" name="Rectangle 80">
            <a:extLst>
              <a:ext uri="{FF2B5EF4-FFF2-40B4-BE49-F238E27FC236}">
                <a16:creationId xmlns:a16="http://schemas.microsoft.com/office/drawing/2014/main" id="{534EB642-C9B4-48E5-9A55-84740BC65736}"/>
              </a:ext>
            </a:extLst>
          </p:cNvPr>
          <p:cNvSpPr/>
          <p:nvPr/>
        </p:nvSpPr>
        <p:spPr>
          <a:xfrm>
            <a:off x="1952247" y="241724"/>
            <a:ext cx="7716411" cy="701731"/>
          </a:xfrm>
          <a:prstGeom prst="rect">
            <a:avLst/>
          </a:prstGeom>
        </p:spPr>
        <p:txBody>
          <a:bodyPr wrap="square">
            <a:spAutoFit/>
          </a:bodyPr>
          <a:lstStyle/>
          <a:p>
            <a:pPr algn="ctr">
              <a:lnSpc>
                <a:spcPct val="90000"/>
              </a:lnSpc>
            </a:pPr>
            <a:r>
              <a:rPr lang="en-US" sz="4400" b="1" err="1">
                <a:solidFill>
                  <a:schemeClr val="tx1">
                    <a:lumMod val="75000"/>
                    <a:lumOff val="25000"/>
                  </a:schemeClr>
                </a:solidFill>
                <a:latin typeface="Segoe UI" panose="020B0502040204020203" pitchFamily="34" charset="0"/>
                <a:cs typeface="Segoe UI" panose="020B0502040204020203" pitchFamily="34" charset="0"/>
              </a:rPr>
              <a:t>Unsere</a:t>
            </a:r>
            <a:r>
              <a:rPr lang="en-US" sz="4400" b="1">
                <a:solidFill>
                  <a:schemeClr val="tx1">
                    <a:lumMod val="75000"/>
                    <a:lumOff val="25000"/>
                  </a:schemeClr>
                </a:solidFill>
                <a:latin typeface="Segoe UI" panose="020B0502040204020203" pitchFamily="34" charset="0"/>
                <a:cs typeface="Segoe UI" panose="020B0502040204020203" pitchFamily="34" charset="0"/>
              </a:rPr>
              <a:t> Roadmap für Heute</a:t>
            </a:r>
          </a:p>
        </p:txBody>
      </p:sp>
      <p:sp>
        <p:nvSpPr>
          <p:cNvPr id="82" name="Freeform 97">
            <a:extLst>
              <a:ext uri="{FF2B5EF4-FFF2-40B4-BE49-F238E27FC236}">
                <a16:creationId xmlns:a16="http://schemas.microsoft.com/office/drawing/2014/main" id="{A13115F6-2100-4DE2-B464-B58358E0FA7F}"/>
              </a:ext>
            </a:extLst>
          </p:cNvPr>
          <p:cNvSpPr>
            <a:spLocks noChangeArrowheads="1"/>
          </p:cNvSpPr>
          <p:nvPr/>
        </p:nvSpPr>
        <p:spPr bwMode="auto">
          <a:xfrm>
            <a:off x="4846841" y="2141436"/>
            <a:ext cx="331232" cy="284250"/>
          </a:xfrm>
          <a:custGeom>
            <a:avLst/>
            <a:gdLst>
              <a:gd name="T0" fmla="*/ 103587 w 497"/>
              <a:gd name="T1" fmla="*/ 104160 h 426"/>
              <a:gd name="T2" fmla="*/ 103587 w 497"/>
              <a:gd name="T3" fmla="*/ 104160 h 426"/>
              <a:gd name="T4" fmla="*/ 123403 w 497"/>
              <a:gd name="T5" fmla="*/ 104160 h 426"/>
              <a:gd name="T6" fmla="*/ 123403 w 497"/>
              <a:gd name="T7" fmla="*/ 124000 h 426"/>
              <a:gd name="T8" fmla="*/ 223387 w 497"/>
              <a:gd name="T9" fmla="*/ 124000 h 426"/>
              <a:gd name="T10" fmla="*/ 219333 w 497"/>
              <a:gd name="T11" fmla="*/ 59971 h 426"/>
              <a:gd name="T12" fmla="*/ 199517 w 497"/>
              <a:gd name="T13" fmla="*/ 36073 h 426"/>
              <a:gd name="T14" fmla="*/ 163487 w 497"/>
              <a:gd name="T15" fmla="*/ 36073 h 426"/>
              <a:gd name="T16" fmla="*/ 151777 w 497"/>
              <a:gd name="T17" fmla="*/ 12175 h 426"/>
              <a:gd name="T18" fmla="*/ 135113 w 497"/>
              <a:gd name="T19" fmla="*/ 0 h 426"/>
              <a:gd name="T20" fmla="*/ 87373 w 497"/>
              <a:gd name="T21" fmla="*/ 0 h 426"/>
              <a:gd name="T22" fmla="*/ 75663 w 497"/>
              <a:gd name="T23" fmla="*/ 12175 h 426"/>
              <a:gd name="T24" fmla="*/ 59900 w 497"/>
              <a:gd name="T25" fmla="*/ 36073 h 426"/>
              <a:gd name="T26" fmla="*/ 23870 w 497"/>
              <a:gd name="T27" fmla="*/ 36073 h 426"/>
              <a:gd name="T28" fmla="*/ 4053 w 497"/>
              <a:gd name="T29" fmla="*/ 59971 h 426"/>
              <a:gd name="T30" fmla="*/ 0 w 497"/>
              <a:gd name="T31" fmla="*/ 124000 h 426"/>
              <a:gd name="T32" fmla="*/ 103587 w 497"/>
              <a:gd name="T33" fmla="*/ 124000 h 426"/>
              <a:gd name="T34" fmla="*/ 103587 w 497"/>
              <a:gd name="T35" fmla="*/ 104160 h 426"/>
              <a:gd name="T36" fmla="*/ 83770 w 497"/>
              <a:gd name="T37" fmla="*/ 23898 h 426"/>
              <a:gd name="T38" fmla="*/ 83770 w 497"/>
              <a:gd name="T39" fmla="*/ 23898 h 426"/>
              <a:gd name="T40" fmla="*/ 95480 w 497"/>
              <a:gd name="T41" fmla="*/ 16233 h 426"/>
              <a:gd name="T42" fmla="*/ 127907 w 497"/>
              <a:gd name="T43" fmla="*/ 16233 h 426"/>
              <a:gd name="T44" fmla="*/ 139166 w 497"/>
              <a:gd name="T45" fmla="*/ 23898 h 426"/>
              <a:gd name="T46" fmla="*/ 143670 w 497"/>
              <a:gd name="T47" fmla="*/ 36073 h 426"/>
              <a:gd name="T48" fmla="*/ 79717 w 497"/>
              <a:gd name="T49" fmla="*/ 36073 h 426"/>
              <a:gd name="T50" fmla="*/ 83770 w 497"/>
              <a:gd name="T51" fmla="*/ 23898 h 426"/>
              <a:gd name="T52" fmla="*/ 123403 w 497"/>
              <a:gd name="T53" fmla="*/ 160073 h 426"/>
              <a:gd name="T54" fmla="*/ 123403 w 497"/>
              <a:gd name="T55" fmla="*/ 160073 h 426"/>
              <a:gd name="T56" fmla="*/ 103587 w 497"/>
              <a:gd name="T57" fmla="*/ 160073 h 426"/>
              <a:gd name="T58" fmla="*/ 103587 w 497"/>
              <a:gd name="T59" fmla="*/ 136175 h 426"/>
              <a:gd name="T60" fmla="*/ 4053 w 497"/>
              <a:gd name="T61" fmla="*/ 136175 h 426"/>
              <a:gd name="T62" fmla="*/ 7656 w 497"/>
              <a:gd name="T63" fmla="*/ 171797 h 426"/>
              <a:gd name="T64" fmla="*/ 27923 w 497"/>
              <a:gd name="T65" fmla="*/ 191637 h 426"/>
              <a:gd name="T66" fmla="*/ 195463 w 497"/>
              <a:gd name="T67" fmla="*/ 191637 h 426"/>
              <a:gd name="T68" fmla="*/ 215280 w 497"/>
              <a:gd name="T69" fmla="*/ 171797 h 426"/>
              <a:gd name="T70" fmla="*/ 219333 w 497"/>
              <a:gd name="T71" fmla="*/ 136175 h 426"/>
              <a:gd name="T72" fmla="*/ 123403 w 497"/>
              <a:gd name="T73" fmla="*/ 136175 h 426"/>
              <a:gd name="T74" fmla="*/ 123403 w 497"/>
              <a:gd name="T75" fmla="*/ 160073 h 4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sp>
        <p:nvSpPr>
          <p:cNvPr id="83" name="Freeform 110">
            <a:extLst>
              <a:ext uri="{FF2B5EF4-FFF2-40B4-BE49-F238E27FC236}">
                <a16:creationId xmlns:a16="http://schemas.microsoft.com/office/drawing/2014/main" id="{F2B05DD8-47B1-43AF-8A45-80FDB310B99B}"/>
              </a:ext>
            </a:extLst>
          </p:cNvPr>
          <p:cNvSpPr>
            <a:spLocks noChangeArrowheads="1"/>
          </p:cNvSpPr>
          <p:nvPr/>
        </p:nvSpPr>
        <p:spPr bwMode="auto">
          <a:xfrm>
            <a:off x="6744104" y="3131183"/>
            <a:ext cx="400645" cy="324186"/>
          </a:xfrm>
          <a:custGeom>
            <a:avLst/>
            <a:gdLst>
              <a:gd name="T0" fmla="*/ 199860 w 462"/>
              <a:gd name="T1" fmla="*/ 4060 h 373"/>
              <a:gd name="T2" fmla="*/ 199860 w 462"/>
              <a:gd name="T3" fmla="*/ 4060 h 373"/>
              <a:gd name="T4" fmla="*/ 4051 w 462"/>
              <a:gd name="T5" fmla="*/ 72182 h 373"/>
              <a:gd name="T6" fmla="*/ 4051 w 462"/>
              <a:gd name="T7" fmla="*/ 76243 h 373"/>
              <a:gd name="T8" fmla="*/ 44113 w 462"/>
              <a:gd name="T9" fmla="*/ 96093 h 373"/>
              <a:gd name="T10" fmla="*/ 44113 w 462"/>
              <a:gd name="T11" fmla="*/ 96093 h 373"/>
              <a:gd name="T12" fmla="*/ 72021 w 462"/>
              <a:gd name="T13" fmla="*/ 103762 h 373"/>
              <a:gd name="T14" fmla="*/ 195358 w 462"/>
              <a:gd name="T15" fmla="*/ 15790 h 373"/>
              <a:gd name="T16" fmla="*/ 195358 w 462"/>
              <a:gd name="T17" fmla="*/ 15790 h 373"/>
              <a:gd name="T18" fmla="*/ 108032 w 462"/>
              <a:gd name="T19" fmla="*/ 111883 h 373"/>
              <a:gd name="T20" fmla="*/ 108032 w 462"/>
              <a:gd name="T21" fmla="*/ 111883 h 373"/>
              <a:gd name="T22" fmla="*/ 103981 w 462"/>
              <a:gd name="T23" fmla="*/ 115943 h 373"/>
              <a:gd name="T24" fmla="*/ 108032 w 462"/>
              <a:gd name="T25" fmla="*/ 120003 h 373"/>
              <a:gd name="T26" fmla="*/ 108032 w 462"/>
              <a:gd name="T27" fmla="*/ 120003 h 373"/>
              <a:gd name="T28" fmla="*/ 163399 w 462"/>
              <a:gd name="T29" fmla="*/ 152034 h 373"/>
              <a:gd name="T30" fmla="*/ 175552 w 462"/>
              <a:gd name="T31" fmla="*/ 147974 h 373"/>
              <a:gd name="T32" fmla="*/ 207512 w 462"/>
              <a:gd name="T33" fmla="*/ 8121 h 373"/>
              <a:gd name="T34" fmla="*/ 199860 w 462"/>
              <a:gd name="T35" fmla="*/ 4060 h 373"/>
              <a:gd name="T36" fmla="*/ 72021 w 462"/>
              <a:gd name="T37" fmla="*/ 163764 h 373"/>
              <a:gd name="T38" fmla="*/ 72021 w 462"/>
              <a:gd name="T39" fmla="*/ 163764 h 373"/>
              <a:gd name="T40" fmla="*/ 76073 w 462"/>
              <a:gd name="T41" fmla="*/ 167824 h 373"/>
              <a:gd name="T42" fmla="*/ 108032 w 462"/>
              <a:gd name="T43" fmla="*/ 139853 h 373"/>
              <a:gd name="T44" fmla="*/ 72021 w 462"/>
              <a:gd name="T45" fmla="*/ 120003 h 373"/>
              <a:gd name="T46" fmla="*/ 72021 w 462"/>
              <a:gd name="T47" fmla="*/ 163764 h 37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wrap="none" lIns="34290" tIns="17145" rIns="34290" bIns="17145" anchor="ctr"/>
          <a:lstStyle/>
          <a:p>
            <a:endParaRPr lang="en-US"/>
          </a:p>
        </p:txBody>
      </p:sp>
      <p:grpSp>
        <p:nvGrpSpPr>
          <p:cNvPr id="84" name="Group 83">
            <a:extLst>
              <a:ext uri="{FF2B5EF4-FFF2-40B4-BE49-F238E27FC236}">
                <a16:creationId xmlns:a16="http://schemas.microsoft.com/office/drawing/2014/main" id="{A9A83332-BF07-4988-B8F7-61E68DD6253A}"/>
              </a:ext>
            </a:extLst>
          </p:cNvPr>
          <p:cNvGrpSpPr/>
          <p:nvPr/>
        </p:nvGrpSpPr>
        <p:grpSpPr>
          <a:xfrm>
            <a:off x="5923728" y="2230849"/>
            <a:ext cx="2656912" cy="1196240"/>
            <a:chOff x="5535332" y="858601"/>
            <a:chExt cx="2656912" cy="1196240"/>
          </a:xfrm>
        </p:grpSpPr>
        <p:sp>
          <p:nvSpPr>
            <p:cNvPr id="85" name="Speech Bubble: Rectangle with Corners Rounded 84">
              <a:extLst>
                <a:ext uri="{FF2B5EF4-FFF2-40B4-BE49-F238E27FC236}">
                  <a16:creationId xmlns:a16="http://schemas.microsoft.com/office/drawing/2014/main" id="{44053D9E-F710-48F7-97FD-0B684A7B9E5A}"/>
                </a:ext>
              </a:extLst>
            </p:cNvPr>
            <p:cNvSpPr/>
            <p:nvPr/>
          </p:nvSpPr>
          <p:spPr>
            <a:xfrm rot="16200000">
              <a:off x="6265668" y="128265"/>
              <a:ext cx="1196240" cy="2656912"/>
            </a:xfrm>
            <a:prstGeom prst="wedgeRoundRectCallout">
              <a:avLst>
                <a:gd name="adj1" fmla="val 13132"/>
                <a:gd name="adj2" fmla="val -15927"/>
                <a:gd name="adj3" fmla="val 16667"/>
              </a:avLst>
            </a:prstGeom>
            <a:solidFill>
              <a:schemeClr val="bg1"/>
            </a:solidFill>
            <a:ln>
              <a:noFill/>
            </a:ln>
            <a:effectLst>
              <a:outerShdw blurRad="266700" dist="2286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Rectangle 86">
              <a:extLst>
                <a:ext uri="{FF2B5EF4-FFF2-40B4-BE49-F238E27FC236}">
                  <a16:creationId xmlns:a16="http://schemas.microsoft.com/office/drawing/2014/main" id="{FD884D94-D2B7-402B-9D98-B9C7D8269111}"/>
                </a:ext>
              </a:extLst>
            </p:cNvPr>
            <p:cNvSpPr/>
            <p:nvPr/>
          </p:nvSpPr>
          <p:spPr>
            <a:xfrm>
              <a:off x="5621981" y="940231"/>
              <a:ext cx="2093532" cy="585610"/>
            </a:xfrm>
            <a:prstGeom prst="rect">
              <a:avLst/>
            </a:prstGeom>
          </p:spPr>
          <p:txBody>
            <a:bodyPr wrap="square">
              <a:spAutoFit/>
            </a:bodyPr>
            <a:lstStyle/>
            <a:p>
              <a:pPr>
                <a:lnSpc>
                  <a:spcPct val="120000"/>
                </a:lnSpc>
              </a:pPr>
              <a:r>
                <a:rPr lang="en-US" sz="1400" b="1" err="1">
                  <a:gradFill>
                    <a:gsLst>
                      <a:gs pos="0">
                        <a:schemeClr val="accent1">
                          <a:lumMod val="75000"/>
                        </a:schemeClr>
                      </a:gs>
                      <a:gs pos="100000">
                        <a:schemeClr val="accent1"/>
                      </a:gs>
                    </a:gsLst>
                    <a:lin ang="5400000" scaled="1"/>
                  </a:gradFill>
                  <a:cs typeface="Segoe UI" panose="020B0502040204020203" pitchFamily="34" charset="0"/>
                </a:rPr>
                <a:t>Infrastruktur</a:t>
              </a:r>
              <a:r>
                <a:rPr lang="en-US" sz="1400" b="1">
                  <a:gradFill>
                    <a:gsLst>
                      <a:gs pos="0">
                        <a:schemeClr val="accent1">
                          <a:lumMod val="75000"/>
                        </a:schemeClr>
                      </a:gs>
                      <a:gs pos="100000">
                        <a:schemeClr val="accent1"/>
                      </a:gs>
                    </a:gsLst>
                    <a:lin ang="5400000" scaled="1"/>
                  </a:gradFill>
                  <a:cs typeface="Segoe UI" panose="020B0502040204020203" pitchFamily="34" charset="0"/>
                </a:rPr>
                <a:t> und DevOps</a:t>
              </a:r>
            </a:p>
          </p:txBody>
        </p:sp>
        <p:sp>
          <p:nvSpPr>
            <p:cNvPr id="88" name="Rectangle 87">
              <a:extLst>
                <a:ext uri="{FF2B5EF4-FFF2-40B4-BE49-F238E27FC236}">
                  <a16:creationId xmlns:a16="http://schemas.microsoft.com/office/drawing/2014/main" id="{86EDBE7B-14C0-434D-A7B5-EAAD4B1AC968}"/>
                </a:ext>
              </a:extLst>
            </p:cNvPr>
            <p:cNvSpPr/>
            <p:nvPr/>
          </p:nvSpPr>
          <p:spPr>
            <a:xfrm>
              <a:off x="5621302" y="1521608"/>
              <a:ext cx="1926503" cy="327077"/>
            </a:xfrm>
            <a:prstGeom prst="rect">
              <a:avLst/>
            </a:prstGeom>
          </p:spPr>
          <p:txBody>
            <a:bodyPr wrap="square">
              <a:spAutoFit/>
            </a:bodyPr>
            <a:lstStyle/>
            <a:p>
              <a:pPr>
                <a:lnSpc>
                  <a:spcPct val="120000"/>
                </a:lnSpc>
              </a:pPr>
              <a:r>
                <a:rPr lang="en-US" sz="1400">
                  <a:solidFill>
                    <a:schemeClr val="tx1">
                      <a:lumMod val="65000"/>
                      <a:lumOff val="35000"/>
                    </a:schemeClr>
                  </a:solidFill>
                  <a:latin typeface="+mj-lt"/>
                  <a:cs typeface="Segoe UI Light" panose="020B0502040204020203" pitchFamily="34" charset="0"/>
                </a:rPr>
                <a:t>Wie </a:t>
              </a:r>
              <a:r>
                <a:rPr lang="en-US" sz="1400" err="1">
                  <a:solidFill>
                    <a:schemeClr val="tx1">
                      <a:lumMod val="65000"/>
                      <a:lumOff val="35000"/>
                    </a:schemeClr>
                  </a:solidFill>
                  <a:latin typeface="+mj-lt"/>
                  <a:cs typeface="Segoe UI Light" panose="020B0502040204020203" pitchFamily="34" charset="0"/>
                </a:rPr>
                <a:t>arbeiten</a:t>
              </a:r>
              <a:r>
                <a:rPr lang="en-US" sz="1400">
                  <a:solidFill>
                    <a:schemeClr val="tx1">
                      <a:lumMod val="65000"/>
                      <a:lumOff val="35000"/>
                    </a:schemeClr>
                  </a:solidFill>
                  <a:latin typeface="+mj-lt"/>
                  <a:cs typeface="Segoe UI Light" panose="020B0502040204020203" pitchFamily="34" charset="0"/>
                </a:rPr>
                <a:t> </a:t>
              </a:r>
              <a:r>
                <a:rPr lang="en-US" sz="1400" err="1">
                  <a:solidFill>
                    <a:schemeClr val="tx1">
                      <a:lumMod val="65000"/>
                      <a:lumOff val="35000"/>
                    </a:schemeClr>
                  </a:solidFill>
                  <a:latin typeface="+mj-lt"/>
                  <a:cs typeface="Segoe UI Light" panose="020B0502040204020203" pitchFamily="34" charset="0"/>
                </a:rPr>
                <a:t>wir</a:t>
              </a:r>
              <a:r>
                <a:rPr lang="en-US" sz="1400">
                  <a:solidFill>
                    <a:schemeClr val="tx1">
                      <a:lumMod val="65000"/>
                      <a:lumOff val="35000"/>
                    </a:schemeClr>
                  </a:solidFill>
                  <a:latin typeface="+mj-lt"/>
                  <a:cs typeface="Segoe UI Light" panose="020B0502040204020203" pitchFamily="34" charset="0"/>
                </a:rPr>
                <a:t>?</a:t>
              </a:r>
            </a:p>
          </p:txBody>
        </p:sp>
      </p:grpSp>
      <p:grpSp>
        <p:nvGrpSpPr>
          <p:cNvPr id="90" name="Group 89">
            <a:extLst>
              <a:ext uri="{FF2B5EF4-FFF2-40B4-BE49-F238E27FC236}">
                <a16:creationId xmlns:a16="http://schemas.microsoft.com/office/drawing/2014/main" id="{81D62B4A-8153-4353-9714-D33BA7C9EDA0}"/>
              </a:ext>
            </a:extLst>
          </p:cNvPr>
          <p:cNvGrpSpPr/>
          <p:nvPr/>
        </p:nvGrpSpPr>
        <p:grpSpPr>
          <a:xfrm>
            <a:off x="7175572" y="3639151"/>
            <a:ext cx="2656912" cy="1196240"/>
            <a:chOff x="5159259" y="846116"/>
            <a:chExt cx="2656912" cy="1196240"/>
          </a:xfrm>
        </p:grpSpPr>
        <p:sp>
          <p:nvSpPr>
            <p:cNvPr id="91" name="Speech Bubble: Rectangle with Corners Rounded 90">
              <a:extLst>
                <a:ext uri="{FF2B5EF4-FFF2-40B4-BE49-F238E27FC236}">
                  <a16:creationId xmlns:a16="http://schemas.microsoft.com/office/drawing/2014/main" id="{A6C5C84D-9D3C-4882-85E2-2F2E8879331C}"/>
                </a:ext>
              </a:extLst>
            </p:cNvPr>
            <p:cNvSpPr/>
            <p:nvPr/>
          </p:nvSpPr>
          <p:spPr>
            <a:xfrm rot="16200000">
              <a:off x="5889595" y="115780"/>
              <a:ext cx="1196240" cy="2656912"/>
            </a:xfrm>
            <a:prstGeom prst="wedgeRoundRectCallout">
              <a:avLst>
                <a:gd name="adj1" fmla="val 13132"/>
                <a:gd name="adj2" fmla="val -15927"/>
                <a:gd name="adj3" fmla="val 16667"/>
              </a:avLst>
            </a:prstGeom>
            <a:solidFill>
              <a:schemeClr val="bg1"/>
            </a:solidFill>
            <a:ln>
              <a:noFill/>
            </a:ln>
            <a:effectLst>
              <a:outerShdw blurRad="266700" dist="228600" dir="2700000" algn="tl"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3" name="Rectangle 92">
              <a:extLst>
                <a:ext uri="{FF2B5EF4-FFF2-40B4-BE49-F238E27FC236}">
                  <a16:creationId xmlns:a16="http://schemas.microsoft.com/office/drawing/2014/main" id="{A481C169-1441-4097-81C4-E25CA65E9B6C}"/>
                </a:ext>
              </a:extLst>
            </p:cNvPr>
            <p:cNvSpPr/>
            <p:nvPr/>
          </p:nvSpPr>
          <p:spPr>
            <a:xfrm>
              <a:off x="5203553" y="882982"/>
              <a:ext cx="2318324" cy="327077"/>
            </a:xfrm>
            <a:prstGeom prst="rect">
              <a:avLst/>
            </a:prstGeom>
          </p:spPr>
          <p:txBody>
            <a:bodyPr wrap="square">
              <a:spAutoFit/>
            </a:bodyPr>
            <a:lstStyle/>
            <a:p>
              <a:pPr>
                <a:lnSpc>
                  <a:spcPct val="120000"/>
                </a:lnSpc>
              </a:pPr>
              <a:r>
                <a:rPr lang="en-US" sz="1400" b="1" err="1">
                  <a:solidFill>
                    <a:schemeClr val="accent2"/>
                  </a:solidFill>
                  <a:cs typeface="Segoe UI" panose="020B0502040204020203" pitchFamily="34" charset="0"/>
                </a:rPr>
                <a:t>Marketresearch</a:t>
              </a:r>
              <a:r>
                <a:rPr lang="en-US" sz="1400" b="1">
                  <a:solidFill>
                    <a:schemeClr val="accent2"/>
                  </a:solidFill>
                  <a:cs typeface="Segoe UI" panose="020B0502040204020203" pitchFamily="34" charset="0"/>
                </a:rPr>
                <a:t> Results</a:t>
              </a:r>
            </a:p>
          </p:txBody>
        </p:sp>
        <p:sp>
          <p:nvSpPr>
            <p:cNvPr id="94" name="Rectangle 93">
              <a:extLst>
                <a:ext uri="{FF2B5EF4-FFF2-40B4-BE49-F238E27FC236}">
                  <a16:creationId xmlns:a16="http://schemas.microsoft.com/office/drawing/2014/main" id="{12FC3444-E548-4F41-A6A5-F70467FC1D45}"/>
                </a:ext>
              </a:extLst>
            </p:cNvPr>
            <p:cNvSpPr/>
            <p:nvPr/>
          </p:nvSpPr>
          <p:spPr>
            <a:xfrm>
              <a:off x="5203553" y="1156417"/>
              <a:ext cx="2510801" cy="844142"/>
            </a:xfrm>
            <a:prstGeom prst="rect">
              <a:avLst/>
            </a:prstGeom>
          </p:spPr>
          <p:txBody>
            <a:bodyPr wrap="square">
              <a:spAutoFit/>
            </a:bodyPr>
            <a:lstStyle/>
            <a:p>
              <a:pPr>
                <a:lnSpc>
                  <a:spcPct val="120000"/>
                </a:lnSpc>
              </a:pPr>
              <a:r>
                <a:rPr lang="de-DE" sz="1400">
                  <a:solidFill>
                    <a:schemeClr val="tx1">
                      <a:lumMod val="65000"/>
                      <a:lumOff val="35000"/>
                    </a:schemeClr>
                  </a:solidFill>
                  <a:latin typeface="+mj-lt"/>
                  <a:cs typeface="Segoe UI Light" panose="020B0502040204020203" pitchFamily="34" charset="0"/>
                </a:rPr>
                <a:t>Was sagt der aktuelle Markt und was wollen unsere potenziellen Nutzer ?</a:t>
              </a:r>
            </a:p>
          </p:txBody>
        </p:sp>
      </p:grpSp>
      <p:grpSp>
        <p:nvGrpSpPr>
          <p:cNvPr id="96" name="Group 95">
            <a:extLst>
              <a:ext uri="{FF2B5EF4-FFF2-40B4-BE49-F238E27FC236}">
                <a16:creationId xmlns:a16="http://schemas.microsoft.com/office/drawing/2014/main" id="{AC614353-721B-40B0-B726-988FC53AD68A}"/>
              </a:ext>
            </a:extLst>
          </p:cNvPr>
          <p:cNvGrpSpPr/>
          <p:nvPr/>
        </p:nvGrpSpPr>
        <p:grpSpPr>
          <a:xfrm>
            <a:off x="1666054" y="4824668"/>
            <a:ext cx="2656912" cy="1196240"/>
            <a:chOff x="4826702" y="764665"/>
            <a:chExt cx="2656912" cy="1196240"/>
          </a:xfrm>
        </p:grpSpPr>
        <p:sp>
          <p:nvSpPr>
            <p:cNvPr id="97" name="Speech Bubble: Rectangle with Corners Rounded 96">
              <a:extLst>
                <a:ext uri="{FF2B5EF4-FFF2-40B4-BE49-F238E27FC236}">
                  <a16:creationId xmlns:a16="http://schemas.microsoft.com/office/drawing/2014/main" id="{717E823F-653A-4EF9-9882-3959DA27A41D}"/>
                </a:ext>
              </a:extLst>
            </p:cNvPr>
            <p:cNvSpPr/>
            <p:nvPr/>
          </p:nvSpPr>
          <p:spPr>
            <a:xfrm rot="16200000">
              <a:off x="5557038" y="34329"/>
              <a:ext cx="1196240" cy="2656912"/>
            </a:xfrm>
            <a:prstGeom prst="wedgeRoundRectCallout">
              <a:avLst>
                <a:gd name="adj1" fmla="val 13132"/>
                <a:gd name="adj2" fmla="val -15927"/>
                <a:gd name="adj3" fmla="val 16667"/>
              </a:avLst>
            </a:prstGeom>
            <a:solidFill>
              <a:schemeClr val="bg1"/>
            </a:solidFill>
            <a:ln>
              <a:noFill/>
            </a:ln>
            <a:effectLst>
              <a:outerShdw blurRad="266700" dist="228600" dir="2700000" algn="tl" rotWithShape="0">
                <a:schemeClr val="accent3">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9" name="Rectangle 98">
              <a:extLst>
                <a:ext uri="{FF2B5EF4-FFF2-40B4-BE49-F238E27FC236}">
                  <a16:creationId xmlns:a16="http://schemas.microsoft.com/office/drawing/2014/main" id="{8B52AED5-093F-4B83-8FC6-0DA205257E8A}"/>
                </a:ext>
              </a:extLst>
            </p:cNvPr>
            <p:cNvSpPr/>
            <p:nvPr/>
          </p:nvSpPr>
          <p:spPr>
            <a:xfrm>
              <a:off x="5621981" y="940231"/>
              <a:ext cx="1410286" cy="327077"/>
            </a:xfrm>
            <a:prstGeom prst="rect">
              <a:avLst/>
            </a:prstGeom>
          </p:spPr>
          <p:txBody>
            <a:bodyPr wrap="square">
              <a:spAutoFit/>
            </a:bodyPr>
            <a:lstStyle/>
            <a:p>
              <a:pPr>
                <a:lnSpc>
                  <a:spcPct val="120000"/>
                </a:lnSpc>
              </a:pPr>
              <a:endParaRPr lang="en-US" sz="1400" b="1">
                <a:solidFill>
                  <a:schemeClr val="accent3"/>
                </a:solidFill>
                <a:cs typeface="Segoe UI" panose="020B0502040204020203" pitchFamily="34" charset="0"/>
              </a:endParaRPr>
            </a:p>
          </p:txBody>
        </p:sp>
      </p:grpSp>
      <p:sp>
        <p:nvSpPr>
          <p:cNvPr id="2" name="Oval 1">
            <a:extLst>
              <a:ext uri="{FF2B5EF4-FFF2-40B4-BE49-F238E27FC236}">
                <a16:creationId xmlns:a16="http://schemas.microsoft.com/office/drawing/2014/main" id="{FCA982F4-5D91-E2E6-A370-B95F8B74F0A6}"/>
              </a:ext>
            </a:extLst>
          </p:cNvPr>
          <p:cNvSpPr/>
          <p:nvPr/>
        </p:nvSpPr>
        <p:spPr>
          <a:xfrm>
            <a:off x="3192666" y="1205310"/>
            <a:ext cx="628650" cy="628650"/>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3" name="Text Placeholder 2">
            <a:extLst>
              <a:ext uri="{FF2B5EF4-FFF2-40B4-BE49-F238E27FC236}">
                <a16:creationId xmlns:a16="http://schemas.microsoft.com/office/drawing/2014/main" id="{FC6169BD-C95D-D53A-06E3-7E3C5EB7CC19}"/>
              </a:ext>
            </a:extLst>
          </p:cNvPr>
          <p:cNvSpPr txBox="1">
            <a:spLocks/>
          </p:cNvSpPr>
          <p:nvPr/>
        </p:nvSpPr>
        <p:spPr>
          <a:xfrm rot="20940455">
            <a:off x="3280188" y="1334969"/>
            <a:ext cx="453607" cy="369332"/>
          </a:xfrm>
          <a:prstGeom prst="rect">
            <a:avLst/>
          </a:prstGeom>
          <a:noFill/>
        </p:spPr>
        <p:txBody>
          <a:bodyPr wrap="square" rtlCol="0" anchor="ctr">
            <a:spAutoFit/>
          </a:bodyPr>
          <a:lstStyle>
            <a:defPPr>
              <a:defRPr lang="en-US"/>
            </a:defPPr>
            <a:lvl1pPr>
              <a:defRPr sz="1200">
                <a:solidFill>
                  <a:schemeClr val="tx1">
                    <a:lumMod val="65000"/>
                    <a:lumOff val="35000"/>
                  </a:schemeClr>
                </a:solidFill>
                <a:latin typeface="Calibri" panose="020F0502020204030204" pitchFamily="34" charset="0"/>
              </a:defRPr>
            </a:lvl1pPr>
            <a:lvl2pPr marL="1095566" indent="-365189" algn="l" defTabSz="1460754" rtl="0" eaLnBrk="1" latinLnBrk="0" hangingPunct="1">
              <a:lnSpc>
                <a:spcPct val="90000"/>
              </a:lnSpc>
              <a:spcBef>
                <a:spcPts val="799"/>
              </a:spcBef>
              <a:buFont typeface="Arial" panose="020B0604020202020204" pitchFamily="34" charset="0"/>
              <a:buChar char="•"/>
              <a:defRPr sz="3834" kern="1200">
                <a:solidFill>
                  <a:schemeClr val="tx1"/>
                </a:solidFill>
                <a:latin typeface="+mn-lt"/>
                <a:ea typeface="+mn-ea"/>
                <a:cs typeface="+mn-cs"/>
              </a:defRPr>
            </a:lvl2pPr>
            <a:lvl3pPr marL="1825943" indent="-365189" algn="l" defTabSz="1460754" rtl="0" eaLnBrk="1" latinLnBrk="0" hangingPunct="1">
              <a:lnSpc>
                <a:spcPct val="90000"/>
              </a:lnSpc>
              <a:spcBef>
                <a:spcPts val="799"/>
              </a:spcBef>
              <a:buFont typeface="Arial" panose="020B0604020202020204" pitchFamily="34" charset="0"/>
              <a:buChar char="•"/>
              <a:defRPr sz="3195" kern="1200">
                <a:solidFill>
                  <a:schemeClr val="tx1"/>
                </a:solidFill>
                <a:latin typeface="+mn-lt"/>
                <a:ea typeface="+mn-ea"/>
                <a:cs typeface="+mn-cs"/>
              </a:defRPr>
            </a:lvl3pPr>
            <a:lvl4pPr marL="2556320"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4pPr>
            <a:lvl5pPr marL="3286697"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5pPr>
            <a:lvl6pPr marL="4017074"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6pPr>
            <a:lvl7pPr marL="4747451"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7pPr>
            <a:lvl8pPr marL="5477828"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8pPr>
            <a:lvl9pPr marL="6208205" indent="-365189" algn="l" defTabSz="1460754" rtl="0" eaLnBrk="1" latinLnBrk="0" hangingPunct="1">
              <a:lnSpc>
                <a:spcPct val="90000"/>
              </a:lnSpc>
              <a:spcBef>
                <a:spcPts val="799"/>
              </a:spcBef>
              <a:buFont typeface="Arial" panose="020B0604020202020204" pitchFamily="34" charset="0"/>
              <a:buChar char="•"/>
              <a:defRPr sz="2876" kern="1200">
                <a:solidFill>
                  <a:schemeClr val="tx1"/>
                </a:solidFill>
                <a:latin typeface="+mn-lt"/>
                <a:ea typeface="+mn-ea"/>
                <a:cs typeface="+mn-cs"/>
              </a:defRPr>
            </a:lvl9pPr>
          </a:lstStyle>
          <a:p>
            <a:pPr algn="ctr"/>
            <a:r>
              <a:rPr lang="id-ID" sz="1800" b="1">
                <a:solidFill>
                  <a:schemeClr val="bg1"/>
                </a:solidFill>
                <a:latin typeface="+mn-lt"/>
                <a:ea typeface="Lato Black" panose="020F0502020204030203" pitchFamily="34" charset="0"/>
                <a:cs typeface="Lato Black" panose="020F0502020204030203" pitchFamily="34" charset="0"/>
              </a:rPr>
              <a:t>4</a:t>
            </a:r>
            <a:endParaRPr lang="en-US" sz="1800" b="1">
              <a:solidFill>
                <a:schemeClr val="bg1"/>
              </a:solidFill>
              <a:latin typeface="+mn-lt"/>
              <a:ea typeface="Lato Black" panose="020F0502020204030203" pitchFamily="34" charset="0"/>
              <a:cs typeface="Lato Black" panose="020F0502020204030203" pitchFamily="34" charset="0"/>
            </a:endParaRPr>
          </a:p>
        </p:txBody>
      </p:sp>
      <p:cxnSp>
        <p:nvCxnSpPr>
          <p:cNvPr id="37" name="Straight Connector 36">
            <a:extLst>
              <a:ext uri="{FF2B5EF4-FFF2-40B4-BE49-F238E27FC236}">
                <a16:creationId xmlns:a16="http://schemas.microsoft.com/office/drawing/2014/main" id="{013B9B6A-E142-1F82-607D-DF46E97CC335}"/>
              </a:ext>
            </a:extLst>
          </p:cNvPr>
          <p:cNvCxnSpPr/>
          <p:nvPr/>
        </p:nvCxnSpPr>
        <p:spPr>
          <a:xfrm>
            <a:off x="2602116" y="2384468"/>
            <a:ext cx="654050" cy="0"/>
          </a:xfrm>
          <a:prstGeom prst="line">
            <a:avLst/>
          </a:prstGeom>
          <a:ln w="15875">
            <a:solidFill>
              <a:schemeClr val="accent1"/>
            </a:solidFill>
            <a:prstDash val="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61DF0E6-A6D4-35D1-84E6-A5F0F6CC6A06}"/>
              </a:ext>
            </a:extLst>
          </p:cNvPr>
          <p:cNvGrpSpPr/>
          <p:nvPr/>
        </p:nvGrpSpPr>
        <p:grpSpPr>
          <a:xfrm>
            <a:off x="354241" y="1212294"/>
            <a:ext cx="2724360" cy="1196240"/>
            <a:chOff x="4806314" y="795945"/>
            <a:chExt cx="2724360" cy="1196240"/>
          </a:xfrm>
        </p:grpSpPr>
        <p:sp>
          <p:nvSpPr>
            <p:cNvPr id="39" name="Speech Bubble: Rectangle with Corners Rounded 84">
              <a:extLst>
                <a:ext uri="{FF2B5EF4-FFF2-40B4-BE49-F238E27FC236}">
                  <a16:creationId xmlns:a16="http://schemas.microsoft.com/office/drawing/2014/main" id="{1527C790-0FC3-1D80-CBF2-86F45B4FBF16}"/>
                </a:ext>
              </a:extLst>
            </p:cNvPr>
            <p:cNvSpPr/>
            <p:nvPr/>
          </p:nvSpPr>
          <p:spPr>
            <a:xfrm rot="16200000">
              <a:off x="5536650" y="65609"/>
              <a:ext cx="1196240" cy="2656912"/>
            </a:xfrm>
            <a:prstGeom prst="wedgeRoundRectCallout">
              <a:avLst>
                <a:gd name="adj1" fmla="val 13132"/>
                <a:gd name="adj2" fmla="val -15927"/>
                <a:gd name="adj3" fmla="val 16667"/>
              </a:avLst>
            </a:prstGeom>
            <a:solidFill>
              <a:schemeClr val="bg1"/>
            </a:solidFill>
            <a:ln>
              <a:noFill/>
            </a:ln>
            <a:effectLst>
              <a:outerShdw blurRad="266700" dist="228600" dir="2700000" algn="tl" rotWithShape="0">
                <a:schemeClr val="accent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B327803C-2E09-6AA4-390B-0446AB52F0BE}"/>
                </a:ext>
              </a:extLst>
            </p:cNvPr>
            <p:cNvSpPr/>
            <p:nvPr/>
          </p:nvSpPr>
          <p:spPr>
            <a:xfrm>
              <a:off x="5621981" y="940231"/>
              <a:ext cx="1416344" cy="327077"/>
            </a:xfrm>
            <a:prstGeom prst="rect">
              <a:avLst/>
            </a:prstGeom>
          </p:spPr>
          <p:txBody>
            <a:bodyPr wrap="square">
              <a:spAutoFit/>
            </a:bodyPr>
            <a:lstStyle/>
            <a:p>
              <a:pPr>
                <a:lnSpc>
                  <a:spcPct val="120000"/>
                </a:lnSpc>
              </a:pPr>
              <a:r>
                <a:rPr lang="en-US" sz="1400" b="1">
                  <a:gradFill>
                    <a:gsLst>
                      <a:gs pos="0">
                        <a:schemeClr val="accent1">
                          <a:lumMod val="75000"/>
                        </a:schemeClr>
                      </a:gs>
                      <a:gs pos="100000">
                        <a:schemeClr val="accent1"/>
                      </a:gs>
                    </a:gsLst>
                    <a:lin ang="5400000" scaled="1"/>
                  </a:gradFill>
                  <a:cs typeface="Segoe UI" panose="020B0502040204020203" pitchFamily="34" charset="0"/>
                </a:rPr>
                <a:t>Kick Off</a:t>
              </a:r>
            </a:p>
          </p:txBody>
        </p:sp>
        <p:sp>
          <p:nvSpPr>
            <p:cNvPr id="41" name="Rectangle 40">
              <a:extLst>
                <a:ext uri="{FF2B5EF4-FFF2-40B4-BE49-F238E27FC236}">
                  <a16:creationId xmlns:a16="http://schemas.microsoft.com/office/drawing/2014/main" id="{375652E2-48E9-B31A-B6C3-7BBB6B1FCC0B}"/>
                </a:ext>
              </a:extLst>
            </p:cNvPr>
            <p:cNvSpPr/>
            <p:nvPr/>
          </p:nvSpPr>
          <p:spPr>
            <a:xfrm>
              <a:off x="5604171" y="1353579"/>
              <a:ext cx="1926503" cy="585610"/>
            </a:xfrm>
            <a:prstGeom prst="rect">
              <a:avLst/>
            </a:prstGeom>
          </p:spPr>
          <p:txBody>
            <a:bodyPr wrap="square">
              <a:spAutoFit/>
            </a:bodyPr>
            <a:lstStyle/>
            <a:p>
              <a:pPr>
                <a:lnSpc>
                  <a:spcPct val="120000"/>
                </a:lnSpc>
              </a:pPr>
              <a:r>
                <a:rPr lang="en-US" sz="1400">
                  <a:solidFill>
                    <a:schemeClr val="tx1">
                      <a:lumMod val="65000"/>
                      <a:lumOff val="35000"/>
                    </a:schemeClr>
                  </a:solidFill>
                  <a:latin typeface="+mj-lt"/>
                  <a:cs typeface="Segoe UI Light" panose="020B0502040204020203" pitchFamily="34" charset="0"/>
                </a:rPr>
                <a:t>Workflow, All Hands, Team Structure</a:t>
              </a:r>
            </a:p>
          </p:txBody>
        </p:sp>
      </p:grpSp>
      <p:grpSp>
        <p:nvGrpSpPr>
          <p:cNvPr id="42" name="Group 41">
            <a:extLst>
              <a:ext uri="{FF2B5EF4-FFF2-40B4-BE49-F238E27FC236}">
                <a16:creationId xmlns:a16="http://schemas.microsoft.com/office/drawing/2014/main" id="{A792F705-8F87-9BA9-A492-808174A0BD21}"/>
              </a:ext>
            </a:extLst>
          </p:cNvPr>
          <p:cNvGrpSpPr/>
          <p:nvPr/>
        </p:nvGrpSpPr>
        <p:grpSpPr>
          <a:xfrm>
            <a:off x="4193658" y="4968277"/>
            <a:ext cx="2656912" cy="1196240"/>
            <a:chOff x="5183206" y="868490"/>
            <a:chExt cx="2656912" cy="1196240"/>
          </a:xfrm>
        </p:grpSpPr>
        <p:sp>
          <p:nvSpPr>
            <p:cNvPr id="43" name="Speech Bubble: Rectangle with Corners Rounded 90">
              <a:extLst>
                <a:ext uri="{FF2B5EF4-FFF2-40B4-BE49-F238E27FC236}">
                  <a16:creationId xmlns:a16="http://schemas.microsoft.com/office/drawing/2014/main" id="{004C10F0-9B68-2D25-666B-48EAE746D153}"/>
                </a:ext>
              </a:extLst>
            </p:cNvPr>
            <p:cNvSpPr/>
            <p:nvPr/>
          </p:nvSpPr>
          <p:spPr>
            <a:xfrm rot="16200000">
              <a:off x="5913542" y="138154"/>
              <a:ext cx="1196240" cy="2656912"/>
            </a:xfrm>
            <a:prstGeom prst="wedgeRoundRectCallout">
              <a:avLst>
                <a:gd name="adj1" fmla="val 13132"/>
                <a:gd name="adj2" fmla="val -15927"/>
                <a:gd name="adj3" fmla="val 16667"/>
              </a:avLst>
            </a:prstGeom>
            <a:solidFill>
              <a:schemeClr val="bg1"/>
            </a:solidFill>
            <a:ln>
              <a:noFill/>
            </a:ln>
            <a:effectLst>
              <a:outerShdw blurRad="266700" dist="228600" dir="2700000" algn="tl" rotWithShape="0">
                <a:schemeClr val="accent2">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29BDE5A3-CDB0-43D3-D834-AC13ED4311C4}"/>
                </a:ext>
              </a:extLst>
            </p:cNvPr>
            <p:cNvSpPr/>
            <p:nvPr/>
          </p:nvSpPr>
          <p:spPr>
            <a:xfrm>
              <a:off x="5621980" y="940231"/>
              <a:ext cx="2060699" cy="585610"/>
            </a:xfrm>
            <a:prstGeom prst="rect">
              <a:avLst/>
            </a:prstGeom>
          </p:spPr>
          <p:txBody>
            <a:bodyPr wrap="square">
              <a:spAutoFit/>
            </a:bodyPr>
            <a:lstStyle/>
            <a:p>
              <a:pPr>
                <a:lnSpc>
                  <a:spcPct val="120000"/>
                </a:lnSpc>
              </a:pPr>
              <a:r>
                <a:rPr lang="en-US" sz="1400" b="1" err="1">
                  <a:solidFill>
                    <a:schemeClr val="accent2"/>
                  </a:solidFill>
                  <a:cs typeface="Segoe UI" panose="020B0502040204020203" pitchFamily="34" charset="0"/>
                </a:rPr>
                <a:t>Projekt</a:t>
              </a:r>
              <a:r>
                <a:rPr lang="en-US" sz="1400" b="1">
                  <a:solidFill>
                    <a:schemeClr val="accent2"/>
                  </a:solidFill>
                  <a:cs typeface="Segoe UI" panose="020B0502040204020203" pitchFamily="34" charset="0"/>
                </a:rPr>
                <a:t>- </a:t>
              </a:r>
              <a:r>
                <a:rPr lang="en-US" sz="1400" b="1" err="1">
                  <a:solidFill>
                    <a:schemeClr val="accent2"/>
                  </a:solidFill>
                  <a:cs typeface="Segoe UI" panose="020B0502040204020203" pitchFamily="34" charset="0"/>
                </a:rPr>
                <a:t>Zieldefinition</a:t>
              </a:r>
              <a:r>
                <a:rPr lang="en-US" sz="1400" b="1">
                  <a:solidFill>
                    <a:schemeClr val="accent2"/>
                  </a:solidFill>
                  <a:cs typeface="Segoe UI" panose="020B0502040204020203" pitchFamily="34" charset="0"/>
                </a:rPr>
                <a:t>, </a:t>
              </a:r>
              <a:r>
                <a:rPr lang="en-US" sz="1400" b="1" err="1">
                  <a:solidFill>
                    <a:schemeClr val="accent2"/>
                  </a:solidFill>
                  <a:cs typeface="Segoe UI" panose="020B0502040204020203" pitchFamily="34" charset="0"/>
                </a:rPr>
                <a:t>Objektive</a:t>
              </a:r>
              <a:endParaRPr lang="en-US" sz="1400" b="1">
                <a:solidFill>
                  <a:schemeClr val="accent2"/>
                </a:solidFill>
                <a:cs typeface="Segoe UI" panose="020B0502040204020203" pitchFamily="34" charset="0"/>
              </a:endParaRPr>
            </a:p>
          </p:txBody>
        </p:sp>
        <p:sp>
          <p:nvSpPr>
            <p:cNvPr id="45" name="Rectangle 44">
              <a:extLst>
                <a:ext uri="{FF2B5EF4-FFF2-40B4-BE49-F238E27FC236}">
                  <a16:creationId xmlns:a16="http://schemas.microsoft.com/office/drawing/2014/main" id="{606B46AB-A46B-8DD8-3F50-EB6C5CBFA48B}"/>
                </a:ext>
              </a:extLst>
            </p:cNvPr>
            <p:cNvSpPr/>
            <p:nvPr/>
          </p:nvSpPr>
          <p:spPr>
            <a:xfrm>
              <a:off x="5633252" y="1519273"/>
              <a:ext cx="1926503" cy="327077"/>
            </a:xfrm>
            <a:prstGeom prst="rect">
              <a:avLst/>
            </a:prstGeom>
          </p:spPr>
          <p:txBody>
            <a:bodyPr wrap="square">
              <a:spAutoFit/>
            </a:bodyPr>
            <a:lstStyle/>
            <a:p>
              <a:pPr>
                <a:lnSpc>
                  <a:spcPct val="120000"/>
                </a:lnSpc>
              </a:pPr>
              <a:r>
                <a:rPr lang="en-US" sz="1400">
                  <a:solidFill>
                    <a:schemeClr val="tx1">
                      <a:lumMod val="65000"/>
                      <a:lumOff val="35000"/>
                    </a:schemeClr>
                  </a:solidFill>
                  <a:latin typeface="+mj-lt"/>
                  <a:cs typeface="Segoe UI Light" panose="020B0502040204020203" pitchFamily="34" charset="0"/>
                </a:rPr>
                <a:t>Wo </a:t>
              </a:r>
              <a:r>
                <a:rPr lang="en-US" sz="1400" err="1">
                  <a:solidFill>
                    <a:schemeClr val="tx1">
                      <a:lumMod val="65000"/>
                      <a:lumOff val="35000"/>
                    </a:schemeClr>
                  </a:solidFill>
                  <a:latin typeface="+mj-lt"/>
                  <a:cs typeface="Segoe UI Light" panose="020B0502040204020203" pitchFamily="34" charset="0"/>
                </a:rPr>
                <a:t>wollen</a:t>
              </a:r>
              <a:r>
                <a:rPr lang="en-US" sz="1400">
                  <a:solidFill>
                    <a:schemeClr val="tx1">
                      <a:lumMod val="65000"/>
                      <a:lumOff val="35000"/>
                    </a:schemeClr>
                  </a:solidFill>
                  <a:latin typeface="+mj-lt"/>
                  <a:cs typeface="Segoe UI Light" panose="020B0502040204020203" pitchFamily="34" charset="0"/>
                </a:rPr>
                <a:t> </a:t>
              </a:r>
              <a:r>
                <a:rPr lang="en-US" sz="1400" err="1">
                  <a:solidFill>
                    <a:schemeClr val="tx1">
                      <a:lumMod val="65000"/>
                      <a:lumOff val="35000"/>
                    </a:schemeClr>
                  </a:solidFill>
                  <a:latin typeface="+mj-lt"/>
                  <a:cs typeface="Segoe UI Light" panose="020B0502040204020203" pitchFamily="34" charset="0"/>
                </a:rPr>
                <a:t>wir</a:t>
              </a:r>
              <a:r>
                <a:rPr lang="en-US" sz="1400">
                  <a:solidFill>
                    <a:schemeClr val="tx1">
                      <a:lumMod val="65000"/>
                      <a:lumOff val="35000"/>
                    </a:schemeClr>
                  </a:solidFill>
                  <a:latin typeface="+mj-lt"/>
                  <a:cs typeface="Segoe UI Light" panose="020B0502040204020203" pitchFamily="34" charset="0"/>
                </a:rPr>
                <a:t> </a:t>
              </a:r>
              <a:r>
                <a:rPr lang="en-US" sz="1400" err="1">
                  <a:solidFill>
                    <a:schemeClr val="tx1">
                      <a:lumMod val="65000"/>
                      <a:lumOff val="35000"/>
                    </a:schemeClr>
                  </a:solidFill>
                  <a:latin typeface="+mj-lt"/>
                  <a:cs typeface="Segoe UI Light" panose="020B0502040204020203" pitchFamily="34" charset="0"/>
                </a:rPr>
                <a:t>hin</a:t>
              </a:r>
              <a:r>
                <a:rPr lang="en-US" sz="1400">
                  <a:solidFill>
                    <a:schemeClr val="tx1">
                      <a:lumMod val="65000"/>
                      <a:lumOff val="35000"/>
                    </a:schemeClr>
                  </a:solidFill>
                  <a:latin typeface="+mj-lt"/>
                  <a:cs typeface="Segoe UI Light" panose="020B0502040204020203" pitchFamily="34" charset="0"/>
                </a:rPr>
                <a:t>?</a:t>
              </a:r>
            </a:p>
          </p:txBody>
        </p:sp>
      </p:grpSp>
    </p:spTree>
    <p:extLst>
      <p:ext uri="{BB962C8B-B14F-4D97-AF65-F5344CB8AC3E}">
        <p14:creationId xmlns:p14="http://schemas.microsoft.com/office/powerpoint/2010/main" val="311297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0C892F9-C7F0-9A49-8988-26BC756346B0}"/>
              </a:ext>
            </a:extLst>
          </p:cNvPr>
          <p:cNvSpPr txBox="1"/>
          <p:nvPr/>
        </p:nvSpPr>
        <p:spPr>
          <a:xfrm>
            <a:off x="794283" y="451772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en-US" sz="1600" b="1">
                <a:solidFill>
                  <a:schemeClr val="bg1"/>
                </a:solidFill>
                <a:latin typeface="Roboto"/>
                <a:ea typeface="Roboto"/>
                <a:cs typeface="Roboto"/>
              </a:rPr>
              <a:t>Midlife Christian, 40</a:t>
            </a:r>
            <a:endParaRPr lang="de-DE">
              <a:solidFill>
                <a:schemeClr val="bg1"/>
              </a:solidFill>
            </a:endParaRPr>
          </a:p>
        </p:txBody>
      </p:sp>
      <p:sp>
        <p:nvSpPr>
          <p:cNvPr id="18" name="TextBox 17">
            <a:extLst>
              <a:ext uri="{FF2B5EF4-FFF2-40B4-BE49-F238E27FC236}">
                <a16:creationId xmlns:a16="http://schemas.microsoft.com/office/drawing/2014/main" id="{BA4209EE-E0EC-1742-A870-32FDA1EADC4A}"/>
              </a:ext>
            </a:extLst>
          </p:cNvPr>
          <p:cNvSpPr txBox="1"/>
          <p:nvPr/>
        </p:nvSpPr>
        <p:spPr>
          <a:xfrm>
            <a:off x="794283" y="5009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en-US" sz="1200">
                <a:solidFill>
                  <a:schemeClr val="bg1"/>
                </a:solidFill>
                <a:latin typeface="Roboto"/>
                <a:ea typeface="Roboto"/>
                <a:cs typeface="Roboto"/>
              </a:rPr>
              <a:t>Vice President </a:t>
            </a:r>
            <a:r>
              <a:rPr lang="en-US" sz="1200" err="1">
                <a:solidFill>
                  <a:schemeClr val="bg1"/>
                </a:solidFill>
                <a:latin typeface="Roboto"/>
                <a:ea typeface="Roboto"/>
                <a:cs typeface="Roboto"/>
              </a:rPr>
              <a:t>im</a:t>
            </a:r>
            <a:r>
              <a:rPr lang="en-US" sz="1200">
                <a:solidFill>
                  <a:schemeClr val="bg1"/>
                </a:solidFill>
                <a:latin typeface="Roboto"/>
                <a:ea typeface="Roboto"/>
                <a:cs typeface="Roboto"/>
              </a:rPr>
              <a:t> Logistik Konzern</a:t>
            </a:r>
            <a:endParaRPr lang="en-US" sz="1200">
              <a:solidFill>
                <a:schemeClr val="bg1"/>
              </a:solidFill>
              <a:latin typeface="Roboto" panose="02000000000000000000" pitchFamily="2" charset="0"/>
              <a:ea typeface="Roboto" panose="02000000000000000000" pitchFamily="2" charset="0"/>
            </a:endParaRPr>
          </a:p>
        </p:txBody>
      </p:sp>
      <p:sp>
        <p:nvSpPr>
          <p:cNvPr id="19" name="TextBox 18">
            <a:extLst>
              <a:ext uri="{FF2B5EF4-FFF2-40B4-BE49-F238E27FC236}">
                <a16:creationId xmlns:a16="http://schemas.microsoft.com/office/drawing/2014/main" id="{3CB73D64-0FF0-CB4D-9816-4F97F993B03E}"/>
              </a:ext>
            </a:extLst>
          </p:cNvPr>
          <p:cNvSpPr txBox="1"/>
          <p:nvPr/>
        </p:nvSpPr>
        <p:spPr>
          <a:xfrm>
            <a:off x="794283" y="550608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en-US" sz="1200">
                <a:solidFill>
                  <a:schemeClr val="bg1"/>
                </a:solidFill>
                <a:latin typeface="Roboto"/>
                <a:ea typeface="Roboto"/>
                <a:cs typeface="Roboto"/>
              </a:rPr>
              <a:t>Gravenhorst, Germany</a:t>
            </a:r>
            <a:endParaRPr lang="de-DE">
              <a:solidFill>
                <a:schemeClr val="bg1"/>
              </a:solidFill>
            </a:endParaRPr>
          </a:p>
        </p:txBody>
      </p:sp>
      <p:sp>
        <p:nvSpPr>
          <p:cNvPr id="22" name="Rectangle 2">
            <a:extLst>
              <a:ext uri="{FF2B5EF4-FFF2-40B4-BE49-F238E27FC236}">
                <a16:creationId xmlns:a16="http://schemas.microsoft.com/office/drawing/2014/main" id="{4697FBAD-51BA-C86D-E59D-BC887E5F1854}"/>
              </a:ext>
            </a:extLst>
          </p:cNvPr>
          <p:cNvSpPr/>
          <p:nvPr/>
        </p:nvSpPr>
        <p:spPr>
          <a:xfrm>
            <a:off x="6897624" y="3426976"/>
            <a:ext cx="5009241" cy="3136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tangle 4">
            <a:extLst>
              <a:ext uri="{FF2B5EF4-FFF2-40B4-BE49-F238E27FC236}">
                <a16:creationId xmlns:a16="http://schemas.microsoft.com/office/drawing/2014/main" id="{6D941FDB-E752-864A-EAE3-2A2E637C5F5B}"/>
              </a:ext>
            </a:extLst>
          </p:cNvPr>
          <p:cNvSpPr/>
          <p:nvPr/>
        </p:nvSpPr>
        <p:spPr>
          <a:xfrm>
            <a:off x="9011077" y="288459"/>
            <a:ext cx="1117691" cy="3132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tangle 5">
            <a:extLst>
              <a:ext uri="{FF2B5EF4-FFF2-40B4-BE49-F238E27FC236}">
                <a16:creationId xmlns:a16="http://schemas.microsoft.com/office/drawing/2014/main" id="{442F658C-7DDA-DEE0-5DD8-442A59035E4C}"/>
              </a:ext>
            </a:extLst>
          </p:cNvPr>
          <p:cNvSpPr/>
          <p:nvPr/>
        </p:nvSpPr>
        <p:spPr>
          <a:xfrm>
            <a:off x="3992194" y="3429001"/>
            <a:ext cx="2905433" cy="935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TextBox 25">
            <a:extLst>
              <a:ext uri="{FF2B5EF4-FFF2-40B4-BE49-F238E27FC236}">
                <a16:creationId xmlns:a16="http://schemas.microsoft.com/office/drawing/2014/main" id="{7B20906B-8805-1625-F02E-19316615A19E}"/>
              </a:ext>
            </a:extLst>
          </p:cNvPr>
          <p:cNvSpPr txBox="1"/>
          <p:nvPr/>
        </p:nvSpPr>
        <p:spPr>
          <a:xfrm>
            <a:off x="7249207" y="3796348"/>
            <a:ext cx="4319683"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Technikvertrautheit</a:t>
            </a:r>
            <a:endParaRPr lang="de-DE" sz="1600" b="1">
              <a:solidFill>
                <a:schemeClr val="accent1"/>
              </a:solidFill>
              <a:latin typeface="Roboto" panose="02000000000000000000" pitchFamily="2" charset="0"/>
              <a:ea typeface="Roboto" panose="02000000000000000000" pitchFamily="2" charset="0"/>
            </a:endParaRPr>
          </a:p>
        </p:txBody>
      </p:sp>
      <p:sp>
        <p:nvSpPr>
          <p:cNvPr id="102" name="TextBox 26">
            <a:extLst>
              <a:ext uri="{FF2B5EF4-FFF2-40B4-BE49-F238E27FC236}">
                <a16:creationId xmlns:a16="http://schemas.microsoft.com/office/drawing/2014/main" id="{DB91CE09-AEE7-E077-076F-3B64BA48AE67}"/>
              </a:ext>
            </a:extLst>
          </p:cNvPr>
          <p:cNvSpPr txBox="1"/>
          <p:nvPr/>
        </p:nvSpPr>
        <p:spPr>
          <a:xfrm>
            <a:off x="7244987" y="4267311"/>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Internet</a:t>
            </a:r>
          </a:p>
        </p:txBody>
      </p:sp>
      <p:sp>
        <p:nvSpPr>
          <p:cNvPr id="106" name="Oval 27">
            <a:extLst>
              <a:ext uri="{FF2B5EF4-FFF2-40B4-BE49-F238E27FC236}">
                <a16:creationId xmlns:a16="http://schemas.microsoft.com/office/drawing/2014/main" id="{83DD1B60-1B15-0599-3322-3C9262E30533}"/>
              </a:ext>
            </a:extLst>
          </p:cNvPr>
          <p:cNvSpPr/>
          <p:nvPr/>
        </p:nvSpPr>
        <p:spPr>
          <a:xfrm>
            <a:off x="8417197"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Oval 28">
            <a:extLst>
              <a:ext uri="{FF2B5EF4-FFF2-40B4-BE49-F238E27FC236}">
                <a16:creationId xmlns:a16="http://schemas.microsoft.com/office/drawing/2014/main" id="{7DA51984-3EE5-DAC3-D3EE-E13039ACFCD7}"/>
              </a:ext>
            </a:extLst>
          </p:cNvPr>
          <p:cNvSpPr/>
          <p:nvPr/>
        </p:nvSpPr>
        <p:spPr>
          <a:xfrm>
            <a:off x="8730458"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Oval 29">
            <a:extLst>
              <a:ext uri="{FF2B5EF4-FFF2-40B4-BE49-F238E27FC236}">
                <a16:creationId xmlns:a16="http://schemas.microsoft.com/office/drawing/2014/main" id="{D52F9860-A32E-2DEA-4204-D65E6510B31E}"/>
              </a:ext>
            </a:extLst>
          </p:cNvPr>
          <p:cNvSpPr/>
          <p:nvPr/>
        </p:nvSpPr>
        <p:spPr>
          <a:xfrm>
            <a:off x="9043719"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8" name="Oval 30">
            <a:extLst>
              <a:ext uri="{FF2B5EF4-FFF2-40B4-BE49-F238E27FC236}">
                <a16:creationId xmlns:a16="http://schemas.microsoft.com/office/drawing/2014/main" id="{0D4BB5B4-B86B-A5E2-0EB4-43DB2D72A002}"/>
              </a:ext>
            </a:extLst>
          </p:cNvPr>
          <p:cNvSpPr/>
          <p:nvPr/>
        </p:nvSpPr>
        <p:spPr>
          <a:xfrm>
            <a:off x="9356981"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Oval 31">
            <a:extLst>
              <a:ext uri="{FF2B5EF4-FFF2-40B4-BE49-F238E27FC236}">
                <a16:creationId xmlns:a16="http://schemas.microsoft.com/office/drawing/2014/main" id="{F560BA64-B1F2-A4ED-C63C-DDCE13234A47}"/>
              </a:ext>
            </a:extLst>
          </p:cNvPr>
          <p:cNvSpPr/>
          <p:nvPr/>
        </p:nvSpPr>
        <p:spPr>
          <a:xfrm>
            <a:off x="9670242"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Oval 32">
            <a:extLst>
              <a:ext uri="{FF2B5EF4-FFF2-40B4-BE49-F238E27FC236}">
                <a16:creationId xmlns:a16="http://schemas.microsoft.com/office/drawing/2014/main" id="{8FCA1344-73EE-5D30-26A2-FFC194C9B93E}"/>
              </a:ext>
            </a:extLst>
          </p:cNvPr>
          <p:cNvSpPr/>
          <p:nvPr/>
        </p:nvSpPr>
        <p:spPr>
          <a:xfrm>
            <a:off x="9983503"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Oval 33">
            <a:extLst>
              <a:ext uri="{FF2B5EF4-FFF2-40B4-BE49-F238E27FC236}">
                <a16:creationId xmlns:a16="http://schemas.microsoft.com/office/drawing/2014/main" id="{4FB63BEB-EA1B-3F14-407A-29D8965C4A40}"/>
              </a:ext>
            </a:extLst>
          </p:cNvPr>
          <p:cNvSpPr/>
          <p:nvPr/>
        </p:nvSpPr>
        <p:spPr>
          <a:xfrm>
            <a:off x="10296764"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0" name="Oval 34">
            <a:extLst>
              <a:ext uri="{FF2B5EF4-FFF2-40B4-BE49-F238E27FC236}">
                <a16:creationId xmlns:a16="http://schemas.microsoft.com/office/drawing/2014/main" id="{004DD939-9C30-E433-63E5-34C647CF955C}"/>
              </a:ext>
            </a:extLst>
          </p:cNvPr>
          <p:cNvSpPr/>
          <p:nvPr/>
        </p:nvSpPr>
        <p:spPr>
          <a:xfrm>
            <a:off x="10610026"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Oval 35">
            <a:extLst>
              <a:ext uri="{FF2B5EF4-FFF2-40B4-BE49-F238E27FC236}">
                <a16:creationId xmlns:a16="http://schemas.microsoft.com/office/drawing/2014/main" id="{5841605E-E722-DF8D-14BE-72D2E8E10713}"/>
              </a:ext>
            </a:extLst>
          </p:cNvPr>
          <p:cNvSpPr/>
          <p:nvPr/>
        </p:nvSpPr>
        <p:spPr>
          <a:xfrm>
            <a:off x="10923287"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val 36">
            <a:extLst>
              <a:ext uri="{FF2B5EF4-FFF2-40B4-BE49-F238E27FC236}">
                <a16:creationId xmlns:a16="http://schemas.microsoft.com/office/drawing/2014/main" id="{1AAFD6DD-C2FF-4377-4F82-7AC58E787131}"/>
              </a:ext>
            </a:extLst>
          </p:cNvPr>
          <p:cNvSpPr/>
          <p:nvPr/>
        </p:nvSpPr>
        <p:spPr>
          <a:xfrm>
            <a:off x="11236550"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6" name="TextBox 37">
            <a:extLst>
              <a:ext uri="{FF2B5EF4-FFF2-40B4-BE49-F238E27FC236}">
                <a16:creationId xmlns:a16="http://schemas.microsoft.com/office/drawing/2014/main" id="{23925487-A18C-72CC-ACB1-82663B58270E}"/>
              </a:ext>
            </a:extLst>
          </p:cNvPr>
          <p:cNvSpPr txBox="1"/>
          <p:nvPr/>
        </p:nvSpPr>
        <p:spPr>
          <a:xfrm>
            <a:off x="7244987" y="4599688"/>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Social Media</a:t>
            </a:r>
          </a:p>
        </p:txBody>
      </p:sp>
      <p:sp>
        <p:nvSpPr>
          <p:cNvPr id="138" name="Oval 38">
            <a:extLst>
              <a:ext uri="{FF2B5EF4-FFF2-40B4-BE49-F238E27FC236}">
                <a16:creationId xmlns:a16="http://schemas.microsoft.com/office/drawing/2014/main" id="{2B76987F-4A00-5040-FA03-61EF55CB1C66}"/>
              </a:ext>
            </a:extLst>
          </p:cNvPr>
          <p:cNvSpPr/>
          <p:nvPr/>
        </p:nvSpPr>
        <p:spPr>
          <a:xfrm>
            <a:off x="841719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0" name="Oval 39">
            <a:extLst>
              <a:ext uri="{FF2B5EF4-FFF2-40B4-BE49-F238E27FC236}">
                <a16:creationId xmlns:a16="http://schemas.microsoft.com/office/drawing/2014/main" id="{92E6D63B-69FA-63A8-6A3F-47A66701FB73}"/>
              </a:ext>
            </a:extLst>
          </p:cNvPr>
          <p:cNvSpPr/>
          <p:nvPr/>
        </p:nvSpPr>
        <p:spPr>
          <a:xfrm>
            <a:off x="8730458"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2" name="Oval 40">
            <a:extLst>
              <a:ext uri="{FF2B5EF4-FFF2-40B4-BE49-F238E27FC236}">
                <a16:creationId xmlns:a16="http://schemas.microsoft.com/office/drawing/2014/main" id="{7073D5B8-0AC2-1A85-E512-AF1FC1F1392B}"/>
              </a:ext>
            </a:extLst>
          </p:cNvPr>
          <p:cNvSpPr/>
          <p:nvPr/>
        </p:nvSpPr>
        <p:spPr>
          <a:xfrm>
            <a:off x="9043719"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4" name="Oval 41">
            <a:extLst>
              <a:ext uri="{FF2B5EF4-FFF2-40B4-BE49-F238E27FC236}">
                <a16:creationId xmlns:a16="http://schemas.microsoft.com/office/drawing/2014/main" id="{97A8EEB9-A94B-2558-5A93-AA816B811254}"/>
              </a:ext>
            </a:extLst>
          </p:cNvPr>
          <p:cNvSpPr/>
          <p:nvPr/>
        </p:nvSpPr>
        <p:spPr>
          <a:xfrm>
            <a:off x="9356981"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6" name="Oval 42">
            <a:extLst>
              <a:ext uri="{FF2B5EF4-FFF2-40B4-BE49-F238E27FC236}">
                <a16:creationId xmlns:a16="http://schemas.microsoft.com/office/drawing/2014/main" id="{3DF1F823-AF9B-0DF1-8A1E-5BE0418F2B93}"/>
              </a:ext>
            </a:extLst>
          </p:cNvPr>
          <p:cNvSpPr/>
          <p:nvPr/>
        </p:nvSpPr>
        <p:spPr>
          <a:xfrm>
            <a:off x="9670242"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Oval 46">
            <a:extLst>
              <a:ext uri="{FF2B5EF4-FFF2-40B4-BE49-F238E27FC236}">
                <a16:creationId xmlns:a16="http://schemas.microsoft.com/office/drawing/2014/main" id="{2CC907C0-01AB-184B-3B7F-307C068A9F3F}"/>
              </a:ext>
            </a:extLst>
          </p:cNvPr>
          <p:cNvSpPr/>
          <p:nvPr/>
        </p:nvSpPr>
        <p:spPr>
          <a:xfrm>
            <a:off x="109232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Oval 47">
            <a:extLst>
              <a:ext uri="{FF2B5EF4-FFF2-40B4-BE49-F238E27FC236}">
                <a16:creationId xmlns:a16="http://schemas.microsoft.com/office/drawing/2014/main" id="{C7D2A0C8-1884-119C-4FFD-B1A32DAD809D}"/>
              </a:ext>
            </a:extLst>
          </p:cNvPr>
          <p:cNvSpPr/>
          <p:nvPr/>
        </p:nvSpPr>
        <p:spPr>
          <a:xfrm>
            <a:off x="11236550"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TextBox 48">
            <a:extLst>
              <a:ext uri="{FF2B5EF4-FFF2-40B4-BE49-F238E27FC236}">
                <a16:creationId xmlns:a16="http://schemas.microsoft.com/office/drawing/2014/main" id="{4ABD85F3-051E-36A6-52E9-FCFBDBCD271C}"/>
              </a:ext>
            </a:extLst>
          </p:cNvPr>
          <p:cNvSpPr txBox="1"/>
          <p:nvPr/>
        </p:nvSpPr>
        <p:spPr>
          <a:xfrm>
            <a:off x="7244987" y="4932065"/>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Online Shop</a:t>
            </a:r>
          </a:p>
        </p:txBody>
      </p:sp>
      <p:sp>
        <p:nvSpPr>
          <p:cNvPr id="160" name="Oval 49">
            <a:extLst>
              <a:ext uri="{FF2B5EF4-FFF2-40B4-BE49-F238E27FC236}">
                <a16:creationId xmlns:a16="http://schemas.microsoft.com/office/drawing/2014/main" id="{7F28A8E1-E7F1-F82E-EB85-FB7F4BA8BB20}"/>
              </a:ext>
            </a:extLst>
          </p:cNvPr>
          <p:cNvSpPr/>
          <p:nvPr/>
        </p:nvSpPr>
        <p:spPr>
          <a:xfrm>
            <a:off x="841719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val 50">
            <a:extLst>
              <a:ext uri="{FF2B5EF4-FFF2-40B4-BE49-F238E27FC236}">
                <a16:creationId xmlns:a16="http://schemas.microsoft.com/office/drawing/2014/main" id="{DA5C229A-2AA3-AF70-92D6-FFA905D22A91}"/>
              </a:ext>
            </a:extLst>
          </p:cNvPr>
          <p:cNvSpPr/>
          <p:nvPr/>
        </p:nvSpPr>
        <p:spPr>
          <a:xfrm>
            <a:off x="8730458"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Oval 51">
            <a:extLst>
              <a:ext uri="{FF2B5EF4-FFF2-40B4-BE49-F238E27FC236}">
                <a16:creationId xmlns:a16="http://schemas.microsoft.com/office/drawing/2014/main" id="{67926DFB-05C9-3728-76DC-252B22413C21}"/>
              </a:ext>
            </a:extLst>
          </p:cNvPr>
          <p:cNvSpPr/>
          <p:nvPr/>
        </p:nvSpPr>
        <p:spPr>
          <a:xfrm>
            <a:off x="9043719"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Oval 52">
            <a:extLst>
              <a:ext uri="{FF2B5EF4-FFF2-40B4-BE49-F238E27FC236}">
                <a16:creationId xmlns:a16="http://schemas.microsoft.com/office/drawing/2014/main" id="{4A4CE1A9-056C-DC63-40B3-96EDB7E6F893}"/>
              </a:ext>
            </a:extLst>
          </p:cNvPr>
          <p:cNvSpPr/>
          <p:nvPr/>
        </p:nvSpPr>
        <p:spPr>
          <a:xfrm>
            <a:off x="9356981"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8" name="Oval 53">
            <a:extLst>
              <a:ext uri="{FF2B5EF4-FFF2-40B4-BE49-F238E27FC236}">
                <a16:creationId xmlns:a16="http://schemas.microsoft.com/office/drawing/2014/main" id="{71B550FA-FEE4-E5BA-5A09-E0D1EDA1F6BF}"/>
              </a:ext>
            </a:extLst>
          </p:cNvPr>
          <p:cNvSpPr/>
          <p:nvPr/>
        </p:nvSpPr>
        <p:spPr>
          <a:xfrm>
            <a:off x="9670242"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0" name="Oval 54">
            <a:extLst>
              <a:ext uri="{FF2B5EF4-FFF2-40B4-BE49-F238E27FC236}">
                <a16:creationId xmlns:a16="http://schemas.microsoft.com/office/drawing/2014/main" id="{ACF37C73-CD0E-40C8-5A3F-63BEB6CD9416}"/>
              </a:ext>
            </a:extLst>
          </p:cNvPr>
          <p:cNvSpPr/>
          <p:nvPr/>
        </p:nvSpPr>
        <p:spPr>
          <a:xfrm>
            <a:off x="9983503"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Oval 55">
            <a:extLst>
              <a:ext uri="{FF2B5EF4-FFF2-40B4-BE49-F238E27FC236}">
                <a16:creationId xmlns:a16="http://schemas.microsoft.com/office/drawing/2014/main" id="{22647A31-676E-6B5A-0F08-E66A988858F4}"/>
              </a:ext>
            </a:extLst>
          </p:cNvPr>
          <p:cNvSpPr/>
          <p:nvPr/>
        </p:nvSpPr>
        <p:spPr>
          <a:xfrm>
            <a:off x="10296764"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Oval 56">
            <a:extLst>
              <a:ext uri="{FF2B5EF4-FFF2-40B4-BE49-F238E27FC236}">
                <a16:creationId xmlns:a16="http://schemas.microsoft.com/office/drawing/2014/main" id="{6D56F313-12E4-3DD4-9FB1-1D88F6BBB792}"/>
              </a:ext>
            </a:extLst>
          </p:cNvPr>
          <p:cNvSpPr/>
          <p:nvPr/>
        </p:nvSpPr>
        <p:spPr>
          <a:xfrm>
            <a:off x="10610026"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val 57">
            <a:extLst>
              <a:ext uri="{FF2B5EF4-FFF2-40B4-BE49-F238E27FC236}">
                <a16:creationId xmlns:a16="http://schemas.microsoft.com/office/drawing/2014/main" id="{EA789CC0-D30A-968F-7AC3-404FA1B49DC3}"/>
              </a:ext>
            </a:extLst>
          </p:cNvPr>
          <p:cNvSpPr/>
          <p:nvPr/>
        </p:nvSpPr>
        <p:spPr>
          <a:xfrm>
            <a:off x="10923287"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Oval 58">
            <a:extLst>
              <a:ext uri="{FF2B5EF4-FFF2-40B4-BE49-F238E27FC236}">
                <a16:creationId xmlns:a16="http://schemas.microsoft.com/office/drawing/2014/main" id="{FF2A763D-E51D-5070-A08A-7A26BEB4EF94}"/>
              </a:ext>
            </a:extLst>
          </p:cNvPr>
          <p:cNvSpPr/>
          <p:nvPr/>
        </p:nvSpPr>
        <p:spPr>
          <a:xfrm>
            <a:off x="11236550"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TextBox 59">
            <a:extLst>
              <a:ext uri="{FF2B5EF4-FFF2-40B4-BE49-F238E27FC236}">
                <a16:creationId xmlns:a16="http://schemas.microsoft.com/office/drawing/2014/main" id="{9B449097-507A-9C82-D857-633603A728F8}"/>
              </a:ext>
            </a:extLst>
          </p:cNvPr>
          <p:cNvSpPr txBox="1"/>
          <p:nvPr/>
        </p:nvSpPr>
        <p:spPr>
          <a:xfrm>
            <a:off x="7244987" y="5264442"/>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Apps</a:t>
            </a:r>
            <a:endParaRPr lang="de-DE"/>
          </a:p>
        </p:txBody>
      </p:sp>
      <p:sp>
        <p:nvSpPr>
          <p:cNvPr id="182" name="Oval 60">
            <a:extLst>
              <a:ext uri="{FF2B5EF4-FFF2-40B4-BE49-F238E27FC236}">
                <a16:creationId xmlns:a16="http://schemas.microsoft.com/office/drawing/2014/main" id="{BFD830FF-150F-BD4C-38C9-7857A9C96775}"/>
              </a:ext>
            </a:extLst>
          </p:cNvPr>
          <p:cNvSpPr/>
          <p:nvPr/>
        </p:nvSpPr>
        <p:spPr>
          <a:xfrm>
            <a:off x="841719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Oval 61">
            <a:extLst>
              <a:ext uri="{FF2B5EF4-FFF2-40B4-BE49-F238E27FC236}">
                <a16:creationId xmlns:a16="http://schemas.microsoft.com/office/drawing/2014/main" id="{4B84D09B-77E0-216B-8DFF-8437579E5F9E}"/>
              </a:ext>
            </a:extLst>
          </p:cNvPr>
          <p:cNvSpPr/>
          <p:nvPr/>
        </p:nvSpPr>
        <p:spPr>
          <a:xfrm>
            <a:off x="8730458"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6" name="Oval 62">
            <a:extLst>
              <a:ext uri="{FF2B5EF4-FFF2-40B4-BE49-F238E27FC236}">
                <a16:creationId xmlns:a16="http://schemas.microsoft.com/office/drawing/2014/main" id="{CE5CE142-D79D-A2C1-1C96-0746CA018AC0}"/>
              </a:ext>
            </a:extLst>
          </p:cNvPr>
          <p:cNvSpPr/>
          <p:nvPr/>
        </p:nvSpPr>
        <p:spPr>
          <a:xfrm>
            <a:off x="9043719"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Oval 63">
            <a:extLst>
              <a:ext uri="{FF2B5EF4-FFF2-40B4-BE49-F238E27FC236}">
                <a16:creationId xmlns:a16="http://schemas.microsoft.com/office/drawing/2014/main" id="{46C04712-7CA0-2D6D-C9B7-373EFE0B132C}"/>
              </a:ext>
            </a:extLst>
          </p:cNvPr>
          <p:cNvSpPr/>
          <p:nvPr/>
        </p:nvSpPr>
        <p:spPr>
          <a:xfrm>
            <a:off x="9356981"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Oval 64">
            <a:extLst>
              <a:ext uri="{FF2B5EF4-FFF2-40B4-BE49-F238E27FC236}">
                <a16:creationId xmlns:a16="http://schemas.microsoft.com/office/drawing/2014/main" id="{8CF21BB5-F453-7CA4-A0C0-90161C480FDF}"/>
              </a:ext>
            </a:extLst>
          </p:cNvPr>
          <p:cNvSpPr/>
          <p:nvPr/>
        </p:nvSpPr>
        <p:spPr>
          <a:xfrm>
            <a:off x="9670242"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Oval 65">
            <a:extLst>
              <a:ext uri="{FF2B5EF4-FFF2-40B4-BE49-F238E27FC236}">
                <a16:creationId xmlns:a16="http://schemas.microsoft.com/office/drawing/2014/main" id="{5AC1DBAD-3CE2-5BF8-75F3-1F78956CA5E8}"/>
              </a:ext>
            </a:extLst>
          </p:cNvPr>
          <p:cNvSpPr/>
          <p:nvPr/>
        </p:nvSpPr>
        <p:spPr>
          <a:xfrm>
            <a:off x="9983503"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Oval 66">
            <a:extLst>
              <a:ext uri="{FF2B5EF4-FFF2-40B4-BE49-F238E27FC236}">
                <a16:creationId xmlns:a16="http://schemas.microsoft.com/office/drawing/2014/main" id="{D6B5381A-CB7C-593E-9ED3-1687F8B27323}"/>
              </a:ext>
            </a:extLst>
          </p:cNvPr>
          <p:cNvSpPr/>
          <p:nvPr/>
        </p:nvSpPr>
        <p:spPr>
          <a:xfrm>
            <a:off x="10296764"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val 69">
            <a:extLst>
              <a:ext uri="{FF2B5EF4-FFF2-40B4-BE49-F238E27FC236}">
                <a16:creationId xmlns:a16="http://schemas.microsoft.com/office/drawing/2014/main" id="{C2D015D7-57AF-C85D-F623-BDE4C6E0B963}"/>
              </a:ext>
            </a:extLst>
          </p:cNvPr>
          <p:cNvSpPr/>
          <p:nvPr/>
        </p:nvSpPr>
        <p:spPr>
          <a:xfrm>
            <a:off x="11236550" y="5281254"/>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TextBox 94">
            <a:extLst>
              <a:ext uri="{FF2B5EF4-FFF2-40B4-BE49-F238E27FC236}">
                <a16:creationId xmlns:a16="http://schemas.microsoft.com/office/drawing/2014/main" id="{70859A39-04BB-014A-EDFE-AD2921389A3F}"/>
              </a:ext>
            </a:extLst>
          </p:cNvPr>
          <p:cNvSpPr txBox="1"/>
          <p:nvPr/>
        </p:nvSpPr>
        <p:spPr>
          <a:xfrm>
            <a:off x="4298185" y="705677"/>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Low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04" name="TextBox 95">
            <a:extLst>
              <a:ext uri="{FF2B5EF4-FFF2-40B4-BE49-F238E27FC236}">
                <a16:creationId xmlns:a16="http://schemas.microsoft.com/office/drawing/2014/main" id="{CBE63149-129E-569B-6271-67E412814D6E}"/>
              </a:ext>
            </a:extLst>
          </p:cNvPr>
          <p:cNvSpPr txBox="1"/>
          <p:nvPr/>
        </p:nvSpPr>
        <p:spPr>
          <a:xfrm>
            <a:off x="7460485" y="705677"/>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High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06" name="Straight Connector 96">
            <a:extLst>
              <a:ext uri="{FF2B5EF4-FFF2-40B4-BE49-F238E27FC236}">
                <a16:creationId xmlns:a16="http://schemas.microsoft.com/office/drawing/2014/main" id="{1E855016-B625-2847-70D6-0C7CCF2DF545}"/>
              </a:ext>
            </a:extLst>
          </p:cNvPr>
          <p:cNvCxnSpPr>
            <a:cxnSpLocks/>
          </p:cNvCxnSpPr>
          <p:nvPr/>
        </p:nvCxnSpPr>
        <p:spPr>
          <a:xfrm>
            <a:off x="4296598" y="993015"/>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8" name="TextBox 97">
            <a:extLst>
              <a:ext uri="{FF2B5EF4-FFF2-40B4-BE49-F238E27FC236}">
                <a16:creationId xmlns:a16="http://schemas.microsoft.com/office/drawing/2014/main" id="{79FBDE35-2F0B-0759-5E9D-405E20E5D1DB}"/>
              </a:ext>
            </a:extLst>
          </p:cNvPr>
          <p:cNvSpPr txBox="1"/>
          <p:nvPr/>
        </p:nvSpPr>
        <p:spPr>
          <a:xfrm>
            <a:off x="4298185" y="1240665"/>
            <a:ext cx="1300163" cy="179387"/>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Unintuitive Oberfläche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0" name="TextBox 98">
            <a:extLst>
              <a:ext uri="{FF2B5EF4-FFF2-40B4-BE49-F238E27FC236}">
                <a16:creationId xmlns:a16="http://schemas.microsoft.com/office/drawing/2014/main" id="{1F525FB9-67B7-CB53-2A0B-1169C852FCFC}"/>
              </a:ext>
            </a:extLst>
          </p:cNvPr>
          <p:cNvSpPr txBox="1"/>
          <p:nvPr/>
        </p:nvSpPr>
        <p:spPr>
          <a:xfrm>
            <a:off x="7460485" y="1240665"/>
            <a:ext cx="1300163" cy="179387"/>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Intuitive Oberfläche</a:t>
            </a:r>
            <a:endParaRPr lang="de-DE"/>
          </a:p>
        </p:txBody>
      </p:sp>
      <p:cxnSp>
        <p:nvCxnSpPr>
          <p:cNvPr id="212" name="Straight Connector 99">
            <a:extLst>
              <a:ext uri="{FF2B5EF4-FFF2-40B4-BE49-F238E27FC236}">
                <a16:creationId xmlns:a16="http://schemas.microsoft.com/office/drawing/2014/main" id="{2D0E685F-26DE-211B-F5D1-B1AC72D9269D}"/>
              </a:ext>
            </a:extLst>
          </p:cNvPr>
          <p:cNvCxnSpPr>
            <a:cxnSpLocks/>
          </p:cNvCxnSpPr>
          <p:nvPr/>
        </p:nvCxnSpPr>
        <p:spPr>
          <a:xfrm>
            <a:off x="4296598" y="15280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4" name="TextBox 100">
            <a:extLst>
              <a:ext uri="{FF2B5EF4-FFF2-40B4-BE49-F238E27FC236}">
                <a16:creationId xmlns:a16="http://schemas.microsoft.com/office/drawing/2014/main" id="{BE789A4D-CE35-525D-8F81-B8E6B5CDDF01}"/>
              </a:ext>
            </a:extLst>
          </p:cNvPr>
          <p:cNvSpPr txBox="1"/>
          <p:nvPr/>
        </p:nvSpPr>
        <p:spPr>
          <a:xfrm>
            <a:off x="4298185" y="1774065"/>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Minimales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16" name="TextBox 101">
            <a:extLst>
              <a:ext uri="{FF2B5EF4-FFF2-40B4-BE49-F238E27FC236}">
                <a16:creationId xmlns:a16="http://schemas.microsoft.com/office/drawing/2014/main" id="{72DFB317-C308-9458-1624-BCFE2C5BCB70}"/>
              </a:ext>
            </a:extLst>
          </p:cNvPr>
          <p:cNvSpPr txBox="1"/>
          <p:nvPr/>
        </p:nvSpPr>
        <p:spPr>
          <a:xfrm>
            <a:off x="7460485" y="1774065"/>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Vollgepacktes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18" name="Straight Connector 102">
            <a:extLst>
              <a:ext uri="{FF2B5EF4-FFF2-40B4-BE49-F238E27FC236}">
                <a16:creationId xmlns:a16="http://schemas.microsoft.com/office/drawing/2014/main" id="{BFAC0856-5376-35D2-8D7F-D591D6B92E78}"/>
              </a:ext>
            </a:extLst>
          </p:cNvPr>
          <p:cNvCxnSpPr>
            <a:cxnSpLocks/>
          </p:cNvCxnSpPr>
          <p:nvPr/>
        </p:nvCxnSpPr>
        <p:spPr>
          <a:xfrm>
            <a:off x="4296598" y="20614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0" name="Oval 106">
            <a:extLst>
              <a:ext uri="{FF2B5EF4-FFF2-40B4-BE49-F238E27FC236}">
                <a16:creationId xmlns:a16="http://schemas.microsoft.com/office/drawing/2014/main" id="{37F06AB7-00C0-11E6-ACF1-01F140A6A192}"/>
              </a:ext>
            </a:extLst>
          </p:cNvPr>
          <p:cNvSpPr/>
          <p:nvPr/>
        </p:nvSpPr>
        <p:spPr>
          <a:xfrm>
            <a:off x="6874698" y="912052"/>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2" name="Oval 107">
            <a:extLst>
              <a:ext uri="{FF2B5EF4-FFF2-40B4-BE49-F238E27FC236}">
                <a16:creationId xmlns:a16="http://schemas.microsoft.com/office/drawing/2014/main" id="{3D1B4696-1D98-F064-9789-93ED8E5A8991}"/>
              </a:ext>
            </a:extLst>
          </p:cNvPr>
          <p:cNvSpPr/>
          <p:nvPr/>
        </p:nvSpPr>
        <p:spPr>
          <a:xfrm>
            <a:off x="5538023" y="1445452"/>
            <a:ext cx="161925" cy="163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4" name="Oval 108">
            <a:extLst>
              <a:ext uri="{FF2B5EF4-FFF2-40B4-BE49-F238E27FC236}">
                <a16:creationId xmlns:a16="http://schemas.microsoft.com/office/drawing/2014/main" id="{364BC63A-88CA-FBB2-40B2-4B9CA6724885}"/>
              </a:ext>
            </a:extLst>
          </p:cNvPr>
          <p:cNvSpPr/>
          <p:nvPr/>
        </p:nvSpPr>
        <p:spPr>
          <a:xfrm>
            <a:off x="4717285" y="1980440"/>
            <a:ext cx="163513"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6" name="Oval 46">
            <a:extLst>
              <a:ext uri="{FF2B5EF4-FFF2-40B4-BE49-F238E27FC236}">
                <a16:creationId xmlns:a16="http://schemas.microsoft.com/office/drawing/2014/main" id="{2CFDCE7D-B802-81B2-C89A-EFB0E646AF6A}"/>
              </a:ext>
            </a:extLst>
          </p:cNvPr>
          <p:cNvSpPr/>
          <p:nvPr/>
        </p:nvSpPr>
        <p:spPr>
          <a:xfrm>
            <a:off x="998031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Oval 46">
            <a:extLst>
              <a:ext uri="{FF2B5EF4-FFF2-40B4-BE49-F238E27FC236}">
                <a16:creationId xmlns:a16="http://schemas.microsoft.com/office/drawing/2014/main" id="{787B816E-15B5-4D51-C6F4-3E386E8E7CC6}"/>
              </a:ext>
            </a:extLst>
          </p:cNvPr>
          <p:cNvSpPr/>
          <p:nvPr/>
        </p:nvSpPr>
        <p:spPr>
          <a:xfrm>
            <a:off x="1029463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Oval 46">
            <a:extLst>
              <a:ext uri="{FF2B5EF4-FFF2-40B4-BE49-F238E27FC236}">
                <a16:creationId xmlns:a16="http://schemas.microsoft.com/office/drawing/2014/main" id="{435C558E-FE3B-2796-3540-312A213ABCF3}"/>
              </a:ext>
            </a:extLst>
          </p:cNvPr>
          <p:cNvSpPr/>
          <p:nvPr/>
        </p:nvSpPr>
        <p:spPr>
          <a:xfrm>
            <a:off x="1060896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Oval 46">
            <a:extLst>
              <a:ext uri="{FF2B5EF4-FFF2-40B4-BE49-F238E27FC236}">
                <a16:creationId xmlns:a16="http://schemas.microsoft.com/office/drawing/2014/main" id="{5A9D4502-4CC2-4308-9C71-ECA0264D4FFB}"/>
              </a:ext>
            </a:extLst>
          </p:cNvPr>
          <p:cNvSpPr/>
          <p:nvPr/>
        </p:nvSpPr>
        <p:spPr>
          <a:xfrm>
            <a:off x="10608962"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4" name="Oval 46">
            <a:extLst>
              <a:ext uri="{FF2B5EF4-FFF2-40B4-BE49-F238E27FC236}">
                <a16:creationId xmlns:a16="http://schemas.microsoft.com/office/drawing/2014/main" id="{87A6F703-CA83-DC13-0D86-10ECDE8BD1FE}"/>
              </a:ext>
            </a:extLst>
          </p:cNvPr>
          <p:cNvSpPr/>
          <p:nvPr/>
        </p:nvSpPr>
        <p:spPr>
          <a:xfrm>
            <a:off x="1092328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Placeholder 4" descr="Two people working on a computer&#10;&#10;Description automatically generated with low confidence">
            <a:extLst>
              <a:ext uri="{FF2B5EF4-FFF2-40B4-BE49-F238E27FC236}">
                <a16:creationId xmlns:a16="http://schemas.microsoft.com/office/drawing/2014/main" id="{85C85E56-EA2D-A928-085D-D39ABBF78DF9}"/>
              </a:ext>
            </a:extLst>
          </p:cNvPr>
          <p:cNvPicPr>
            <a:picLocks noGrp="1" noChangeAspect="1"/>
          </p:cNvPicPr>
          <p:nvPr>
            <p:ph type="pic" sz="quarter" idx="10"/>
          </p:nvPr>
        </p:nvPicPr>
        <p:blipFill rotWithShape="1">
          <a:blip r:embed="rId2"/>
          <a:srcRect l="-335" t="92" r="37803" b="-92"/>
          <a:stretch/>
        </p:blipFill>
        <p:spPr>
          <a:xfrm>
            <a:off x="510211" y="991779"/>
            <a:ext cx="3136492" cy="3136492"/>
          </a:xfrm>
        </p:spPr>
      </p:pic>
    </p:spTree>
    <p:extLst>
      <p:ext uri="{BB962C8B-B14F-4D97-AF65-F5344CB8AC3E}">
        <p14:creationId xmlns:p14="http://schemas.microsoft.com/office/powerpoint/2010/main" val="70284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38E4B622-4480-CF4C-AB24-9C29B2B6A687}"/>
              </a:ext>
            </a:extLst>
          </p:cNvPr>
          <p:cNvSpPr/>
          <p:nvPr/>
        </p:nvSpPr>
        <p:spPr>
          <a:xfrm rot="16200000" flipH="1">
            <a:off x="843879" y="360742"/>
            <a:ext cx="5826816" cy="5826820"/>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e 3">
            <a:extLst>
              <a:ext uri="{FF2B5EF4-FFF2-40B4-BE49-F238E27FC236}">
                <a16:creationId xmlns:a16="http://schemas.microsoft.com/office/drawing/2014/main" id="{5BD14901-4648-8A4B-AE91-FB12B51DFB09}"/>
              </a:ext>
            </a:extLst>
          </p:cNvPr>
          <p:cNvSpPr/>
          <p:nvPr/>
        </p:nvSpPr>
        <p:spPr>
          <a:xfrm rot="5400000" flipH="1" flipV="1">
            <a:off x="4954256" y="354286"/>
            <a:ext cx="6330992" cy="6330996"/>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572E7E-0311-7748-A98F-BA933A95FC67}"/>
              </a:ext>
            </a:extLst>
          </p:cNvPr>
          <p:cNvSpPr txBox="1"/>
          <p:nvPr/>
        </p:nvSpPr>
        <p:spPr>
          <a:xfrm>
            <a:off x="533400" y="2505115"/>
            <a:ext cx="5115560" cy="1315045"/>
          </a:xfrm>
          <a:prstGeom prst="rect">
            <a:avLst/>
          </a:prstGeom>
          <a:noFill/>
        </p:spPr>
        <p:txBody>
          <a:bodyPr wrap="square" lIns="0" tIns="0" rIns="0" bIns="0" rtlCol="0" anchor="t">
            <a:noAutofit/>
          </a:bodyPr>
          <a:lstStyle/>
          <a:p>
            <a:r>
              <a:rPr lang="en-US" sz="8800" b="1">
                <a:solidFill>
                  <a:schemeClr val="accent1"/>
                </a:solidFill>
                <a:latin typeface="Roboto" panose="02000000000000000000" pitchFamily="2" charset="0"/>
                <a:ea typeface="Roboto" panose="02000000000000000000" pitchFamily="2" charset="0"/>
              </a:rPr>
              <a:t>Arnold</a:t>
            </a:r>
          </a:p>
          <a:p>
            <a:r>
              <a:rPr lang="en-US" sz="8800" b="1">
                <a:solidFill>
                  <a:schemeClr val="accent1"/>
                </a:solidFill>
                <a:latin typeface="Roboto" panose="02000000000000000000" pitchFamily="2" charset="0"/>
                <a:ea typeface="Roboto" panose="02000000000000000000" pitchFamily="2" charset="0"/>
              </a:rPr>
              <a:t>Stabil</a:t>
            </a:r>
          </a:p>
        </p:txBody>
      </p:sp>
      <p:sp>
        <p:nvSpPr>
          <p:cNvPr id="7" name="Pie 6">
            <a:extLst>
              <a:ext uri="{FF2B5EF4-FFF2-40B4-BE49-F238E27FC236}">
                <a16:creationId xmlns:a16="http://schemas.microsoft.com/office/drawing/2014/main" id="{6F208BFA-3E8D-E14D-AE96-F214BAE542B1}"/>
              </a:ext>
            </a:extLst>
          </p:cNvPr>
          <p:cNvSpPr/>
          <p:nvPr/>
        </p:nvSpPr>
        <p:spPr>
          <a:xfrm rot="10800000" flipH="1">
            <a:off x="5455291" y="855323"/>
            <a:ext cx="5328920" cy="5328920"/>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ardrop 7">
            <a:extLst>
              <a:ext uri="{FF2B5EF4-FFF2-40B4-BE49-F238E27FC236}">
                <a16:creationId xmlns:a16="http://schemas.microsoft.com/office/drawing/2014/main" id="{BCA11964-6B45-E448-B8BA-996FFD59A19F}"/>
              </a:ext>
            </a:extLst>
          </p:cNvPr>
          <p:cNvSpPr/>
          <p:nvPr/>
        </p:nvSpPr>
        <p:spPr>
          <a:xfrm rot="5400000" flipH="1">
            <a:off x="223520" y="5786120"/>
            <a:ext cx="858520" cy="858520"/>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2478463-58C1-0C42-BC1C-EE0978C44AA7}"/>
              </a:ext>
            </a:extLst>
          </p:cNvPr>
          <p:cNvSpPr/>
          <p:nvPr/>
        </p:nvSpPr>
        <p:spPr>
          <a:xfrm>
            <a:off x="5455291" y="4925548"/>
            <a:ext cx="1032795" cy="10327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ardrop 9">
            <a:extLst>
              <a:ext uri="{FF2B5EF4-FFF2-40B4-BE49-F238E27FC236}">
                <a16:creationId xmlns:a16="http://schemas.microsoft.com/office/drawing/2014/main" id="{566FDA3B-164B-8D44-A339-0814418A7CBF}"/>
              </a:ext>
            </a:extLst>
          </p:cNvPr>
          <p:cNvSpPr/>
          <p:nvPr/>
        </p:nvSpPr>
        <p:spPr>
          <a:xfrm>
            <a:off x="10149174" y="5048169"/>
            <a:ext cx="1136074" cy="1136074"/>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e 10">
            <a:extLst>
              <a:ext uri="{FF2B5EF4-FFF2-40B4-BE49-F238E27FC236}">
                <a16:creationId xmlns:a16="http://schemas.microsoft.com/office/drawing/2014/main" id="{8E0C2C1E-5ED4-7B44-8D2C-BCB3C2F1A30F}"/>
              </a:ext>
            </a:extLst>
          </p:cNvPr>
          <p:cNvSpPr/>
          <p:nvPr/>
        </p:nvSpPr>
        <p:spPr>
          <a:xfrm flipH="1" flipV="1">
            <a:off x="9763760" y="213360"/>
            <a:ext cx="2204720" cy="2204720"/>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2" descr="Ein Bild, das Person enthält.&#10;&#10;Beschreibung automatisch generiert.">
            <a:extLst>
              <a:ext uri="{FF2B5EF4-FFF2-40B4-BE49-F238E27FC236}">
                <a16:creationId xmlns:a16="http://schemas.microsoft.com/office/drawing/2014/main" id="{CD8241C6-702F-52CB-0F82-08C9BDAE417F}"/>
              </a:ext>
            </a:extLst>
          </p:cNvPr>
          <p:cNvPicPr>
            <a:picLocks noGrp="1" noChangeAspect="1"/>
          </p:cNvPicPr>
          <p:nvPr>
            <p:ph type="pic" sz="quarter" idx="10"/>
          </p:nvPr>
        </p:nvPicPr>
        <p:blipFill rotWithShape="1">
          <a:blip r:embed="rId2"/>
          <a:srcRect t="7568" b="7568"/>
          <a:stretch/>
        </p:blipFill>
        <p:spPr>
          <a:xfrm>
            <a:off x="6431400" y="1530288"/>
            <a:ext cx="3721414" cy="3978990"/>
          </a:xfrm>
        </p:spPr>
      </p:pic>
    </p:spTree>
    <p:extLst>
      <p:ext uri="{BB962C8B-B14F-4D97-AF65-F5344CB8AC3E}">
        <p14:creationId xmlns:p14="http://schemas.microsoft.com/office/powerpoint/2010/main" val="2022572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59">
            <a:extLst>
              <a:ext uri="{FF2B5EF4-FFF2-40B4-BE49-F238E27FC236}">
                <a16:creationId xmlns:a16="http://schemas.microsoft.com/office/drawing/2014/main" id="{E1EDAD45-333A-7F43-B260-691390C762F0}"/>
              </a:ext>
            </a:extLst>
          </p:cNvPr>
          <p:cNvSpPr/>
          <p:nvPr/>
        </p:nvSpPr>
        <p:spPr>
          <a:xfrm>
            <a:off x="285134" y="2055049"/>
            <a:ext cx="2905433" cy="4510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TextBox 60">
            <a:extLst>
              <a:ext uri="{FF2B5EF4-FFF2-40B4-BE49-F238E27FC236}">
                <a16:creationId xmlns:a16="http://schemas.microsoft.com/office/drawing/2014/main" id="{3CC67FD6-BEFE-F746-A75C-2691AE924C90}"/>
              </a:ext>
            </a:extLst>
          </p:cNvPr>
          <p:cNvSpPr txBox="1"/>
          <p:nvPr/>
        </p:nvSpPr>
        <p:spPr>
          <a:xfrm>
            <a:off x="455516" y="2313891"/>
            <a:ext cx="2334861" cy="229868"/>
          </a:xfrm>
          <a:prstGeom prst="rect">
            <a:avLst/>
          </a:prstGeom>
          <a:noFill/>
        </p:spPr>
        <p:txBody>
          <a:bodyPr wrap="square" lIns="0" tIns="0" rIns="0" bIns="0" rtlCol="0" anchor="b">
            <a:noAutofit/>
          </a:bodyPr>
          <a:lstStyle/>
          <a:p>
            <a:pPr>
              <a:lnSpc>
                <a:spcPct val="90000"/>
              </a:lnSpc>
            </a:pPr>
            <a:r>
              <a:rPr lang="de-DE" sz="1600" b="1">
                <a:solidFill>
                  <a:schemeClr val="bg1"/>
                </a:solidFill>
                <a:latin typeface="Roboto" panose="02000000000000000000" pitchFamily="2" charset="0"/>
                <a:ea typeface="Roboto" panose="02000000000000000000" pitchFamily="2" charset="0"/>
              </a:rPr>
              <a:t>Bio</a:t>
            </a:r>
          </a:p>
        </p:txBody>
      </p:sp>
      <p:sp>
        <p:nvSpPr>
          <p:cNvPr id="63" name="TextBox 62">
            <a:extLst>
              <a:ext uri="{FF2B5EF4-FFF2-40B4-BE49-F238E27FC236}">
                <a16:creationId xmlns:a16="http://schemas.microsoft.com/office/drawing/2014/main" id="{CCCAC398-8D0E-0846-9BB5-18058A2B184F}"/>
              </a:ext>
            </a:extLst>
          </p:cNvPr>
          <p:cNvSpPr txBox="1"/>
          <p:nvPr/>
        </p:nvSpPr>
        <p:spPr>
          <a:xfrm>
            <a:off x="454892" y="2640615"/>
            <a:ext cx="2334861" cy="4763961"/>
          </a:xfrm>
          <a:prstGeom prst="rect">
            <a:avLst/>
          </a:prstGeom>
          <a:noFill/>
        </p:spPr>
        <p:txBody>
          <a:bodyPr wrap="square" lIns="0" tIns="0" rIns="0" bIns="0" rtlCol="0" anchor="t">
            <a:noAutofit/>
          </a:bodyPr>
          <a:lstStyle/>
          <a:p>
            <a:r>
              <a:rPr lang="de-DE" sz="1200">
                <a:solidFill>
                  <a:schemeClr val="bg1"/>
                </a:solidFill>
                <a:latin typeface="Roboto Light"/>
                <a:ea typeface="Roboto Light"/>
                <a:cs typeface="Roboto Light"/>
              </a:rPr>
              <a:t>Der gelernte Kfz-Mechaniker und Bürokaufmann begann 1991 mit dem Bodybuilding, nachdem er zuvor Fußball gespielt hatte. Er besuchte ein Fitnessstudio, um auf Anraten eines Arztes nach einer Knieverletzung seine Beinmuskulatur zu stärken. Heute beeindruckt Stabil die deutschen Fitness-herzen mit seinem Muskeltraining und seiner einzigartigen Persönlichkeit.</a:t>
            </a:r>
          </a:p>
        </p:txBody>
      </p:sp>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72429" y="6118751"/>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420" y="6118751"/>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1911" y="6118751"/>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622947" y="6118751"/>
            <a:ext cx="240265" cy="240265"/>
          </a:xfrm>
          <a:prstGeom prst="rect">
            <a:avLst/>
          </a:prstGeom>
        </p:spPr>
      </p:pic>
      <p:sp>
        <p:nvSpPr>
          <p:cNvPr id="70" name="TextBox 69">
            <a:extLst>
              <a:ext uri="{FF2B5EF4-FFF2-40B4-BE49-F238E27FC236}">
                <a16:creationId xmlns:a16="http://schemas.microsoft.com/office/drawing/2014/main" id="{B4A2F513-EA35-CF4D-B52B-ABE867B418B0}"/>
              </a:ext>
            </a:extLst>
          </p:cNvPr>
          <p:cNvSpPr txBox="1"/>
          <p:nvPr/>
        </p:nvSpPr>
        <p:spPr>
          <a:xfrm>
            <a:off x="318157" y="476954"/>
            <a:ext cx="2872406" cy="1769308"/>
          </a:xfrm>
          <a:prstGeom prst="rect">
            <a:avLst/>
          </a:prstGeom>
          <a:noFill/>
        </p:spPr>
        <p:txBody>
          <a:bodyPr wrap="square" lIns="0" tIns="0" rIns="0" bIns="0" rtlCol="0" anchor="t">
            <a:noAutofit/>
          </a:bodyPr>
          <a:lstStyle/>
          <a:p>
            <a:pPr>
              <a:lnSpc>
                <a:spcPct val="90000"/>
              </a:lnSpc>
            </a:pPr>
            <a:r>
              <a:rPr lang="de-DE" sz="2600" b="1">
                <a:solidFill>
                  <a:schemeClr val="bg1"/>
                </a:solidFill>
                <a:latin typeface="Roboto" panose="02000000000000000000" pitchFamily="2" charset="0"/>
                <a:ea typeface="Roboto" panose="02000000000000000000" pitchFamily="2" charset="0"/>
              </a:rPr>
              <a:t>”Wenn du Scheisse frisst wirst du halt scheisse aussehen.”</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Persönliche Gegebenheiten</a:t>
            </a:r>
            <a:endParaRPr lang="de-DE" sz="1600" b="1">
              <a:solidFill>
                <a:schemeClr val="accent1"/>
              </a:solidFill>
              <a:latin typeface="Roboto" panose="02000000000000000000" pitchFamily="2" charset="0"/>
              <a:ea typeface="Roboto"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4927753"/>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Ziele</a:t>
            </a:r>
            <a:endParaRPr lang="de-DE"/>
          </a:p>
        </p:txBody>
      </p:sp>
      <p:sp>
        <p:nvSpPr>
          <p:cNvPr id="94" name="TextBox 93">
            <a:extLst>
              <a:ext uri="{FF2B5EF4-FFF2-40B4-BE49-F238E27FC236}">
                <a16:creationId xmlns:a16="http://schemas.microsoft.com/office/drawing/2014/main" id="{1E0DCF2A-2437-E048-9A10-A76204FD7838}"/>
              </a:ext>
            </a:extLst>
          </p:cNvPr>
          <p:cNvSpPr txBox="1"/>
          <p:nvPr/>
        </p:nvSpPr>
        <p:spPr>
          <a:xfrm>
            <a:off x="6375308" y="5194333"/>
            <a:ext cx="2332067" cy="849415"/>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Mit TrOmega zum Mr. Olympia Titel</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29" y="4939021"/>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Message an das Team</a:t>
            </a:r>
          </a:p>
        </p:txBody>
      </p:sp>
      <p:sp>
        <p:nvSpPr>
          <p:cNvPr id="96" name="TextBox 95">
            <a:extLst>
              <a:ext uri="{FF2B5EF4-FFF2-40B4-BE49-F238E27FC236}">
                <a16:creationId xmlns:a16="http://schemas.microsoft.com/office/drawing/2014/main" id="{F856BCA7-6DB0-CD4B-944A-B650B17A4BA8}"/>
              </a:ext>
            </a:extLst>
          </p:cNvPr>
          <p:cNvSpPr txBox="1"/>
          <p:nvPr/>
        </p:nvSpPr>
        <p:spPr>
          <a:xfrm>
            <a:off x="9001429" y="5224416"/>
            <a:ext cx="2905437" cy="1213239"/>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Ich tue aktiv etwas für meine Gesundheit, möchte jetzt aber noch mehr für meine persönliche Körperstatue tun.</a:t>
            </a:r>
          </a:p>
          <a:p>
            <a:r>
              <a:rPr lang="de-DE" sz="1100">
                <a:solidFill>
                  <a:schemeClr val="tx1">
                    <a:lumMod val="75000"/>
                    <a:lumOff val="25000"/>
                  </a:schemeClr>
                </a:solidFill>
                <a:latin typeface="Roboto Light" panose="02000000000000000000" pitchFamily="2" charset="0"/>
                <a:ea typeface="Roboto Light" panose="02000000000000000000" pitchFamily="2" charset="0"/>
              </a:rPr>
              <a:t>Bisherige Online Trainer waren enttäuschen, jedoch könnte Tromega  ein starke Möglichkeit Ärzte per App oder Online-Chat aufzusuchen.</a:t>
            </a:r>
          </a:p>
          <a:p>
            <a:r>
              <a:rPr lang="de-DE" sz="1100">
                <a:solidFill>
                  <a:schemeClr val="tx1">
                    <a:lumMod val="75000"/>
                    <a:lumOff val="25000"/>
                  </a:schemeClr>
                </a:solidFill>
                <a:latin typeface="Roboto Light" panose="02000000000000000000" pitchFamily="2" charset="0"/>
                <a:ea typeface="Roboto Light" panose="02000000000000000000" pitchFamily="2" charset="0"/>
              </a:rPr>
              <a:t>Ich lasse mich regelmäßig medizinisch untersuchen.</a:t>
            </a:r>
            <a:endParaRPr lang="de-DE" sz="1100">
              <a:solidFill>
                <a:schemeClr val="tx1">
                  <a:lumMod val="75000"/>
                  <a:lumOff val="25000"/>
                </a:schemeClr>
              </a:solidFill>
              <a:highlight>
                <a:srgbClr val="00FFFF"/>
              </a:highlight>
              <a:latin typeface="Roboto Light" panose="02000000000000000000" pitchFamily="2" charset="0"/>
              <a:ea typeface="Roboto Light" panose="02000000000000000000" pitchFamily="2" charset="0"/>
            </a:endParaRP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Interessen</a:t>
            </a:r>
            <a:endParaRPr lang="de-DE" sz="1600" b="1">
              <a:solidFill>
                <a:schemeClr val="accent1"/>
              </a:solidFill>
              <a:latin typeface="Roboto" panose="02000000000000000000" pitchFamily="2" charset="0"/>
              <a:ea typeface="Roboto" panose="02000000000000000000" pitchFamily="2" charset="0"/>
            </a:endParaRP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Affinitäten</a:t>
            </a:r>
            <a:endParaRPr lang="de-DE" sz="1600" b="1">
              <a:solidFill>
                <a:schemeClr val="accent1"/>
              </a:solidFill>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C294EFC2-2BE2-C99C-C9CA-B83A96D55235}"/>
              </a:ext>
            </a:extLst>
          </p:cNvPr>
          <p:cNvSpPr txBox="1"/>
          <p:nvPr/>
        </p:nvSpPr>
        <p:spPr>
          <a:xfrm>
            <a:off x="3359109" y="4522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Teeny Tim, 16</a:t>
            </a:r>
          </a:p>
        </p:txBody>
      </p:sp>
      <p:sp>
        <p:nvSpPr>
          <p:cNvPr id="6" name="TextBox 5">
            <a:extLst>
              <a:ext uri="{FF2B5EF4-FFF2-40B4-BE49-F238E27FC236}">
                <a16:creationId xmlns:a16="http://schemas.microsoft.com/office/drawing/2014/main" id="{33BA5EDA-3169-A983-30DA-AD102886A7F5}"/>
              </a:ext>
            </a:extLst>
          </p:cNvPr>
          <p:cNvSpPr txBox="1"/>
          <p:nvPr/>
        </p:nvSpPr>
        <p:spPr>
          <a:xfrm>
            <a:off x="3359109" y="5014264"/>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Gymnasiast</a:t>
            </a:r>
          </a:p>
        </p:txBody>
      </p:sp>
      <p:sp>
        <p:nvSpPr>
          <p:cNvPr id="7" name="TextBox 6">
            <a:extLst>
              <a:ext uri="{FF2B5EF4-FFF2-40B4-BE49-F238E27FC236}">
                <a16:creationId xmlns:a16="http://schemas.microsoft.com/office/drawing/2014/main" id="{EDEA3A9D-6AB4-1998-D751-BD1ECEA0E394}"/>
              </a:ext>
            </a:extLst>
          </p:cNvPr>
          <p:cNvSpPr txBox="1"/>
          <p:nvPr/>
        </p:nvSpPr>
        <p:spPr>
          <a:xfrm>
            <a:off x="3359109" y="5510849"/>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Ladbergen, Germany</a:t>
            </a:r>
          </a:p>
        </p:txBody>
      </p:sp>
      <p:sp>
        <p:nvSpPr>
          <p:cNvPr id="10" name="TextBox 9">
            <a:extLst>
              <a:ext uri="{FF2B5EF4-FFF2-40B4-BE49-F238E27FC236}">
                <a16:creationId xmlns:a16="http://schemas.microsoft.com/office/drawing/2014/main" id="{435D800D-1EBB-E0C9-7BA2-D1ADBBF4CB08}"/>
              </a:ext>
            </a:extLst>
          </p:cNvPr>
          <p:cNvSpPr txBox="1"/>
          <p:nvPr/>
        </p:nvSpPr>
        <p:spPr>
          <a:xfrm>
            <a:off x="3359107" y="4689987"/>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panose="02000000000000000000" pitchFamily="2" charset="0"/>
                <a:ea typeface="Roboto" panose="02000000000000000000" pitchFamily="2" charset="0"/>
              </a:rPr>
              <a:t>Elena Musk, 35</a:t>
            </a:r>
          </a:p>
        </p:txBody>
      </p:sp>
      <p:sp>
        <p:nvSpPr>
          <p:cNvPr id="11" name="TextBox 10">
            <a:extLst>
              <a:ext uri="{FF2B5EF4-FFF2-40B4-BE49-F238E27FC236}">
                <a16:creationId xmlns:a16="http://schemas.microsoft.com/office/drawing/2014/main" id="{3B7EAD1B-06E5-8ED6-6EF7-8B0CB76CFDDD}"/>
              </a:ext>
            </a:extLst>
          </p:cNvPr>
          <p:cNvSpPr txBox="1"/>
          <p:nvPr/>
        </p:nvSpPr>
        <p:spPr>
          <a:xfrm>
            <a:off x="3359107" y="5181755"/>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Duele Studentin</a:t>
            </a:r>
          </a:p>
        </p:txBody>
      </p:sp>
      <p:sp>
        <p:nvSpPr>
          <p:cNvPr id="12" name="TextBox 11">
            <a:extLst>
              <a:ext uri="{FF2B5EF4-FFF2-40B4-BE49-F238E27FC236}">
                <a16:creationId xmlns:a16="http://schemas.microsoft.com/office/drawing/2014/main" id="{D8B8B6A9-EF9F-F4DF-60CF-D978EC3C4769}"/>
              </a:ext>
            </a:extLst>
          </p:cNvPr>
          <p:cNvSpPr txBox="1"/>
          <p:nvPr/>
        </p:nvSpPr>
        <p:spPr>
          <a:xfrm>
            <a:off x="3359107" y="5678340"/>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panose="02000000000000000000" pitchFamily="2" charset="0"/>
                <a:ea typeface="Roboto" panose="02000000000000000000" pitchFamily="2" charset="0"/>
              </a:rPr>
              <a:t>Mannheim, Germany</a:t>
            </a:r>
          </a:p>
        </p:txBody>
      </p:sp>
      <p:pic>
        <p:nvPicPr>
          <p:cNvPr id="15" name="Grafik 15">
            <a:extLst>
              <a:ext uri="{FF2B5EF4-FFF2-40B4-BE49-F238E27FC236}">
                <a16:creationId xmlns:a16="http://schemas.microsoft.com/office/drawing/2014/main" id="{D2F1A6E1-6BA9-7800-E5B1-087BB725E3DF}"/>
              </a:ext>
            </a:extLst>
          </p:cNvPr>
          <p:cNvPicPr>
            <a:picLocks noGrp="1" noChangeAspect="1"/>
          </p:cNvPicPr>
          <p:nvPr>
            <p:ph type="pic" sz="quarter" idx="10"/>
          </p:nvPr>
        </p:nvPicPr>
        <p:blipFill rotWithShape="1">
          <a:blip r:embed="rId11"/>
          <a:srcRect l="22744" r="22744"/>
          <a:stretch/>
        </p:blipFill>
        <p:spPr/>
      </p:pic>
      <p:sp>
        <p:nvSpPr>
          <p:cNvPr id="30" name="TextBox 73">
            <a:extLst>
              <a:ext uri="{FF2B5EF4-FFF2-40B4-BE49-F238E27FC236}">
                <a16:creationId xmlns:a16="http://schemas.microsoft.com/office/drawing/2014/main" id="{1F9E251C-5650-982D-54FB-C6342483BE92}"/>
              </a:ext>
            </a:extLst>
          </p:cNvPr>
          <p:cNvSpPr txBox="1"/>
          <p:nvPr/>
        </p:nvSpPr>
        <p:spPr>
          <a:xfrm>
            <a:off x="6384079" y="3048450"/>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Geld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32" name="TextBox 74">
            <a:extLst>
              <a:ext uri="{FF2B5EF4-FFF2-40B4-BE49-F238E27FC236}">
                <a16:creationId xmlns:a16="http://schemas.microsoft.com/office/drawing/2014/main" id="{F810CFD6-094E-E7E2-4CD7-48921EA46E5C}"/>
              </a:ext>
            </a:extLst>
          </p:cNvPr>
          <p:cNvSpPr txBox="1"/>
          <p:nvPr/>
        </p:nvSpPr>
        <p:spPr>
          <a:xfrm>
            <a:off x="6384079" y="3331128"/>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Zeit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34" name="TextBox 75">
            <a:extLst>
              <a:ext uri="{FF2B5EF4-FFF2-40B4-BE49-F238E27FC236}">
                <a16:creationId xmlns:a16="http://schemas.microsoft.com/office/drawing/2014/main" id="{E6755FED-2A49-7CF7-7277-547DB028EE79}"/>
              </a:ext>
            </a:extLst>
          </p:cNvPr>
          <p:cNvSpPr txBox="1"/>
          <p:nvPr/>
        </p:nvSpPr>
        <p:spPr>
          <a:xfrm>
            <a:off x="6384079" y="3613806"/>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Trainingsstand</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36" name="TextBox 76">
            <a:extLst>
              <a:ext uri="{FF2B5EF4-FFF2-40B4-BE49-F238E27FC236}">
                <a16:creationId xmlns:a16="http://schemas.microsoft.com/office/drawing/2014/main" id="{1FF9F608-4000-52B6-DC9A-50F5513A722C}"/>
              </a:ext>
            </a:extLst>
          </p:cNvPr>
          <p:cNvSpPr txBox="1"/>
          <p:nvPr/>
        </p:nvSpPr>
        <p:spPr>
          <a:xfrm>
            <a:off x="6384079" y="3896484"/>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Motivation</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38" name="TextBox 77">
            <a:extLst>
              <a:ext uri="{FF2B5EF4-FFF2-40B4-BE49-F238E27FC236}">
                <a16:creationId xmlns:a16="http://schemas.microsoft.com/office/drawing/2014/main" id="{CB45FB5C-4BC4-784E-A9A4-B2C76737921E}"/>
              </a:ext>
            </a:extLst>
          </p:cNvPr>
          <p:cNvSpPr txBox="1"/>
          <p:nvPr/>
        </p:nvSpPr>
        <p:spPr>
          <a:xfrm>
            <a:off x="6384079" y="4179161"/>
            <a:ext cx="931121" cy="180184"/>
          </a:xfrm>
          <a:prstGeom prst="rect">
            <a:avLst/>
          </a:prstGeom>
          <a:noFill/>
        </p:spPr>
        <p:txBody>
          <a:bodyPr wrap="square" lIns="0" tIns="0" rIns="0" bIns="0" rtlCol="0" anchor="ctr">
            <a:noAutofit/>
          </a:bodyPr>
          <a:lstStyle/>
          <a:p>
            <a:r>
              <a:rPr lang="de-DE" sz="1100">
                <a:solidFill>
                  <a:schemeClr val="tx1">
                    <a:lumMod val="75000"/>
                    <a:lumOff val="25000"/>
                  </a:schemeClr>
                </a:solidFill>
                <a:latin typeface="Roboto Light"/>
                <a:ea typeface="Roboto Light"/>
                <a:cs typeface="Roboto Light"/>
              </a:rPr>
              <a:t>Lernfähigkeit</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cxnSp>
        <p:nvCxnSpPr>
          <p:cNvPr id="40" name="Straight Connector 83">
            <a:extLst>
              <a:ext uri="{FF2B5EF4-FFF2-40B4-BE49-F238E27FC236}">
                <a16:creationId xmlns:a16="http://schemas.microsoft.com/office/drawing/2014/main" id="{DA5C595A-266A-C360-F47C-4947A2D46A72}"/>
              </a:ext>
            </a:extLst>
          </p:cNvPr>
          <p:cNvCxnSpPr>
            <a:cxnSpLocks/>
          </p:cNvCxnSpPr>
          <p:nvPr/>
        </p:nvCxnSpPr>
        <p:spPr>
          <a:xfrm flipV="1">
            <a:off x="7540930" y="3138130"/>
            <a:ext cx="1208580" cy="412"/>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84">
            <a:extLst>
              <a:ext uri="{FF2B5EF4-FFF2-40B4-BE49-F238E27FC236}">
                <a16:creationId xmlns:a16="http://schemas.microsoft.com/office/drawing/2014/main" id="{AA8A9B50-3608-1074-4C39-0AD8E7F97D6E}"/>
              </a:ext>
            </a:extLst>
          </p:cNvPr>
          <p:cNvCxnSpPr>
            <a:cxnSpLocks/>
          </p:cNvCxnSpPr>
          <p:nvPr/>
        </p:nvCxnSpPr>
        <p:spPr>
          <a:xfrm flipV="1">
            <a:off x="7550001" y="3419983"/>
            <a:ext cx="2741343" cy="1937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85">
            <a:extLst>
              <a:ext uri="{FF2B5EF4-FFF2-40B4-BE49-F238E27FC236}">
                <a16:creationId xmlns:a16="http://schemas.microsoft.com/office/drawing/2014/main" id="{0F95DA1F-E029-6658-493C-CD78A1284722}"/>
              </a:ext>
            </a:extLst>
          </p:cNvPr>
          <p:cNvCxnSpPr>
            <a:cxnSpLocks/>
          </p:cNvCxnSpPr>
          <p:nvPr/>
        </p:nvCxnSpPr>
        <p:spPr>
          <a:xfrm>
            <a:off x="7550001" y="3703898"/>
            <a:ext cx="4509039"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86">
            <a:extLst>
              <a:ext uri="{FF2B5EF4-FFF2-40B4-BE49-F238E27FC236}">
                <a16:creationId xmlns:a16="http://schemas.microsoft.com/office/drawing/2014/main" id="{4EF24593-5BDE-D6F7-B27F-6EA0D2B56C09}"/>
              </a:ext>
            </a:extLst>
          </p:cNvPr>
          <p:cNvCxnSpPr>
            <a:cxnSpLocks/>
          </p:cNvCxnSpPr>
          <p:nvPr/>
        </p:nvCxnSpPr>
        <p:spPr>
          <a:xfrm>
            <a:off x="7550001" y="3986576"/>
            <a:ext cx="4071840"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87">
            <a:extLst>
              <a:ext uri="{FF2B5EF4-FFF2-40B4-BE49-F238E27FC236}">
                <a16:creationId xmlns:a16="http://schemas.microsoft.com/office/drawing/2014/main" id="{F55F9666-943B-80DB-0750-57AA50B7521D}"/>
              </a:ext>
            </a:extLst>
          </p:cNvPr>
          <p:cNvCxnSpPr>
            <a:cxnSpLocks/>
          </p:cNvCxnSpPr>
          <p:nvPr/>
        </p:nvCxnSpPr>
        <p:spPr>
          <a:xfrm>
            <a:off x="7541342" y="4269253"/>
            <a:ext cx="2221085"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TextBox 97">
            <a:extLst>
              <a:ext uri="{FF2B5EF4-FFF2-40B4-BE49-F238E27FC236}">
                <a16:creationId xmlns:a16="http://schemas.microsoft.com/office/drawing/2014/main" id="{D243EB4B-A2AD-4D43-E17B-171861881F4A}"/>
              </a:ext>
            </a:extLst>
          </p:cNvPr>
          <p:cNvSpPr txBox="1"/>
          <p:nvPr/>
        </p:nvSpPr>
        <p:spPr>
          <a:xfrm>
            <a:off x="6384079" y="882271"/>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Gym</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52" name="TextBox 99">
            <a:extLst>
              <a:ext uri="{FF2B5EF4-FFF2-40B4-BE49-F238E27FC236}">
                <a16:creationId xmlns:a16="http://schemas.microsoft.com/office/drawing/2014/main" id="{187239B7-47A1-D318-5962-398CCF947C8E}"/>
              </a:ext>
            </a:extLst>
          </p:cNvPr>
          <p:cNvSpPr txBox="1"/>
          <p:nvPr/>
        </p:nvSpPr>
        <p:spPr>
          <a:xfrm>
            <a:off x="6384079" y="1128077"/>
            <a:ext cx="233206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Trainingsdiskussionen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54" name="TextBox 103">
            <a:extLst>
              <a:ext uri="{FF2B5EF4-FFF2-40B4-BE49-F238E27FC236}">
                <a16:creationId xmlns:a16="http://schemas.microsoft.com/office/drawing/2014/main" id="{521C2BA7-694B-1FB4-B394-AE810A830110}"/>
              </a:ext>
            </a:extLst>
          </p:cNvPr>
          <p:cNvSpPr txBox="1"/>
          <p:nvPr/>
        </p:nvSpPr>
        <p:spPr>
          <a:xfrm>
            <a:off x="9004225" y="882271"/>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Muskelkater</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56" name="TextBox 104">
            <a:extLst>
              <a:ext uri="{FF2B5EF4-FFF2-40B4-BE49-F238E27FC236}">
                <a16:creationId xmlns:a16="http://schemas.microsoft.com/office/drawing/2014/main" id="{92833848-7A86-9EC3-F316-C4DF4145E7D1}"/>
              </a:ext>
            </a:extLst>
          </p:cNvPr>
          <p:cNvSpPr txBox="1"/>
          <p:nvPr/>
        </p:nvSpPr>
        <p:spPr>
          <a:xfrm>
            <a:off x="9004225" y="112807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Thunfischshakes</a:t>
            </a:r>
            <a:endParaRPr lang="de-DE"/>
          </a:p>
        </p:txBody>
      </p:sp>
      <p:sp>
        <p:nvSpPr>
          <p:cNvPr id="58" name="TextBox 105">
            <a:extLst>
              <a:ext uri="{FF2B5EF4-FFF2-40B4-BE49-F238E27FC236}">
                <a16:creationId xmlns:a16="http://schemas.microsoft.com/office/drawing/2014/main" id="{53C584C0-3A7F-27F3-F33C-B5BA5090CEB6}"/>
              </a:ext>
            </a:extLst>
          </p:cNvPr>
          <p:cNvSpPr txBox="1"/>
          <p:nvPr/>
        </p:nvSpPr>
        <p:spPr>
          <a:xfrm>
            <a:off x="9004225" y="1371917"/>
            <a:ext cx="1064007" cy="189446"/>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Früher war alles besser</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64" name="TextBox 106">
            <a:extLst>
              <a:ext uri="{FF2B5EF4-FFF2-40B4-BE49-F238E27FC236}">
                <a16:creationId xmlns:a16="http://schemas.microsoft.com/office/drawing/2014/main" id="{127AC338-D10C-1B78-A542-9847D66044F2}"/>
              </a:ext>
            </a:extLst>
          </p:cNvPr>
          <p:cNvSpPr txBox="1"/>
          <p:nvPr/>
        </p:nvSpPr>
        <p:spPr>
          <a:xfrm>
            <a:off x="9004225" y="1619538"/>
            <a:ext cx="1064007" cy="189446"/>
          </a:xfrm>
          <a:prstGeom prst="rect">
            <a:avLst/>
          </a:prstGeom>
          <a:noFill/>
        </p:spPr>
        <p:txBody>
          <a:bodyPr wrap="square" lIns="0" tIns="0" rIns="0" bIns="0" rtlCol="0" anchor="t">
            <a:noAutofit/>
          </a:bodyPr>
          <a:lstStyle/>
          <a:p>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 name="TextBox 1">
            <a:extLst>
              <a:ext uri="{FF2B5EF4-FFF2-40B4-BE49-F238E27FC236}">
                <a16:creationId xmlns:a16="http://schemas.microsoft.com/office/drawing/2014/main" id="{9A9F9E15-45C7-35CE-DF0A-6B85CBC3B607}"/>
              </a:ext>
            </a:extLst>
          </p:cNvPr>
          <p:cNvSpPr txBox="1"/>
          <p:nvPr/>
        </p:nvSpPr>
        <p:spPr>
          <a:xfrm>
            <a:off x="3359105" y="465695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a:ea typeface="Roboto"/>
                <a:cs typeface="Roboto"/>
              </a:rPr>
              <a:t>Arnold Stabil, 33</a:t>
            </a:r>
            <a:endParaRPr lang="de-DE"/>
          </a:p>
        </p:txBody>
      </p:sp>
      <p:sp>
        <p:nvSpPr>
          <p:cNvPr id="4" name="TextBox 3">
            <a:extLst>
              <a:ext uri="{FF2B5EF4-FFF2-40B4-BE49-F238E27FC236}">
                <a16:creationId xmlns:a16="http://schemas.microsoft.com/office/drawing/2014/main" id="{A2E03F83-35B4-08F5-A1F0-21FFE02C8A0F}"/>
              </a:ext>
            </a:extLst>
          </p:cNvPr>
          <p:cNvSpPr txBox="1"/>
          <p:nvPr/>
        </p:nvSpPr>
        <p:spPr>
          <a:xfrm>
            <a:off x="3359105" y="514872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Kfz-Mechaniker</a:t>
            </a:r>
            <a:endParaRPr lang="de-DE"/>
          </a:p>
        </p:txBody>
      </p:sp>
      <p:sp>
        <p:nvSpPr>
          <p:cNvPr id="9" name="TextBox 8">
            <a:extLst>
              <a:ext uri="{FF2B5EF4-FFF2-40B4-BE49-F238E27FC236}">
                <a16:creationId xmlns:a16="http://schemas.microsoft.com/office/drawing/2014/main" id="{A1E2B414-3710-88B5-6FB5-858642C15B2A}"/>
              </a:ext>
            </a:extLst>
          </p:cNvPr>
          <p:cNvSpPr txBox="1"/>
          <p:nvPr/>
        </p:nvSpPr>
        <p:spPr>
          <a:xfrm>
            <a:off x="3359105" y="564531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Landau, Germany</a:t>
            </a:r>
          </a:p>
        </p:txBody>
      </p:sp>
    </p:spTree>
    <p:extLst>
      <p:ext uri="{BB962C8B-B14F-4D97-AF65-F5344CB8AC3E}">
        <p14:creationId xmlns:p14="http://schemas.microsoft.com/office/powerpoint/2010/main" val="160913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Grafik 125" descr="Ein Bild, das Person, Mann enthält.&#10;&#10;Beschreibung automatisch generiert.">
            <a:extLst>
              <a:ext uri="{FF2B5EF4-FFF2-40B4-BE49-F238E27FC236}">
                <a16:creationId xmlns:a16="http://schemas.microsoft.com/office/drawing/2014/main" id="{2A105596-6458-A974-FEDE-D82801A42680}"/>
              </a:ext>
            </a:extLst>
          </p:cNvPr>
          <p:cNvPicPr>
            <a:picLocks noGrp="1" noChangeAspect="1"/>
          </p:cNvPicPr>
          <p:nvPr>
            <p:ph type="pic" sz="quarter" idx="10"/>
          </p:nvPr>
        </p:nvPicPr>
        <p:blipFill rotWithShape="1">
          <a:blip r:embed="rId2"/>
          <a:srcRect t="7548" b="7548"/>
          <a:stretch/>
        </p:blipFill>
        <p:spPr/>
      </p:pic>
      <p:sp>
        <p:nvSpPr>
          <p:cNvPr id="17" name="TextBox 16">
            <a:extLst>
              <a:ext uri="{FF2B5EF4-FFF2-40B4-BE49-F238E27FC236}">
                <a16:creationId xmlns:a16="http://schemas.microsoft.com/office/drawing/2014/main" id="{50C892F9-C7F0-9A49-8988-26BC756346B0}"/>
              </a:ext>
            </a:extLst>
          </p:cNvPr>
          <p:cNvSpPr txBox="1"/>
          <p:nvPr/>
        </p:nvSpPr>
        <p:spPr>
          <a:xfrm>
            <a:off x="794283" y="4517728"/>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600" b="1">
                <a:solidFill>
                  <a:schemeClr val="bg1"/>
                </a:solidFill>
                <a:latin typeface="Roboto"/>
                <a:ea typeface="Roboto"/>
                <a:cs typeface="Roboto"/>
              </a:rPr>
              <a:t>Arnold Stabil</a:t>
            </a:r>
            <a:endParaRPr lang="de-DE" sz="1600" b="1">
              <a:solidFill>
                <a:schemeClr val="bg1"/>
              </a:solidFill>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BA4209EE-E0EC-1742-A870-32FDA1EADC4A}"/>
              </a:ext>
            </a:extLst>
          </p:cNvPr>
          <p:cNvSpPr txBox="1"/>
          <p:nvPr/>
        </p:nvSpPr>
        <p:spPr>
          <a:xfrm>
            <a:off x="794283" y="5009496"/>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Kfz-Mechaniker</a:t>
            </a:r>
            <a:endParaRPr lang="de-DE"/>
          </a:p>
        </p:txBody>
      </p:sp>
      <p:sp>
        <p:nvSpPr>
          <p:cNvPr id="19" name="TextBox 18">
            <a:extLst>
              <a:ext uri="{FF2B5EF4-FFF2-40B4-BE49-F238E27FC236}">
                <a16:creationId xmlns:a16="http://schemas.microsoft.com/office/drawing/2014/main" id="{3CB73D64-0FF0-CB4D-9816-4F97F993B03E}"/>
              </a:ext>
            </a:extLst>
          </p:cNvPr>
          <p:cNvSpPr txBox="1"/>
          <p:nvPr/>
        </p:nvSpPr>
        <p:spPr>
          <a:xfrm>
            <a:off x="794283" y="5506081"/>
            <a:ext cx="2568347" cy="360139"/>
          </a:xfrm>
          <a:prstGeom prst="roundRect">
            <a:avLst>
              <a:gd name="adj" fmla="val 50000"/>
            </a:avLst>
          </a:prstGeom>
          <a:solidFill>
            <a:schemeClr val="accent1"/>
          </a:solidFill>
        </p:spPr>
        <p:txBody>
          <a:bodyPr wrap="square" lIns="0" tIns="0" rIns="0" bIns="0" rtlCol="0" anchor="ctr">
            <a:noAutofit/>
          </a:bodyPr>
          <a:lstStyle/>
          <a:p>
            <a:pPr algn="ctr"/>
            <a:r>
              <a:rPr lang="de-DE" sz="1200">
                <a:solidFill>
                  <a:schemeClr val="bg1"/>
                </a:solidFill>
                <a:latin typeface="Roboto"/>
                <a:ea typeface="Roboto"/>
                <a:cs typeface="Roboto"/>
              </a:rPr>
              <a:t>Landau, Germany</a:t>
            </a:r>
            <a:endParaRPr lang="de-DE"/>
          </a:p>
        </p:txBody>
      </p:sp>
      <p:sp>
        <p:nvSpPr>
          <p:cNvPr id="22" name="Rectangle 2">
            <a:extLst>
              <a:ext uri="{FF2B5EF4-FFF2-40B4-BE49-F238E27FC236}">
                <a16:creationId xmlns:a16="http://schemas.microsoft.com/office/drawing/2014/main" id="{8CF84D23-20CB-787F-74AB-358DFCDAA2AC}"/>
              </a:ext>
            </a:extLst>
          </p:cNvPr>
          <p:cNvSpPr/>
          <p:nvPr/>
        </p:nvSpPr>
        <p:spPr>
          <a:xfrm>
            <a:off x="6897624" y="3426976"/>
            <a:ext cx="5009241" cy="313649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4">
            <a:extLst>
              <a:ext uri="{FF2B5EF4-FFF2-40B4-BE49-F238E27FC236}">
                <a16:creationId xmlns:a16="http://schemas.microsoft.com/office/drawing/2014/main" id="{8A61A2F2-CC7E-72C7-52D0-0C16E42EF58C}"/>
              </a:ext>
            </a:extLst>
          </p:cNvPr>
          <p:cNvSpPr/>
          <p:nvPr/>
        </p:nvSpPr>
        <p:spPr>
          <a:xfrm>
            <a:off x="9011077" y="288459"/>
            <a:ext cx="1117691" cy="31324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tangle 5">
            <a:extLst>
              <a:ext uri="{FF2B5EF4-FFF2-40B4-BE49-F238E27FC236}">
                <a16:creationId xmlns:a16="http://schemas.microsoft.com/office/drawing/2014/main" id="{9827A9C4-2378-560A-3794-D1AB9FE5D360}"/>
              </a:ext>
            </a:extLst>
          </p:cNvPr>
          <p:cNvSpPr/>
          <p:nvPr/>
        </p:nvSpPr>
        <p:spPr>
          <a:xfrm>
            <a:off x="3992194" y="3429001"/>
            <a:ext cx="2905433" cy="9351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TextBox 25">
            <a:extLst>
              <a:ext uri="{FF2B5EF4-FFF2-40B4-BE49-F238E27FC236}">
                <a16:creationId xmlns:a16="http://schemas.microsoft.com/office/drawing/2014/main" id="{82E45C3B-9084-3CC6-223A-C59CBF6C17ED}"/>
              </a:ext>
            </a:extLst>
          </p:cNvPr>
          <p:cNvSpPr txBox="1"/>
          <p:nvPr/>
        </p:nvSpPr>
        <p:spPr>
          <a:xfrm>
            <a:off x="7249207" y="3796348"/>
            <a:ext cx="4319683" cy="229868"/>
          </a:xfrm>
          <a:prstGeom prst="rect">
            <a:avLst/>
          </a:prstGeom>
          <a:noFill/>
        </p:spPr>
        <p:txBody>
          <a:bodyPr wrap="square" lIns="0" tIns="0" rIns="0" bIns="0" rtlCol="0" anchor="b">
            <a:noAutofit/>
          </a:bodyPr>
          <a:lstStyle/>
          <a:p>
            <a:pPr>
              <a:lnSpc>
                <a:spcPct val="90000"/>
              </a:lnSpc>
            </a:pPr>
            <a:r>
              <a:rPr lang="de-DE" sz="1600" b="1">
                <a:solidFill>
                  <a:schemeClr val="accent1"/>
                </a:solidFill>
                <a:latin typeface="Roboto"/>
                <a:ea typeface="Roboto"/>
                <a:cs typeface="Roboto"/>
              </a:rPr>
              <a:t>Technikvertrautheit</a:t>
            </a:r>
            <a:endParaRPr lang="de-DE" sz="1600" b="1">
              <a:solidFill>
                <a:schemeClr val="accent1"/>
              </a:solidFill>
              <a:latin typeface="Roboto" panose="02000000000000000000" pitchFamily="2" charset="0"/>
              <a:ea typeface="Roboto" panose="02000000000000000000" pitchFamily="2" charset="0"/>
            </a:endParaRPr>
          </a:p>
        </p:txBody>
      </p:sp>
      <p:sp>
        <p:nvSpPr>
          <p:cNvPr id="101" name="TextBox 26">
            <a:extLst>
              <a:ext uri="{FF2B5EF4-FFF2-40B4-BE49-F238E27FC236}">
                <a16:creationId xmlns:a16="http://schemas.microsoft.com/office/drawing/2014/main" id="{0691002D-9608-B746-6D9E-58B8B6D0530A}"/>
              </a:ext>
            </a:extLst>
          </p:cNvPr>
          <p:cNvSpPr txBox="1"/>
          <p:nvPr/>
        </p:nvSpPr>
        <p:spPr>
          <a:xfrm>
            <a:off x="7244987" y="4267311"/>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Internet</a:t>
            </a:r>
          </a:p>
        </p:txBody>
      </p:sp>
      <p:sp>
        <p:nvSpPr>
          <p:cNvPr id="105" name="Oval 27">
            <a:extLst>
              <a:ext uri="{FF2B5EF4-FFF2-40B4-BE49-F238E27FC236}">
                <a16:creationId xmlns:a16="http://schemas.microsoft.com/office/drawing/2014/main" id="{1E947494-0095-444E-B3BD-4D2E90BE54A9}"/>
              </a:ext>
            </a:extLst>
          </p:cNvPr>
          <p:cNvSpPr/>
          <p:nvPr/>
        </p:nvSpPr>
        <p:spPr>
          <a:xfrm>
            <a:off x="8417197"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Oval 28">
            <a:extLst>
              <a:ext uri="{FF2B5EF4-FFF2-40B4-BE49-F238E27FC236}">
                <a16:creationId xmlns:a16="http://schemas.microsoft.com/office/drawing/2014/main" id="{AECCB2EA-6C9F-6E5E-5AB7-AFF4471F1D09}"/>
              </a:ext>
            </a:extLst>
          </p:cNvPr>
          <p:cNvSpPr/>
          <p:nvPr/>
        </p:nvSpPr>
        <p:spPr>
          <a:xfrm>
            <a:off x="8730458"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Oval 29">
            <a:extLst>
              <a:ext uri="{FF2B5EF4-FFF2-40B4-BE49-F238E27FC236}">
                <a16:creationId xmlns:a16="http://schemas.microsoft.com/office/drawing/2014/main" id="{4EA28F28-4739-CA8E-08D7-2B77F475EC6B}"/>
              </a:ext>
            </a:extLst>
          </p:cNvPr>
          <p:cNvSpPr/>
          <p:nvPr/>
        </p:nvSpPr>
        <p:spPr>
          <a:xfrm>
            <a:off x="9043719"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Oval 30">
            <a:extLst>
              <a:ext uri="{FF2B5EF4-FFF2-40B4-BE49-F238E27FC236}">
                <a16:creationId xmlns:a16="http://schemas.microsoft.com/office/drawing/2014/main" id="{07EE4D7A-DA1E-653F-F4CC-A321AF79D880}"/>
              </a:ext>
            </a:extLst>
          </p:cNvPr>
          <p:cNvSpPr/>
          <p:nvPr/>
        </p:nvSpPr>
        <p:spPr>
          <a:xfrm>
            <a:off x="9356981"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Oval 31">
            <a:extLst>
              <a:ext uri="{FF2B5EF4-FFF2-40B4-BE49-F238E27FC236}">
                <a16:creationId xmlns:a16="http://schemas.microsoft.com/office/drawing/2014/main" id="{644E42A0-A149-E915-AAD2-A9FDA537FA06}"/>
              </a:ext>
            </a:extLst>
          </p:cNvPr>
          <p:cNvSpPr/>
          <p:nvPr/>
        </p:nvSpPr>
        <p:spPr>
          <a:xfrm>
            <a:off x="9670242"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6" name="Oval 32">
            <a:extLst>
              <a:ext uri="{FF2B5EF4-FFF2-40B4-BE49-F238E27FC236}">
                <a16:creationId xmlns:a16="http://schemas.microsoft.com/office/drawing/2014/main" id="{B8C5F0A8-AF9E-EF50-A96C-F4C93C04384F}"/>
              </a:ext>
            </a:extLst>
          </p:cNvPr>
          <p:cNvSpPr/>
          <p:nvPr/>
        </p:nvSpPr>
        <p:spPr>
          <a:xfrm>
            <a:off x="9983503" y="4284123"/>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2" name="Oval 35">
            <a:extLst>
              <a:ext uri="{FF2B5EF4-FFF2-40B4-BE49-F238E27FC236}">
                <a16:creationId xmlns:a16="http://schemas.microsoft.com/office/drawing/2014/main" id="{02CDA37B-0AE0-0A23-CCF8-C8501A981E03}"/>
              </a:ext>
            </a:extLst>
          </p:cNvPr>
          <p:cNvSpPr/>
          <p:nvPr/>
        </p:nvSpPr>
        <p:spPr>
          <a:xfrm>
            <a:off x="10923287"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Oval 36">
            <a:extLst>
              <a:ext uri="{FF2B5EF4-FFF2-40B4-BE49-F238E27FC236}">
                <a16:creationId xmlns:a16="http://schemas.microsoft.com/office/drawing/2014/main" id="{F4075B83-1ABE-0120-A693-C20AA984E5CA}"/>
              </a:ext>
            </a:extLst>
          </p:cNvPr>
          <p:cNvSpPr/>
          <p:nvPr/>
        </p:nvSpPr>
        <p:spPr>
          <a:xfrm>
            <a:off x="11236550" y="4284123"/>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6" name="TextBox 37">
            <a:extLst>
              <a:ext uri="{FF2B5EF4-FFF2-40B4-BE49-F238E27FC236}">
                <a16:creationId xmlns:a16="http://schemas.microsoft.com/office/drawing/2014/main" id="{5E14044C-7488-D61B-07C0-3A4AE89029CD}"/>
              </a:ext>
            </a:extLst>
          </p:cNvPr>
          <p:cNvSpPr txBox="1"/>
          <p:nvPr/>
        </p:nvSpPr>
        <p:spPr>
          <a:xfrm>
            <a:off x="7244987" y="4599688"/>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Social Media</a:t>
            </a:r>
          </a:p>
        </p:txBody>
      </p:sp>
      <p:sp>
        <p:nvSpPr>
          <p:cNvPr id="138" name="Oval 38">
            <a:extLst>
              <a:ext uri="{FF2B5EF4-FFF2-40B4-BE49-F238E27FC236}">
                <a16:creationId xmlns:a16="http://schemas.microsoft.com/office/drawing/2014/main" id="{6C4FA08A-0E7F-0862-6C3D-962524216440}"/>
              </a:ext>
            </a:extLst>
          </p:cNvPr>
          <p:cNvSpPr/>
          <p:nvPr/>
        </p:nvSpPr>
        <p:spPr>
          <a:xfrm>
            <a:off x="8417197"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0" name="Oval 39">
            <a:extLst>
              <a:ext uri="{FF2B5EF4-FFF2-40B4-BE49-F238E27FC236}">
                <a16:creationId xmlns:a16="http://schemas.microsoft.com/office/drawing/2014/main" id="{8872FDFB-0B7D-E3AB-713D-445A85B432BB}"/>
              </a:ext>
            </a:extLst>
          </p:cNvPr>
          <p:cNvSpPr/>
          <p:nvPr/>
        </p:nvSpPr>
        <p:spPr>
          <a:xfrm>
            <a:off x="8730458" y="4616500"/>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4" name="Oval 46">
            <a:extLst>
              <a:ext uri="{FF2B5EF4-FFF2-40B4-BE49-F238E27FC236}">
                <a16:creationId xmlns:a16="http://schemas.microsoft.com/office/drawing/2014/main" id="{37C9986F-4011-B4BA-BDB8-6E6CF55D3128}"/>
              </a:ext>
            </a:extLst>
          </p:cNvPr>
          <p:cNvSpPr/>
          <p:nvPr/>
        </p:nvSpPr>
        <p:spPr>
          <a:xfrm>
            <a:off x="109232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Oval 47">
            <a:extLst>
              <a:ext uri="{FF2B5EF4-FFF2-40B4-BE49-F238E27FC236}">
                <a16:creationId xmlns:a16="http://schemas.microsoft.com/office/drawing/2014/main" id="{7AF08210-C102-FA1D-8422-656C3880CC00}"/>
              </a:ext>
            </a:extLst>
          </p:cNvPr>
          <p:cNvSpPr/>
          <p:nvPr/>
        </p:nvSpPr>
        <p:spPr>
          <a:xfrm>
            <a:off x="11236550"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TextBox 48">
            <a:extLst>
              <a:ext uri="{FF2B5EF4-FFF2-40B4-BE49-F238E27FC236}">
                <a16:creationId xmlns:a16="http://schemas.microsoft.com/office/drawing/2014/main" id="{F4408289-425B-94A3-269F-C494DC7E6962}"/>
              </a:ext>
            </a:extLst>
          </p:cNvPr>
          <p:cNvSpPr txBox="1"/>
          <p:nvPr/>
        </p:nvSpPr>
        <p:spPr>
          <a:xfrm>
            <a:off x="7244987" y="4932065"/>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panose="02000000000000000000" pitchFamily="2" charset="0"/>
                <a:ea typeface="Roboto Light" panose="02000000000000000000" pitchFamily="2" charset="0"/>
              </a:rPr>
              <a:t>Online Shop</a:t>
            </a:r>
          </a:p>
        </p:txBody>
      </p:sp>
      <p:sp>
        <p:nvSpPr>
          <p:cNvPr id="160" name="Oval 49">
            <a:extLst>
              <a:ext uri="{FF2B5EF4-FFF2-40B4-BE49-F238E27FC236}">
                <a16:creationId xmlns:a16="http://schemas.microsoft.com/office/drawing/2014/main" id="{F70B0FF5-7984-A636-E823-C054872514A6}"/>
              </a:ext>
            </a:extLst>
          </p:cNvPr>
          <p:cNvSpPr/>
          <p:nvPr/>
        </p:nvSpPr>
        <p:spPr>
          <a:xfrm>
            <a:off x="8417197"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2" name="Oval 50">
            <a:extLst>
              <a:ext uri="{FF2B5EF4-FFF2-40B4-BE49-F238E27FC236}">
                <a16:creationId xmlns:a16="http://schemas.microsoft.com/office/drawing/2014/main" id="{ADAD0E02-87D1-C36F-A91C-43AE196B222F}"/>
              </a:ext>
            </a:extLst>
          </p:cNvPr>
          <p:cNvSpPr/>
          <p:nvPr/>
        </p:nvSpPr>
        <p:spPr>
          <a:xfrm>
            <a:off x="8730458"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4" name="Oval 51">
            <a:extLst>
              <a:ext uri="{FF2B5EF4-FFF2-40B4-BE49-F238E27FC236}">
                <a16:creationId xmlns:a16="http://schemas.microsoft.com/office/drawing/2014/main" id="{6838F751-87BD-5595-499F-3F96EBDEA244}"/>
              </a:ext>
            </a:extLst>
          </p:cNvPr>
          <p:cNvSpPr/>
          <p:nvPr/>
        </p:nvSpPr>
        <p:spPr>
          <a:xfrm>
            <a:off x="9043719" y="4948877"/>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2" name="Oval 55">
            <a:extLst>
              <a:ext uri="{FF2B5EF4-FFF2-40B4-BE49-F238E27FC236}">
                <a16:creationId xmlns:a16="http://schemas.microsoft.com/office/drawing/2014/main" id="{FDB386F7-65E1-6FB0-0B94-05F5ABADDFBC}"/>
              </a:ext>
            </a:extLst>
          </p:cNvPr>
          <p:cNvSpPr/>
          <p:nvPr/>
        </p:nvSpPr>
        <p:spPr>
          <a:xfrm>
            <a:off x="10296764"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4" name="Oval 56">
            <a:extLst>
              <a:ext uri="{FF2B5EF4-FFF2-40B4-BE49-F238E27FC236}">
                <a16:creationId xmlns:a16="http://schemas.microsoft.com/office/drawing/2014/main" id="{107DEC85-9213-5580-A551-B55434A72D1A}"/>
              </a:ext>
            </a:extLst>
          </p:cNvPr>
          <p:cNvSpPr/>
          <p:nvPr/>
        </p:nvSpPr>
        <p:spPr>
          <a:xfrm>
            <a:off x="10610026"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Oval 57">
            <a:extLst>
              <a:ext uri="{FF2B5EF4-FFF2-40B4-BE49-F238E27FC236}">
                <a16:creationId xmlns:a16="http://schemas.microsoft.com/office/drawing/2014/main" id="{8E277A22-E0D3-7DDC-12AD-439E019A8DBC}"/>
              </a:ext>
            </a:extLst>
          </p:cNvPr>
          <p:cNvSpPr/>
          <p:nvPr/>
        </p:nvSpPr>
        <p:spPr>
          <a:xfrm>
            <a:off x="10923287"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Oval 58">
            <a:extLst>
              <a:ext uri="{FF2B5EF4-FFF2-40B4-BE49-F238E27FC236}">
                <a16:creationId xmlns:a16="http://schemas.microsoft.com/office/drawing/2014/main" id="{B3CB7F69-1E9B-ACED-E6DF-B8A8145BA800}"/>
              </a:ext>
            </a:extLst>
          </p:cNvPr>
          <p:cNvSpPr/>
          <p:nvPr/>
        </p:nvSpPr>
        <p:spPr>
          <a:xfrm>
            <a:off x="11236550" y="4948877"/>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TextBox 59">
            <a:extLst>
              <a:ext uri="{FF2B5EF4-FFF2-40B4-BE49-F238E27FC236}">
                <a16:creationId xmlns:a16="http://schemas.microsoft.com/office/drawing/2014/main" id="{2DCDD8E3-5FF5-B56E-C04A-7D7532F23942}"/>
              </a:ext>
            </a:extLst>
          </p:cNvPr>
          <p:cNvSpPr txBox="1"/>
          <p:nvPr/>
        </p:nvSpPr>
        <p:spPr>
          <a:xfrm>
            <a:off x="7244987" y="5264442"/>
            <a:ext cx="1078870" cy="181598"/>
          </a:xfrm>
          <a:prstGeom prst="rect">
            <a:avLst/>
          </a:prstGeom>
          <a:noFill/>
        </p:spPr>
        <p:txBody>
          <a:bodyPr wrap="square" lIns="0" tIns="0" rIns="0" bIns="0" rtlCol="0" anchor="t">
            <a:noAutofit/>
          </a:bodyPr>
          <a:lstStyle/>
          <a:p>
            <a:r>
              <a:rPr lang="de-DE" sz="1100">
                <a:solidFill>
                  <a:schemeClr val="tx1">
                    <a:lumMod val="75000"/>
                    <a:lumOff val="25000"/>
                  </a:schemeClr>
                </a:solidFill>
                <a:latin typeface="Roboto Light"/>
                <a:ea typeface="Roboto Light"/>
                <a:cs typeface="Roboto Light"/>
              </a:rPr>
              <a:t>Apps</a:t>
            </a:r>
            <a:endParaRPr lang="de-DE"/>
          </a:p>
        </p:txBody>
      </p:sp>
      <p:sp>
        <p:nvSpPr>
          <p:cNvPr id="182" name="Oval 60">
            <a:extLst>
              <a:ext uri="{FF2B5EF4-FFF2-40B4-BE49-F238E27FC236}">
                <a16:creationId xmlns:a16="http://schemas.microsoft.com/office/drawing/2014/main" id="{C4DDBA9F-053F-5D26-029F-560DE2696F25}"/>
              </a:ext>
            </a:extLst>
          </p:cNvPr>
          <p:cNvSpPr/>
          <p:nvPr/>
        </p:nvSpPr>
        <p:spPr>
          <a:xfrm>
            <a:off x="8417197"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4" name="Oval 61">
            <a:extLst>
              <a:ext uri="{FF2B5EF4-FFF2-40B4-BE49-F238E27FC236}">
                <a16:creationId xmlns:a16="http://schemas.microsoft.com/office/drawing/2014/main" id="{ECC0CE80-0126-6F96-082A-374B685AC3A3}"/>
              </a:ext>
            </a:extLst>
          </p:cNvPr>
          <p:cNvSpPr/>
          <p:nvPr/>
        </p:nvSpPr>
        <p:spPr>
          <a:xfrm>
            <a:off x="8730458"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6" name="Oval 62">
            <a:extLst>
              <a:ext uri="{FF2B5EF4-FFF2-40B4-BE49-F238E27FC236}">
                <a16:creationId xmlns:a16="http://schemas.microsoft.com/office/drawing/2014/main" id="{53A91CAE-E5C7-AADD-A9C1-869255C7334A}"/>
              </a:ext>
            </a:extLst>
          </p:cNvPr>
          <p:cNvSpPr/>
          <p:nvPr/>
        </p:nvSpPr>
        <p:spPr>
          <a:xfrm>
            <a:off x="9043719"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8" name="Oval 63">
            <a:extLst>
              <a:ext uri="{FF2B5EF4-FFF2-40B4-BE49-F238E27FC236}">
                <a16:creationId xmlns:a16="http://schemas.microsoft.com/office/drawing/2014/main" id="{29329D40-9B1A-B728-D4E1-A4C2E5FF974D}"/>
              </a:ext>
            </a:extLst>
          </p:cNvPr>
          <p:cNvSpPr/>
          <p:nvPr/>
        </p:nvSpPr>
        <p:spPr>
          <a:xfrm>
            <a:off x="9356981"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0" name="Oval 64">
            <a:extLst>
              <a:ext uri="{FF2B5EF4-FFF2-40B4-BE49-F238E27FC236}">
                <a16:creationId xmlns:a16="http://schemas.microsoft.com/office/drawing/2014/main" id="{50948EA8-C6D5-CEBF-22F1-F631E9466867}"/>
              </a:ext>
            </a:extLst>
          </p:cNvPr>
          <p:cNvSpPr/>
          <p:nvPr/>
        </p:nvSpPr>
        <p:spPr>
          <a:xfrm>
            <a:off x="9670242" y="5281254"/>
            <a:ext cx="145265" cy="1452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0" name="Oval 69">
            <a:extLst>
              <a:ext uri="{FF2B5EF4-FFF2-40B4-BE49-F238E27FC236}">
                <a16:creationId xmlns:a16="http://schemas.microsoft.com/office/drawing/2014/main" id="{BF817F33-C983-17C4-1DEB-F7FD99757BF6}"/>
              </a:ext>
            </a:extLst>
          </p:cNvPr>
          <p:cNvSpPr/>
          <p:nvPr/>
        </p:nvSpPr>
        <p:spPr>
          <a:xfrm>
            <a:off x="11236550" y="5281254"/>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TextBox 94">
            <a:extLst>
              <a:ext uri="{FF2B5EF4-FFF2-40B4-BE49-F238E27FC236}">
                <a16:creationId xmlns:a16="http://schemas.microsoft.com/office/drawing/2014/main" id="{467C76E0-9866-8D40-4C25-6234A66A1691}"/>
              </a:ext>
            </a:extLst>
          </p:cNvPr>
          <p:cNvSpPr txBox="1"/>
          <p:nvPr/>
        </p:nvSpPr>
        <p:spPr>
          <a:xfrm>
            <a:off x="4298185" y="705677"/>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Low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04" name="TextBox 95">
            <a:extLst>
              <a:ext uri="{FF2B5EF4-FFF2-40B4-BE49-F238E27FC236}">
                <a16:creationId xmlns:a16="http://schemas.microsoft.com/office/drawing/2014/main" id="{A0AE76AD-82BD-A531-395C-BA6006EC0BAE}"/>
              </a:ext>
            </a:extLst>
          </p:cNvPr>
          <p:cNvSpPr txBox="1"/>
          <p:nvPr/>
        </p:nvSpPr>
        <p:spPr>
          <a:xfrm>
            <a:off x="7460485" y="705677"/>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High Usability</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06" name="Straight Connector 96">
            <a:extLst>
              <a:ext uri="{FF2B5EF4-FFF2-40B4-BE49-F238E27FC236}">
                <a16:creationId xmlns:a16="http://schemas.microsoft.com/office/drawing/2014/main" id="{65780DD4-59FB-E55A-2F42-CFBE587AA081}"/>
              </a:ext>
            </a:extLst>
          </p:cNvPr>
          <p:cNvCxnSpPr>
            <a:cxnSpLocks/>
          </p:cNvCxnSpPr>
          <p:nvPr/>
        </p:nvCxnSpPr>
        <p:spPr>
          <a:xfrm>
            <a:off x="4296598" y="993015"/>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8" name="TextBox 97">
            <a:extLst>
              <a:ext uri="{FF2B5EF4-FFF2-40B4-BE49-F238E27FC236}">
                <a16:creationId xmlns:a16="http://schemas.microsoft.com/office/drawing/2014/main" id="{19B78776-F3AB-7EB3-5610-98CB22F3D157}"/>
              </a:ext>
            </a:extLst>
          </p:cNvPr>
          <p:cNvSpPr txBox="1"/>
          <p:nvPr/>
        </p:nvSpPr>
        <p:spPr>
          <a:xfrm>
            <a:off x="4298185" y="1240665"/>
            <a:ext cx="1300163" cy="179387"/>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Unintuitive Oberfläche</a:t>
            </a:r>
            <a:endParaRPr lang="de-DE"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210" name="TextBox 98">
            <a:extLst>
              <a:ext uri="{FF2B5EF4-FFF2-40B4-BE49-F238E27FC236}">
                <a16:creationId xmlns:a16="http://schemas.microsoft.com/office/drawing/2014/main" id="{65922DD0-0E19-71DA-6F33-C5A09D752163}"/>
              </a:ext>
            </a:extLst>
          </p:cNvPr>
          <p:cNvSpPr txBox="1"/>
          <p:nvPr/>
        </p:nvSpPr>
        <p:spPr>
          <a:xfrm>
            <a:off x="7460485" y="1240665"/>
            <a:ext cx="1300163" cy="179387"/>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Intuitive Oberfläche</a:t>
            </a:r>
            <a:endParaRPr lang="de-DE"/>
          </a:p>
        </p:txBody>
      </p:sp>
      <p:cxnSp>
        <p:nvCxnSpPr>
          <p:cNvPr id="212" name="Straight Connector 99">
            <a:extLst>
              <a:ext uri="{FF2B5EF4-FFF2-40B4-BE49-F238E27FC236}">
                <a16:creationId xmlns:a16="http://schemas.microsoft.com/office/drawing/2014/main" id="{B9C32109-50C8-49FF-A882-32CABC7A5499}"/>
              </a:ext>
            </a:extLst>
          </p:cNvPr>
          <p:cNvCxnSpPr>
            <a:cxnSpLocks/>
          </p:cNvCxnSpPr>
          <p:nvPr/>
        </p:nvCxnSpPr>
        <p:spPr>
          <a:xfrm>
            <a:off x="4296598" y="15280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4" name="TextBox 100">
            <a:extLst>
              <a:ext uri="{FF2B5EF4-FFF2-40B4-BE49-F238E27FC236}">
                <a16:creationId xmlns:a16="http://schemas.microsoft.com/office/drawing/2014/main" id="{7DB11845-D265-61D3-A817-B07C6F624C3D}"/>
              </a:ext>
            </a:extLst>
          </p:cNvPr>
          <p:cNvSpPr txBox="1"/>
          <p:nvPr/>
        </p:nvSpPr>
        <p:spPr>
          <a:xfrm>
            <a:off x="4298185" y="1774065"/>
            <a:ext cx="1300163" cy="180975"/>
          </a:xfrm>
          <a:prstGeom prst="rect">
            <a:avLst/>
          </a:prstGeom>
          <a:noFill/>
        </p:spPr>
        <p:txBody>
          <a:bodyPr lIns="0" tIns="0" rIns="0" bIns="0" anchor="ctr"/>
          <a:lstStyle/>
          <a:p>
            <a:pPr>
              <a:defRPr/>
            </a:pPr>
            <a:r>
              <a:rPr lang="de-DE" sz="1100">
                <a:solidFill>
                  <a:schemeClr val="tx1">
                    <a:lumMod val="75000"/>
                    <a:lumOff val="25000"/>
                  </a:schemeClr>
                </a:solidFill>
                <a:latin typeface="Roboto Light"/>
                <a:ea typeface="Roboto Light"/>
                <a:cs typeface="Roboto Light"/>
              </a:rPr>
              <a:t>Minimales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216" name="TextBox 101">
            <a:extLst>
              <a:ext uri="{FF2B5EF4-FFF2-40B4-BE49-F238E27FC236}">
                <a16:creationId xmlns:a16="http://schemas.microsoft.com/office/drawing/2014/main" id="{57AFF1A3-C09C-8744-0D57-8BDE96572491}"/>
              </a:ext>
            </a:extLst>
          </p:cNvPr>
          <p:cNvSpPr txBox="1"/>
          <p:nvPr/>
        </p:nvSpPr>
        <p:spPr>
          <a:xfrm>
            <a:off x="7460485" y="1774065"/>
            <a:ext cx="1300163" cy="180975"/>
          </a:xfrm>
          <a:prstGeom prst="rect">
            <a:avLst/>
          </a:prstGeom>
          <a:noFill/>
        </p:spPr>
        <p:txBody>
          <a:bodyPr lIns="0" tIns="0" rIns="0" bIns="0" anchor="ctr"/>
          <a:lstStyle/>
          <a:p>
            <a:pPr algn="r">
              <a:defRPr/>
            </a:pPr>
            <a:r>
              <a:rPr lang="de-DE" sz="1100">
                <a:solidFill>
                  <a:schemeClr val="tx1">
                    <a:lumMod val="75000"/>
                    <a:lumOff val="25000"/>
                  </a:schemeClr>
                </a:solidFill>
                <a:latin typeface="Roboto Light"/>
                <a:ea typeface="Roboto Light"/>
                <a:cs typeface="Roboto Light"/>
              </a:rPr>
              <a:t>Vollgepacktes Design</a:t>
            </a:r>
            <a:endParaRPr lang="de-DE"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cxnSp>
        <p:nvCxnSpPr>
          <p:cNvPr id="218" name="Straight Connector 102">
            <a:extLst>
              <a:ext uri="{FF2B5EF4-FFF2-40B4-BE49-F238E27FC236}">
                <a16:creationId xmlns:a16="http://schemas.microsoft.com/office/drawing/2014/main" id="{85C0B49A-D763-ABFB-4447-389C69E75F4C}"/>
              </a:ext>
            </a:extLst>
          </p:cNvPr>
          <p:cNvCxnSpPr>
            <a:cxnSpLocks/>
          </p:cNvCxnSpPr>
          <p:nvPr/>
        </p:nvCxnSpPr>
        <p:spPr>
          <a:xfrm>
            <a:off x="4296598" y="2061402"/>
            <a:ext cx="4464050"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0" name="Oval 106">
            <a:extLst>
              <a:ext uri="{FF2B5EF4-FFF2-40B4-BE49-F238E27FC236}">
                <a16:creationId xmlns:a16="http://schemas.microsoft.com/office/drawing/2014/main" id="{3D342077-CC04-720A-9C0D-E8527CC60EA6}"/>
              </a:ext>
            </a:extLst>
          </p:cNvPr>
          <p:cNvSpPr/>
          <p:nvPr/>
        </p:nvSpPr>
        <p:spPr>
          <a:xfrm>
            <a:off x="5903148" y="912052"/>
            <a:ext cx="161925"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2" name="Oval 107">
            <a:extLst>
              <a:ext uri="{FF2B5EF4-FFF2-40B4-BE49-F238E27FC236}">
                <a16:creationId xmlns:a16="http://schemas.microsoft.com/office/drawing/2014/main" id="{D9474E93-0CD0-081D-A2CE-FAD791F0B72D}"/>
              </a:ext>
            </a:extLst>
          </p:cNvPr>
          <p:cNvSpPr/>
          <p:nvPr/>
        </p:nvSpPr>
        <p:spPr>
          <a:xfrm>
            <a:off x="6042848" y="1445452"/>
            <a:ext cx="161925" cy="1635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4" name="Oval 108">
            <a:extLst>
              <a:ext uri="{FF2B5EF4-FFF2-40B4-BE49-F238E27FC236}">
                <a16:creationId xmlns:a16="http://schemas.microsoft.com/office/drawing/2014/main" id="{4E60D2B2-E5DB-296C-6322-3E3366FDAFBA}"/>
              </a:ext>
            </a:extLst>
          </p:cNvPr>
          <p:cNvSpPr/>
          <p:nvPr/>
        </p:nvSpPr>
        <p:spPr>
          <a:xfrm>
            <a:off x="4698235" y="1980440"/>
            <a:ext cx="163513" cy="1619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de-DE"/>
          </a:p>
        </p:txBody>
      </p:sp>
      <p:sp>
        <p:nvSpPr>
          <p:cNvPr id="226" name="Oval 46">
            <a:extLst>
              <a:ext uri="{FF2B5EF4-FFF2-40B4-BE49-F238E27FC236}">
                <a16:creationId xmlns:a16="http://schemas.microsoft.com/office/drawing/2014/main" id="{D86DB05C-8DF0-9AF4-25B7-00E47233B687}"/>
              </a:ext>
            </a:extLst>
          </p:cNvPr>
          <p:cNvSpPr/>
          <p:nvPr/>
        </p:nvSpPr>
        <p:spPr>
          <a:xfrm>
            <a:off x="10294637" y="430217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Oval 46">
            <a:extLst>
              <a:ext uri="{FF2B5EF4-FFF2-40B4-BE49-F238E27FC236}">
                <a16:creationId xmlns:a16="http://schemas.microsoft.com/office/drawing/2014/main" id="{EAC157E6-FCC7-2976-6DFB-99CEAD02CE85}"/>
              </a:ext>
            </a:extLst>
          </p:cNvPr>
          <p:cNvSpPr/>
          <p:nvPr/>
        </p:nvSpPr>
        <p:spPr>
          <a:xfrm>
            <a:off x="10608962" y="42926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Oval 46">
            <a:extLst>
              <a:ext uri="{FF2B5EF4-FFF2-40B4-BE49-F238E27FC236}">
                <a16:creationId xmlns:a16="http://schemas.microsoft.com/office/drawing/2014/main" id="{8CEEB5C3-5778-5DE8-41C4-08E742BC0EEE}"/>
              </a:ext>
            </a:extLst>
          </p:cNvPr>
          <p:cNvSpPr/>
          <p:nvPr/>
        </p:nvSpPr>
        <p:spPr>
          <a:xfrm>
            <a:off x="904686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Oval 46">
            <a:extLst>
              <a:ext uri="{FF2B5EF4-FFF2-40B4-BE49-F238E27FC236}">
                <a16:creationId xmlns:a16="http://schemas.microsoft.com/office/drawing/2014/main" id="{7422C6D0-C4EC-534D-A973-01E9BC5B821D}"/>
              </a:ext>
            </a:extLst>
          </p:cNvPr>
          <p:cNvSpPr/>
          <p:nvPr/>
        </p:nvSpPr>
        <p:spPr>
          <a:xfrm>
            <a:off x="93611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4" name="Oval 46">
            <a:extLst>
              <a:ext uri="{FF2B5EF4-FFF2-40B4-BE49-F238E27FC236}">
                <a16:creationId xmlns:a16="http://schemas.microsoft.com/office/drawing/2014/main" id="{35F240E4-BB02-C45F-5398-3EABEE63E207}"/>
              </a:ext>
            </a:extLst>
          </p:cNvPr>
          <p:cNvSpPr/>
          <p:nvPr/>
        </p:nvSpPr>
        <p:spPr>
          <a:xfrm>
            <a:off x="966598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6" name="Oval 46">
            <a:extLst>
              <a:ext uri="{FF2B5EF4-FFF2-40B4-BE49-F238E27FC236}">
                <a16:creationId xmlns:a16="http://schemas.microsoft.com/office/drawing/2014/main" id="{4A943A24-5F47-0430-A64C-E01B9CDEC929}"/>
              </a:ext>
            </a:extLst>
          </p:cNvPr>
          <p:cNvSpPr/>
          <p:nvPr/>
        </p:nvSpPr>
        <p:spPr>
          <a:xfrm>
            <a:off x="998031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8" name="Oval 46">
            <a:extLst>
              <a:ext uri="{FF2B5EF4-FFF2-40B4-BE49-F238E27FC236}">
                <a16:creationId xmlns:a16="http://schemas.microsoft.com/office/drawing/2014/main" id="{8C3A9DDA-5088-92AA-3303-914F9BE255FB}"/>
              </a:ext>
            </a:extLst>
          </p:cNvPr>
          <p:cNvSpPr/>
          <p:nvPr/>
        </p:nvSpPr>
        <p:spPr>
          <a:xfrm>
            <a:off x="10294637"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0" name="Oval 46">
            <a:extLst>
              <a:ext uri="{FF2B5EF4-FFF2-40B4-BE49-F238E27FC236}">
                <a16:creationId xmlns:a16="http://schemas.microsoft.com/office/drawing/2014/main" id="{729A8A2C-7782-653A-063F-502BB0760E39}"/>
              </a:ext>
            </a:extLst>
          </p:cNvPr>
          <p:cNvSpPr/>
          <p:nvPr/>
        </p:nvSpPr>
        <p:spPr>
          <a:xfrm>
            <a:off x="10608962" y="461650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2" name="Oval 46">
            <a:extLst>
              <a:ext uri="{FF2B5EF4-FFF2-40B4-BE49-F238E27FC236}">
                <a16:creationId xmlns:a16="http://schemas.microsoft.com/office/drawing/2014/main" id="{A88939FE-F889-F70C-B31D-9D66BF5BFC24}"/>
              </a:ext>
            </a:extLst>
          </p:cNvPr>
          <p:cNvSpPr/>
          <p:nvPr/>
        </p:nvSpPr>
        <p:spPr>
          <a:xfrm>
            <a:off x="9351662" y="49403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4" name="Oval 46">
            <a:extLst>
              <a:ext uri="{FF2B5EF4-FFF2-40B4-BE49-F238E27FC236}">
                <a16:creationId xmlns:a16="http://schemas.microsoft.com/office/drawing/2014/main" id="{AB7C93AC-EEFC-0F9B-5954-590198A97C4C}"/>
              </a:ext>
            </a:extLst>
          </p:cNvPr>
          <p:cNvSpPr/>
          <p:nvPr/>
        </p:nvSpPr>
        <p:spPr>
          <a:xfrm>
            <a:off x="9665987" y="494987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6" name="Oval 46">
            <a:extLst>
              <a:ext uri="{FF2B5EF4-FFF2-40B4-BE49-F238E27FC236}">
                <a16:creationId xmlns:a16="http://schemas.microsoft.com/office/drawing/2014/main" id="{0A17AC34-45E2-79AF-BDB4-47D285C2711B}"/>
              </a:ext>
            </a:extLst>
          </p:cNvPr>
          <p:cNvSpPr/>
          <p:nvPr/>
        </p:nvSpPr>
        <p:spPr>
          <a:xfrm>
            <a:off x="9980312" y="4949875"/>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8" name="Oval 46">
            <a:extLst>
              <a:ext uri="{FF2B5EF4-FFF2-40B4-BE49-F238E27FC236}">
                <a16:creationId xmlns:a16="http://schemas.microsoft.com/office/drawing/2014/main" id="{42D595D2-FB0C-0D1C-8D7B-F3A66C593A50}"/>
              </a:ext>
            </a:extLst>
          </p:cNvPr>
          <p:cNvSpPr/>
          <p:nvPr/>
        </p:nvSpPr>
        <p:spPr>
          <a:xfrm>
            <a:off x="9980312"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0" name="Oval 46">
            <a:extLst>
              <a:ext uri="{FF2B5EF4-FFF2-40B4-BE49-F238E27FC236}">
                <a16:creationId xmlns:a16="http://schemas.microsoft.com/office/drawing/2014/main" id="{2969552C-8FF6-88B4-22C6-73A646DD6AB0}"/>
              </a:ext>
            </a:extLst>
          </p:cNvPr>
          <p:cNvSpPr/>
          <p:nvPr/>
        </p:nvSpPr>
        <p:spPr>
          <a:xfrm>
            <a:off x="10294637"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2" name="Oval 46">
            <a:extLst>
              <a:ext uri="{FF2B5EF4-FFF2-40B4-BE49-F238E27FC236}">
                <a16:creationId xmlns:a16="http://schemas.microsoft.com/office/drawing/2014/main" id="{B03707F2-009D-94DF-3B29-E638F141C5EC}"/>
              </a:ext>
            </a:extLst>
          </p:cNvPr>
          <p:cNvSpPr/>
          <p:nvPr/>
        </p:nvSpPr>
        <p:spPr>
          <a:xfrm>
            <a:off x="10608962"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4" name="Oval 46">
            <a:extLst>
              <a:ext uri="{FF2B5EF4-FFF2-40B4-BE49-F238E27FC236}">
                <a16:creationId xmlns:a16="http://schemas.microsoft.com/office/drawing/2014/main" id="{480B0575-04B7-289E-C3E5-E8CB6C14B48F}"/>
              </a:ext>
            </a:extLst>
          </p:cNvPr>
          <p:cNvSpPr/>
          <p:nvPr/>
        </p:nvSpPr>
        <p:spPr>
          <a:xfrm>
            <a:off x="10932812" y="5283250"/>
            <a:ext cx="145265" cy="1452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0210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BB94469-BAC2-BE44-80E5-005B9D37CCB7}"/>
              </a:ext>
            </a:extLst>
          </p:cNvPr>
          <p:cNvSpPr>
            <a:spLocks noGrp="1"/>
          </p:cNvSpPr>
          <p:nvPr>
            <p:ph type="pic" sz="quarter" idx="10"/>
          </p:nvPr>
        </p:nvSpPr>
        <p:spPr/>
      </p:sp>
      <p:sp>
        <p:nvSpPr>
          <p:cNvPr id="59" name="Rectangle 58">
            <a:extLst>
              <a:ext uri="{FF2B5EF4-FFF2-40B4-BE49-F238E27FC236}">
                <a16:creationId xmlns:a16="http://schemas.microsoft.com/office/drawing/2014/main" id="{1B0FC22D-455B-B148-A5DB-63F66736A6BB}"/>
              </a:ext>
            </a:extLst>
          </p:cNvPr>
          <p:cNvSpPr/>
          <p:nvPr/>
        </p:nvSpPr>
        <p:spPr>
          <a:xfrm>
            <a:off x="285134" y="292510"/>
            <a:ext cx="2905433" cy="31364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1EDAD45-333A-7F43-B260-691390C762F0}"/>
              </a:ext>
            </a:extLst>
          </p:cNvPr>
          <p:cNvSpPr/>
          <p:nvPr/>
        </p:nvSpPr>
        <p:spPr>
          <a:xfrm>
            <a:off x="285134" y="3429001"/>
            <a:ext cx="2905433" cy="3136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3CC67FD6-BEFE-F746-A75C-2691AE924C90}"/>
              </a:ext>
            </a:extLst>
          </p:cNvPr>
          <p:cNvSpPr txBox="1"/>
          <p:nvPr/>
        </p:nvSpPr>
        <p:spPr>
          <a:xfrm>
            <a:off x="570419" y="3710416"/>
            <a:ext cx="2334861" cy="229868"/>
          </a:xfrm>
          <a:prstGeom prst="rect">
            <a:avLst/>
          </a:prstGeom>
          <a:noFill/>
        </p:spPr>
        <p:txBody>
          <a:bodyPr wrap="square" lIns="0" tIns="0" rIns="0" bIns="0" rtlCol="0" anchor="b">
            <a:noAutofit/>
          </a:bodyPr>
          <a:lstStyle/>
          <a:p>
            <a:pPr>
              <a:lnSpc>
                <a:spcPct val="90000"/>
              </a:lnSpc>
            </a:pPr>
            <a:r>
              <a:rPr lang="en-US" sz="1600" b="1">
                <a:solidFill>
                  <a:schemeClr val="bg1"/>
                </a:solidFill>
                <a:latin typeface="Roboto" panose="02000000000000000000" pitchFamily="2" charset="0"/>
                <a:ea typeface="Roboto" panose="02000000000000000000" pitchFamily="2" charset="0"/>
              </a:rPr>
              <a:t>Social Media</a:t>
            </a:r>
          </a:p>
        </p:txBody>
      </p:sp>
      <p:sp>
        <p:nvSpPr>
          <p:cNvPr id="62" name="TextBox 61">
            <a:extLst>
              <a:ext uri="{FF2B5EF4-FFF2-40B4-BE49-F238E27FC236}">
                <a16:creationId xmlns:a16="http://schemas.microsoft.com/office/drawing/2014/main" id="{9B43F74E-D0AF-9948-8D1D-17D521353FBE}"/>
              </a:ext>
            </a:extLst>
          </p:cNvPr>
          <p:cNvSpPr txBox="1"/>
          <p:nvPr/>
        </p:nvSpPr>
        <p:spPr>
          <a:xfrm>
            <a:off x="570419" y="3995241"/>
            <a:ext cx="2334861" cy="163804"/>
          </a:xfrm>
          <a:prstGeom prst="rect">
            <a:avLst/>
          </a:prstGeom>
          <a:noFill/>
        </p:spPr>
        <p:txBody>
          <a:bodyPr wrap="square" lIns="0" tIns="0" rIns="0" bIns="0" rtlCol="0">
            <a:noAutofit/>
          </a:bodyPr>
          <a:lstStyle/>
          <a:p>
            <a:r>
              <a:rPr lang="en-US" sz="1100">
                <a:solidFill>
                  <a:schemeClr val="bg1"/>
                </a:solidFill>
                <a:latin typeface="Roboto Light" panose="02000000000000000000" pitchFamily="2" charset="0"/>
                <a:ea typeface="Roboto Light" panose="02000000000000000000" pitchFamily="2" charset="0"/>
              </a:rPr>
              <a:t>Facebook.com/</a:t>
            </a:r>
            <a:r>
              <a:rPr lang="en-US" sz="1100" err="1">
                <a:solidFill>
                  <a:schemeClr val="bg1"/>
                </a:solidFill>
                <a:latin typeface="Roboto Light" panose="02000000000000000000" pitchFamily="2" charset="0"/>
                <a:ea typeface="Roboto Light" panose="02000000000000000000" pitchFamily="2" charset="0"/>
              </a:rPr>
              <a:t>bradpittman</a:t>
            </a:r>
            <a:endParaRPr lang="en-US" sz="1100">
              <a:solidFill>
                <a:schemeClr val="bg1"/>
              </a:solidFill>
              <a:latin typeface="Roboto Light" panose="02000000000000000000" pitchFamily="2" charset="0"/>
              <a:ea typeface="Roboto Light" panose="02000000000000000000" pitchFamily="2" charset="0"/>
            </a:endParaRPr>
          </a:p>
        </p:txBody>
      </p:sp>
      <p:sp>
        <p:nvSpPr>
          <p:cNvPr id="63" name="TextBox 62">
            <a:extLst>
              <a:ext uri="{FF2B5EF4-FFF2-40B4-BE49-F238E27FC236}">
                <a16:creationId xmlns:a16="http://schemas.microsoft.com/office/drawing/2014/main" id="{CCCAC398-8D0E-0846-9BB5-18058A2B184F}"/>
              </a:ext>
            </a:extLst>
          </p:cNvPr>
          <p:cNvSpPr txBox="1"/>
          <p:nvPr/>
        </p:nvSpPr>
        <p:spPr>
          <a:xfrm>
            <a:off x="570419" y="4191886"/>
            <a:ext cx="2334861" cy="163804"/>
          </a:xfrm>
          <a:prstGeom prst="rect">
            <a:avLst/>
          </a:prstGeom>
          <a:noFill/>
        </p:spPr>
        <p:txBody>
          <a:bodyPr wrap="square" lIns="0" tIns="0" rIns="0" bIns="0" rtlCol="0">
            <a:noAutofit/>
          </a:bodyPr>
          <a:lstStyle/>
          <a:p>
            <a:r>
              <a:rPr lang="en-US" sz="1100">
                <a:solidFill>
                  <a:schemeClr val="bg1"/>
                </a:solidFill>
                <a:latin typeface="Roboto Light" panose="02000000000000000000" pitchFamily="2" charset="0"/>
                <a:ea typeface="Roboto Light" panose="02000000000000000000" pitchFamily="2" charset="0"/>
              </a:rPr>
              <a:t>Twitter.com/</a:t>
            </a:r>
            <a:r>
              <a:rPr lang="en-US" sz="1100" err="1">
                <a:solidFill>
                  <a:schemeClr val="bg1"/>
                </a:solidFill>
                <a:latin typeface="Roboto Light" panose="02000000000000000000" pitchFamily="2" charset="0"/>
                <a:ea typeface="Roboto Light" panose="02000000000000000000" pitchFamily="2" charset="0"/>
              </a:rPr>
              <a:t>bradpittman</a:t>
            </a:r>
            <a:endParaRPr lang="en-US" sz="1100">
              <a:solidFill>
                <a:schemeClr val="bg1"/>
              </a:solidFill>
              <a:latin typeface="Roboto Light" panose="02000000000000000000" pitchFamily="2" charset="0"/>
              <a:ea typeface="Roboto Light" panose="02000000000000000000" pitchFamily="2" charset="0"/>
            </a:endParaRPr>
          </a:p>
        </p:txBody>
      </p:sp>
      <p:sp>
        <p:nvSpPr>
          <p:cNvPr id="64" name="TextBox 63">
            <a:extLst>
              <a:ext uri="{FF2B5EF4-FFF2-40B4-BE49-F238E27FC236}">
                <a16:creationId xmlns:a16="http://schemas.microsoft.com/office/drawing/2014/main" id="{0AAD61A3-727C-5F46-8B2D-F68604661876}"/>
              </a:ext>
            </a:extLst>
          </p:cNvPr>
          <p:cNvSpPr txBox="1"/>
          <p:nvPr/>
        </p:nvSpPr>
        <p:spPr>
          <a:xfrm>
            <a:off x="570419" y="4388531"/>
            <a:ext cx="2334861" cy="163804"/>
          </a:xfrm>
          <a:prstGeom prst="rect">
            <a:avLst/>
          </a:prstGeom>
          <a:noFill/>
        </p:spPr>
        <p:txBody>
          <a:bodyPr wrap="square" lIns="0" tIns="0" rIns="0" bIns="0" rtlCol="0">
            <a:noAutofit/>
          </a:bodyPr>
          <a:lstStyle/>
          <a:p>
            <a:r>
              <a:rPr lang="en-US" sz="1100">
                <a:solidFill>
                  <a:schemeClr val="bg1"/>
                </a:solidFill>
                <a:latin typeface="Roboto Light" panose="02000000000000000000" pitchFamily="2" charset="0"/>
                <a:ea typeface="Roboto Light" panose="02000000000000000000" pitchFamily="2" charset="0"/>
              </a:rPr>
              <a:t>Instagram.com/</a:t>
            </a:r>
            <a:r>
              <a:rPr lang="en-US" sz="1100" err="1">
                <a:solidFill>
                  <a:schemeClr val="bg1"/>
                </a:solidFill>
                <a:latin typeface="Roboto Light" panose="02000000000000000000" pitchFamily="2" charset="0"/>
                <a:ea typeface="Roboto Light" panose="02000000000000000000" pitchFamily="2" charset="0"/>
              </a:rPr>
              <a:t>bradpittman</a:t>
            </a:r>
            <a:endParaRPr lang="en-US" sz="1100">
              <a:solidFill>
                <a:schemeClr val="bg1"/>
              </a:solidFill>
              <a:latin typeface="Roboto Light" panose="02000000000000000000" pitchFamily="2" charset="0"/>
              <a:ea typeface="Roboto Light" panose="02000000000000000000" pitchFamily="2" charset="0"/>
            </a:endParaRPr>
          </a:p>
        </p:txBody>
      </p:sp>
      <p:sp>
        <p:nvSpPr>
          <p:cNvPr id="65" name="TextBox 64">
            <a:extLst>
              <a:ext uri="{FF2B5EF4-FFF2-40B4-BE49-F238E27FC236}">
                <a16:creationId xmlns:a16="http://schemas.microsoft.com/office/drawing/2014/main" id="{BD74C40D-A22F-9646-BFFF-7112446DBB6D}"/>
              </a:ext>
            </a:extLst>
          </p:cNvPr>
          <p:cNvSpPr txBox="1"/>
          <p:nvPr/>
        </p:nvSpPr>
        <p:spPr>
          <a:xfrm>
            <a:off x="570419" y="4585176"/>
            <a:ext cx="2334861" cy="163804"/>
          </a:xfrm>
          <a:prstGeom prst="rect">
            <a:avLst/>
          </a:prstGeom>
          <a:noFill/>
        </p:spPr>
        <p:txBody>
          <a:bodyPr wrap="square" lIns="0" tIns="0" rIns="0" bIns="0" rtlCol="0">
            <a:noAutofit/>
          </a:bodyPr>
          <a:lstStyle/>
          <a:p>
            <a:r>
              <a:rPr lang="en-US" sz="1100">
                <a:solidFill>
                  <a:schemeClr val="bg1"/>
                </a:solidFill>
                <a:latin typeface="Roboto Light" panose="02000000000000000000" pitchFamily="2" charset="0"/>
                <a:ea typeface="Roboto Light" panose="02000000000000000000" pitchFamily="2" charset="0"/>
              </a:rPr>
              <a:t>Linkedin.com/</a:t>
            </a:r>
            <a:r>
              <a:rPr lang="en-US" sz="1100" err="1">
                <a:solidFill>
                  <a:schemeClr val="bg1"/>
                </a:solidFill>
                <a:latin typeface="Roboto Light" panose="02000000000000000000" pitchFamily="2" charset="0"/>
                <a:ea typeface="Roboto Light" panose="02000000000000000000" pitchFamily="2" charset="0"/>
              </a:rPr>
              <a:t>bradpittman</a:t>
            </a:r>
            <a:endParaRPr lang="en-US" sz="1100">
              <a:solidFill>
                <a:schemeClr val="bg1"/>
              </a:solidFill>
              <a:latin typeface="Roboto Light" panose="02000000000000000000" pitchFamily="2" charset="0"/>
              <a:ea typeface="Roboto Light" panose="02000000000000000000" pitchFamily="2" charset="0"/>
            </a:endParaRPr>
          </a:p>
        </p:txBody>
      </p:sp>
      <p:pic>
        <p:nvPicPr>
          <p:cNvPr id="66" name="Graphic 65">
            <a:extLst>
              <a:ext uri="{FF2B5EF4-FFF2-40B4-BE49-F238E27FC236}">
                <a16:creationId xmlns:a16="http://schemas.microsoft.com/office/drawing/2014/main" id="{9AFC3D9C-4468-554B-9F0E-1EAE0345923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72429" y="6118751"/>
            <a:ext cx="240265" cy="240265"/>
          </a:xfrm>
          <a:prstGeom prst="rect">
            <a:avLst/>
          </a:prstGeom>
        </p:spPr>
      </p:pic>
      <p:pic>
        <p:nvPicPr>
          <p:cNvPr id="67" name="Graphic 66">
            <a:extLst>
              <a:ext uri="{FF2B5EF4-FFF2-40B4-BE49-F238E27FC236}">
                <a16:creationId xmlns:a16="http://schemas.microsoft.com/office/drawing/2014/main" id="{2F5DD935-B93C-EB40-920B-65709F4FBF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0420" y="6118751"/>
            <a:ext cx="240265" cy="240265"/>
          </a:xfrm>
          <a:prstGeom prst="rect">
            <a:avLst/>
          </a:prstGeom>
        </p:spPr>
      </p:pic>
      <p:pic>
        <p:nvPicPr>
          <p:cNvPr id="68" name="Graphic 67">
            <a:extLst>
              <a:ext uri="{FF2B5EF4-FFF2-40B4-BE49-F238E27FC236}">
                <a16:creationId xmlns:a16="http://schemas.microsoft.com/office/drawing/2014/main" id="{38827744-E048-FE43-B6BD-1B507E7DBBA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21911" y="6118751"/>
            <a:ext cx="240265" cy="240265"/>
          </a:xfrm>
          <a:prstGeom prst="rect">
            <a:avLst/>
          </a:prstGeom>
        </p:spPr>
      </p:pic>
      <p:pic>
        <p:nvPicPr>
          <p:cNvPr id="69" name="Graphic 68">
            <a:extLst>
              <a:ext uri="{FF2B5EF4-FFF2-40B4-BE49-F238E27FC236}">
                <a16:creationId xmlns:a16="http://schemas.microsoft.com/office/drawing/2014/main" id="{5F6CDE2A-1683-2C42-AE30-4C1909D9A518}"/>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622947" y="6118751"/>
            <a:ext cx="240265" cy="240265"/>
          </a:xfrm>
          <a:prstGeom prst="rect">
            <a:avLst/>
          </a:prstGeom>
        </p:spPr>
      </p:pic>
      <p:sp>
        <p:nvSpPr>
          <p:cNvPr id="70" name="TextBox 69">
            <a:extLst>
              <a:ext uri="{FF2B5EF4-FFF2-40B4-BE49-F238E27FC236}">
                <a16:creationId xmlns:a16="http://schemas.microsoft.com/office/drawing/2014/main" id="{B4A2F513-EA35-CF4D-B52B-ABE867B418B0}"/>
              </a:ext>
            </a:extLst>
          </p:cNvPr>
          <p:cNvSpPr txBox="1"/>
          <p:nvPr/>
        </p:nvSpPr>
        <p:spPr>
          <a:xfrm>
            <a:off x="570419" y="583758"/>
            <a:ext cx="2334861" cy="2533068"/>
          </a:xfrm>
          <a:prstGeom prst="rect">
            <a:avLst/>
          </a:prstGeom>
          <a:noFill/>
        </p:spPr>
        <p:txBody>
          <a:bodyPr wrap="square" lIns="0" tIns="0" rIns="0" bIns="0" rtlCol="0" anchor="t">
            <a:noAutofit/>
          </a:bodyPr>
          <a:lstStyle/>
          <a:p>
            <a:pPr>
              <a:lnSpc>
                <a:spcPct val="90000"/>
              </a:lnSpc>
            </a:pPr>
            <a:r>
              <a:rPr lang="en-US" sz="2800" b="1">
                <a:solidFill>
                  <a:schemeClr val="bg1"/>
                </a:solidFill>
                <a:latin typeface="Roboto" panose="02000000000000000000" pitchFamily="2" charset="0"/>
                <a:ea typeface="Roboto" panose="02000000000000000000" pitchFamily="2" charset="0"/>
              </a:rPr>
              <a:t>”You only live once - be the best version of yourself.”</a:t>
            </a:r>
          </a:p>
        </p:txBody>
      </p:sp>
      <p:sp>
        <p:nvSpPr>
          <p:cNvPr id="71" name="Rectangle 70">
            <a:extLst>
              <a:ext uri="{FF2B5EF4-FFF2-40B4-BE49-F238E27FC236}">
                <a16:creationId xmlns:a16="http://schemas.microsoft.com/office/drawing/2014/main" id="{F5BA10F2-058D-1247-B2A7-91A659E4E8BB}"/>
              </a:ext>
            </a:extLst>
          </p:cNvPr>
          <p:cNvSpPr/>
          <p:nvPr/>
        </p:nvSpPr>
        <p:spPr>
          <a:xfrm>
            <a:off x="6096000" y="2371599"/>
            <a:ext cx="5810866" cy="23183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4968938E-0239-7645-AC54-E6C55B951A92}"/>
              </a:ext>
            </a:extLst>
          </p:cNvPr>
          <p:cNvSpPr/>
          <p:nvPr/>
        </p:nvSpPr>
        <p:spPr>
          <a:xfrm>
            <a:off x="6096000" y="292511"/>
            <a:ext cx="5810866" cy="20790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82F637C3-5EBB-BF43-8833-5391ACC6C8C0}"/>
              </a:ext>
            </a:extLst>
          </p:cNvPr>
          <p:cNvSpPr txBox="1"/>
          <p:nvPr/>
        </p:nvSpPr>
        <p:spPr>
          <a:xfrm>
            <a:off x="6381285" y="2669832"/>
            <a:ext cx="2334861" cy="229868"/>
          </a:xfrm>
          <a:prstGeom prst="rect">
            <a:avLst/>
          </a:prstGeom>
          <a:noFill/>
        </p:spPr>
        <p:txBody>
          <a:bodyPr wrap="square" lIns="0" tIns="0" rIns="0" bIns="0" rtlCol="0" anchor="b">
            <a:noAutofit/>
          </a:bodyPr>
          <a:lstStyle/>
          <a:p>
            <a:pPr>
              <a:lnSpc>
                <a:spcPct val="90000"/>
              </a:lnSpc>
            </a:pPr>
            <a:r>
              <a:rPr lang="en-US" sz="1600" b="1" err="1">
                <a:solidFill>
                  <a:schemeClr val="accent1"/>
                </a:solidFill>
                <a:latin typeface="Roboto"/>
                <a:ea typeface="Roboto"/>
                <a:cs typeface="Roboto"/>
              </a:rPr>
              <a:t>Persönliche</a:t>
            </a:r>
            <a:r>
              <a:rPr lang="en-US" sz="1600" b="1">
                <a:solidFill>
                  <a:schemeClr val="accent1"/>
                </a:solidFill>
                <a:latin typeface="Roboto"/>
                <a:ea typeface="Roboto"/>
                <a:cs typeface="Roboto"/>
              </a:rPr>
              <a:t> </a:t>
            </a:r>
            <a:r>
              <a:rPr lang="en-US" sz="1600" b="1" err="1">
                <a:solidFill>
                  <a:schemeClr val="accent1"/>
                </a:solidFill>
                <a:latin typeface="Roboto"/>
                <a:ea typeface="Roboto"/>
                <a:cs typeface="Roboto"/>
              </a:rPr>
              <a:t>Gegebenheiten</a:t>
            </a:r>
            <a:endParaRPr lang="en-US" sz="1600" b="1" err="1">
              <a:solidFill>
                <a:schemeClr val="accent1"/>
              </a:solidFill>
              <a:latin typeface="Roboto" panose="02000000000000000000" pitchFamily="2" charset="0"/>
              <a:ea typeface="Roboto" panose="02000000000000000000" pitchFamily="2" charset="0"/>
            </a:endParaRPr>
          </a:p>
        </p:txBody>
      </p:sp>
      <p:cxnSp>
        <p:nvCxnSpPr>
          <p:cNvPr id="79" name="Straight Connector 78">
            <a:extLst>
              <a:ext uri="{FF2B5EF4-FFF2-40B4-BE49-F238E27FC236}">
                <a16:creationId xmlns:a16="http://schemas.microsoft.com/office/drawing/2014/main" id="{03D8F9F9-5EBB-634C-BB01-0227A5A2E17D}"/>
              </a:ext>
            </a:extLst>
          </p:cNvPr>
          <p:cNvCxnSpPr>
            <a:cxnSpLocks/>
          </p:cNvCxnSpPr>
          <p:nvPr/>
        </p:nvCxnSpPr>
        <p:spPr>
          <a:xfrm>
            <a:off x="7541342" y="3138542"/>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E66F3A0-4FA2-D44C-A32A-B74BA9922ED7}"/>
              </a:ext>
            </a:extLst>
          </p:cNvPr>
          <p:cNvCxnSpPr>
            <a:cxnSpLocks/>
          </p:cNvCxnSpPr>
          <p:nvPr/>
        </p:nvCxnSpPr>
        <p:spPr>
          <a:xfrm>
            <a:off x="7541342" y="3421220"/>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4152797-C313-8A41-8FDE-251C725C25E9}"/>
              </a:ext>
            </a:extLst>
          </p:cNvPr>
          <p:cNvCxnSpPr>
            <a:cxnSpLocks/>
          </p:cNvCxnSpPr>
          <p:nvPr/>
        </p:nvCxnSpPr>
        <p:spPr>
          <a:xfrm>
            <a:off x="7541342" y="3703898"/>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0B45850-A946-2042-AE20-4185A03E2FFA}"/>
              </a:ext>
            </a:extLst>
          </p:cNvPr>
          <p:cNvCxnSpPr>
            <a:cxnSpLocks/>
          </p:cNvCxnSpPr>
          <p:nvPr/>
        </p:nvCxnSpPr>
        <p:spPr>
          <a:xfrm>
            <a:off x="7541342" y="3986576"/>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337E6A-5A35-B54C-8500-132887C4EBD7}"/>
              </a:ext>
            </a:extLst>
          </p:cNvPr>
          <p:cNvCxnSpPr>
            <a:cxnSpLocks/>
          </p:cNvCxnSpPr>
          <p:nvPr/>
        </p:nvCxnSpPr>
        <p:spPr>
          <a:xfrm>
            <a:off x="7541342" y="4269253"/>
            <a:ext cx="3991897"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154FED85-EF19-3141-8CAA-E723FEA54450}"/>
              </a:ext>
            </a:extLst>
          </p:cNvPr>
          <p:cNvSpPr txBox="1"/>
          <p:nvPr/>
        </p:nvSpPr>
        <p:spPr>
          <a:xfrm>
            <a:off x="3475851" y="4644897"/>
            <a:ext cx="2334861" cy="360139"/>
          </a:xfrm>
          <a:prstGeom prst="roundRect">
            <a:avLst>
              <a:gd name="adj" fmla="val 50000"/>
            </a:avLst>
          </a:prstGeom>
          <a:solidFill>
            <a:schemeClr val="accent1"/>
          </a:solidFill>
        </p:spPr>
        <p:txBody>
          <a:bodyPr wrap="square" lIns="0" tIns="0" rIns="0" bIns="0" rtlCol="0" anchor="ctr">
            <a:noAutofit/>
          </a:bodyPr>
          <a:lstStyle/>
          <a:p>
            <a:pPr algn="ctr"/>
            <a:r>
              <a:rPr lang="en-US" sz="1600" b="1">
                <a:solidFill>
                  <a:schemeClr val="bg1"/>
                </a:solidFill>
                <a:latin typeface="Roboto" panose="02000000000000000000" pitchFamily="2" charset="0"/>
                <a:ea typeface="Roboto" panose="02000000000000000000" pitchFamily="2" charset="0"/>
              </a:rPr>
              <a:t>Brad Pittman, 29</a:t>
            </a:r>
          </a:p>
        </p:txBody>
      </p:sp>
      <p:sp>
        <p:nvSpPr>
          <p:cNvPr id="90" name="TextBox 89">
            <a:extLst>
              <a:ext uri="{FF2B5EF4-FFF2-40B4-BE49-F238E27FC236}">
                <a16:creationId xmlns:a16="http://schemas.microsoft.com/office/drawing/2014/main" id="{B693EC08-AE3A-9348-AA7E-E604A0575258}"/>
              </a:ext>
            </a:extLst>
          </p:cNvPr>
          <p:cNvSpPr txBox="1"/>
          <p:nvPr/>
        </p:nvSpPr>
        <p:spPr>
          <a:xfrm>
            <a:off x="3475851" y="5136665"/>
            <a:ext cx="2334861" cy="360139"/>
          </a:xfrm>
          <a:prstGeom prst="roundRect">
            <a:avLst>
              <a:gd name="adj" fmla="val 50000"/>
            </a:avLst>
          </a:prstGeom>
          <a:solidFill>
            <a:schemeClr val="accent1"/>
          </a:solidFill>
        </p:spPr>
        <p:txBody>
          <a:bodyPr wrap="square" lIns="0" tIns="0" rIns="0" bIns="0" rtlCol="0" anchor="ctr">
            <a:noAutofit/>
          </a:bodyPr>
          <a:lstStyle/>
          <a:p>
            <a:pPr algn="ctr"/>
            <a:r>
              <a:rPr lang="en-US" sz="1200">
                <a:solidFill>
                  <a:schemeClr val="bg1"/>
                </a:solidFill>
                <a:latin typeface="Roboto" panose="02000000000000000000" pitchFamily="2" charset="0"/>
                <a:ea typeface="Roboto" panose="02000000000000000000" pitchFamily="2" charset="0"/>
              </a:rPr>
              <a:t>Marketing</a:t>
            </a:r>
          </a:p>
        </p:txBody>
      </p:sp>
      <p:sp>
        <p:nvSpPr>
          <p:cNvPr id="91" name="TextBox 90">
            <a:extLst>
              <a:ext uri="{FF2B5EF4-FFF2-40B4-BE49-F238E27FC236}">
                <a16:creationId xmlns:a16="http://schemas.microsoft.com/office/drawing/2014/main" id="{5ED28BF8-AD3A-0F41-81D3-25EA79B44C98}"/>
              </a:ext>
            </a:extLst>
          </p:cNvPr>
          <p:cNvSpPr txBox="1"/>
          <p:nvPr/>
        </p:nvSpPr>
        <p:spPr>
          <a:xfrm>
            <a:off x="3475851" y="5633250"/>
            <a:ext cx="2334861" cy="360139"/>
          </a:xfrm>
          <a:prstGeom prst="roundRect">
            <a:avLst>
              <a:gd name="adj" fmla="val 50000"/>
            </a:avLst>
          </a:prstGeom>
          <a:solidFill>
            <a:schemeClr val="accent1"/>
          </a:solidFill>
        </p:spPr>
        <p:txBody>
          <a:bodyPr wrap="square" lIns="0" tIns="0" rIns="0" bIns="0" rtlCol="0" anchor="ctr">
            <a:noAutofit/>
          </a:bodyPr>
          <a:lstStyle/>
          <a:p>
            <a:pPr algn="ctr"/>
            <a:r>
              <a:rPr lang="en-US" sz="1200">
                <a:solidFill>
                  <a:schemeClr val="bg1"/>
                </a:solidFill>
                <a:latin typeface="Roboto" panose="02000000000000000000" pitchFamily="2" charset="0"/>
                <a:ea typeface="Roboto" panose="02000000000000000000" pitchFamily="2" charset="0"/>
              </a:rPr>
              <a:t>London, UK</a:t>
            </a:r>
          </a:p>
        </p:txBody>
      </p:sp>
      <p:sp>
        <p:nvSpPr>
          <p:cNvPr id="92" name="Rectangle 91">
            <a:extLst>
              <a:ext uri="{FF2B5EF4-FFF2-40B4-BE49-F238E27FC236}">
                <a16:creationId xmlns:a16="http://schemas.microsoft.com/office/drawing/2014/main" id="{3415F29F-6090-B446-8C4B-2A60E4E9D342}"/>
              </a:ext>
            </a:extLst>
          </p:cNvPr>
          <p:cNvSpPr/>
          <p:nvPr/>
        </p:nvSpPr>
        <p:spPr>
          <a:xfrm>
            <a:off x="6096000" y="4689987"/>
            <a:ext cx="5810866" cy="18784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BA00D0F0-4496-D44A-AEE3-013BF18FB67A}"/>
              </a:ext>
            </a:extLst>
          </p:cNvPr>
          <p:cNvSpPr txBox="1"/>
          <p:nvPr/>
        </p:nvSpPr>
        <p:spPr>
          <a:xfrm>
            <a:off x="6381285" y="5073445"/>
            <a:ext cx="2334861" cy="229868"/>
          </a:xfrm>
          <a:prstGeom prst="rect">
            <a:avLst/>
          </a:prstGeom>
          <a:noFill/>
        </p:spPr>
        <p:txBody>
          <a:bodyPr wrap="square" lIns="0" tIns="0" rIns="0" bIns="0" rtlCol="0" anchor="b">
            <a:noAutofit/>
          </a:bodyPr>
          <a:lstStyle/>
          <a:p>
            <a:pPr>
              <a:lnSpc>
                <a:spcPct val="90000"/>
              </a:lnSpc>
            </a:pPr>
            <a:r>
              <a:rPr lang="en-US" sz="1600" b="1">
                <a:solidFill>
                  <a:schemeClr val="accent1"/>
                </a:solidFill>
                <a:latin typeface="Roboto"/>
                <a:ea typeface="Roboto"/>
                <a:cs typeface="Roboto"/>
              </a:rPr>
              <a:t>Ziele</a:t>
            </a:r>
            <a:endParaRPr lang="en-US" sz="1600" b="1">
              <a:solidFill>
                <a:schemeClr val="accent1"/>
              </a:solidFill>
              <a:latin typeface="Roboto" panose="02000000000000000000" pitchFamily="2" charset="0"/>
              <a:ea typeface="Roboto" panose="02000000000000000000" pitchFamily="2" charset="0"/>
            </a:endParaRPr>
          </a:p>
        </p:txBody>
      </p:sp>
      <p:sp>
        <p:nvSpPr>
          <p:cNvPr id="94" name="TextBox 93">
            <a:extLst>
              <a:ext uri="{FF2B5EF4-FFF2-40B4-BE49-F238E27FC236}">
                <a16:creationId xmlns:a16="http://schemas.microsoft.com/office/drawing/2014/main" id="{1E0DCF2A-2437-E048-9A10-A76204FD7838}"/>
              </a:ext>
            </a:extLst>
          </p:cNvPr>
          <p:cNvSpPr txBox="1"/>
          <p:nvPr/>
        </p:nvSpPr>
        <p:spPr>
          <a:xfrm>
            <a:off x="6384079" y="5374403"/>
            <a:ext cx="2332067" cy="849415"/>
          </a:xfrm>
          <a:prstGeom prst="rect">
            <a:avLst/>
          </a:prstGeom>
          <a:noFill/>
        </p:spPr>
        <p:txBody>
          <a:bodyPr wrap="square" lIns="0" tIns="0" rIns="0" bIns="0" rtlCol="0" anchor="t">
            <a:noAutofit/>
          </a:bodyPr>
          <a:lstStyle/>
          <a:p>
            <a:r>
              <a:rPr lang="en-US" sz="1100">
                <a:solidFill>
                  <a:schemeClr val="tx1">
                    <a:lumMod val="75000"/>
                    <a:lumOff val="25000"/>
                  </a:schemeClr>
                </a:solidFill>
                <a:latin typeface="Roboto Light" panose="02000000000000000000" pitchFamily="2" charset="0"/>
                <a:ea typeface="Roboto Light" panose="02000000000000000000" pitchFamily="2" charset="0"/>
              </a:rPr>
              <a:t>Lorem ipsum dolor sit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amet</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consectetur</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adipiscing</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elit</a:t>
            </a:r>
            <a:r>
              <a:rPr lang="en-US" sz="1100">
                <a:solidFill>
                  <a:schemeClr val="tx1">
                    <a:lumMod val="75000"/>
                    <a:lumOff val="25000"/>
                  </a:schemeClr>
                </a:solidFill>
                <a:latin typeface="Roboto Light" panose="02000000000000000000" pitchFamily="2" charset="0"/>
                <a:ea typeface="Roboto Light" panose="02000000000000000000" pitchFamily="2" charset="0"/>
              </a:rPr>
              <a:t>. Maecenas </a:t>
            </a:r>
            <a:r>
              <a:rPr lang="en-US" sz="1100" err="1">
                <a:solidFill>
                  <a:schemeClr val="tx1">
                    <a:lumMod val="75000"/>
                    <a:lumOff val="25000"/>
                  </a:schemeClr>
                </a:solidFill>
                <a:latin typeface="Roboto Light" panose="02000000000000000000" pitchFamily="2" charset="0"/>
                <a:ea typeface="Roboto Light" panose="02000000000000000000" pitchFamily="2" charset="0"/>
              </a:rPr>
              <a:t>ullamcorper</a:t>
            </a:r>
            <a:r>
              <a:rPr lang="en-US" sz="1100">
                <a:solidFill>
                  <a:schemeClr val="tx1">
                    <a:lumMod val="75000"/>
                    <a:lumOff val="25000"/>
                  </a:schemeClr>
                </a:solidFill>
                <a:latin typeface="Roboto Light" panose="02000000000000000000" pitchFamily="2" charset="0"/>
                <a:ea typeface="Roboto Light" panose="02000000000000000000" pitchFamily="2" charset="0"/>
              </a:rPr>
              <a:t> ex dolor,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eu</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laoreet</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enim</a:t>
            </a:r>
            <a:r>
              <a:rPr lang="en-US" sz="1100">
                <a:solidFill>
                  <a:schemeClr val="tx1">
                    <a:lumMod val="75000"/>
                    <a:lumOff val="25000"/>
                  </a:schemeClr>
                </a:solidFill>
                <a:latin typeface="Roboto Light" panose="02000000000000000000" pitchFamily="2" charset="0"/>
                <a:ea typeface="Roboto Light" panose="02000000000000000000" pitchFamily="2" charset="0"/>
              </a:rPr>
              <a:t> porta et. Integer convallis </a:t>
            </a:r>
            <a:r>
              <a:rPr lang="en-US" sz="1100" err="1">
                <a:solidFill>
                  <a:schemeClr val="tx1">
                    <a:lumMod val="75000"/>
                    <a:lumOff val="25000"/>
                  </a:schemeClr>
                </a:solidFill>
                <a:latin typeface="Roboto Light" panose="02000000000000000000" pitchFamily="2" charset="0"/>
                <a:ea typeface="Roboto Light" panose="02000000000000000000" pitchFamily="2" charset="0"/>
              </a:rPr>
              <a:t>leo</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augue</a:t>
            </a:r>
            <a:r>
              <a:rPr lang="en-US" sz="1100">
                <a:solidFill>
                  <a:schemeClr val="tx1">
                    <a:lumMod val="75000"/>
                    <a:lumOff val="25000"/>
                  </a:schemeClr>
                </a:solidFill>
                <a:latin typeface="Roboto Light" panose="02000000000000000000" pitchFamily="2" charset="0"/>
                <a:ea typeface="Roboto Light" panose="02000000000000000000" pitchFamily="2" charset="0"/>
              </a:rPr>
              <a:t>, at convallis libero.</a:t>
            </a:r>
          </a:p>
        </p:txBody>
      </p:sp>
      <p:sp>
        <p:nvSpPr>
          <p:cNvPr id="95" name="TextBox 94">
            <a:extLst>
              <a:ext uri="{FF2B5EF4-FFF2-40B4-BE49-F238E27FC236}">
                <a16:creationId xmlns:a16="http://schemas.microsoft.com/office/drawing/2014/main" id="{5F385476-5B25-904B-A735-7E8DA3DD35AF}"/>
              </a:ext>
            </a:extLst>
          </p:cNvPr>
          <p:cNvSpPr txBox="1"/>
          <p:nvPr/>
        </p:nvSpPr>
        <p:spPr>
          <a:xfrm>
            <a:off x="9001431" y="5073445"/>
            <a:ext cx="2334861" cy="229868"/>
          </a:xfrm>
          <a:prstGeom prst="rect">
            <a:avLst/>
          </a:prstGeom>
          <a:noFill/>
        </p:spPr>
        <p:txBody>
          <a:bodyPr wrap="square" lIns="0" tIns="0" rIns="0" bIns="0" rtlCol="0" anchor="b">
            <a:noAutofit/>
          </a:bodyPr>
          <a:lstStyle/>
          <a:p>
            <a:pPr>
              <a:lnSpc>
                <a:spcPct val="90000"/>
              </a:lnSpc>
            </a:pPr>
            <a:r>
              <a:rPr lang="en-US" sz="1600" b="1" err="1">
                <a:solidFill>
                  <a:schemeClr val="accent1"/>
                </a:solidFill>
                <a:latin typeface="Roboto"/>
                <a:ea typeface="Roboto"/>
                <a:cs typeface="Roboto"/>
              </a:rPr>
              <a:t>Anmerkungen</a:t>
            </a:r>
            <a:endParaRPr lang="en-US" sz="1600" b="1" err="1">
              <a:solidFill>
                <a:schemeClr val="accent1"/>
              </a:solidFill>
              <a:latin typeface="Roboto" panose="02000000000000000000" pitchFamily="2" charset="0"/>
              <a:ea typeface="Roboto" panose="02000000000000000000" pitchFamily="2" charset="0"/>
            </a:endParaRPr>
          </a:p>
        </p:txBody>
      </p:sp>
      <p:sp>
        <p:nvSpPr>
          <p:cNvPr id="96" name="TextBox 95">
            <a:extLst>
              <a:ext uri="{FF2B5EF4-FFF2-40B4-BE49-F238E27FC236}">
                <a16:creationId xmlns:a16="http://schemas.microsoft.com/office/drawing/2014/main" id="{F856BCA7-6DB0-CD4B-944A-B650B17A4BA8}"/>
              </a:ext>
            </a:extLst>
          </p:cNvPr>
          <p:cNvSpPr txBox="1"/>
          <p:nvPr/>
        </p:nvSpPr>
        <p:spPr>
          <a:xfrm>
            <a:off x="9004225" y="5374403"/>
            <a:ext cx="2332067" cy="849415"/>
          </a:xfrm>
          <a:prstGeom prst="rect">
            <a:avLst/>
          </a:prstGeom>
          <a:noFill/>
        </p:spPr>
        <p:txBody>
          <a:bodyPr wrap="square" lIns="0" tIns="0" rIns="0" bIns="0" rtlCol="0" anchor="t">
            <a:noAutofit/>
          </a:bodyPr>
          <a:lstStyle/>
          <a:p>
            <a:r>
              <a:rPr lang="en-US" sz="1100">
                <a:solidFill>
                  <a:schemeClr val="tx1">
                    <a:lumMod val="75000"/>
                    <a:lumOff val="25000"/>
                  </a:schemeClr>
                </a:solidFill>
                <a:latin typeface="Roboto Light" panose="02000000000000000000" pitchFamily="2" charset="0"/>
                <a:ea typeface="Roboto Light" panose="02000000000000000000" pitchFamily="2" charset="0"/>
              </a:rPr>
              <a:t>Lorem ipsum dolor sit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amet</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consectetur</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adipiscing</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elit</a:t>
            </a:r>
            <a:r>
              <a:rPr lang="en-US" sz="1100">
                <a:solidFill>
                  <a:schemeClr val="tx1">
                    <a:lumMod val="75000"/>
                    <a:lumOff val="25000"/>
                  </a:schemeClr>
                </a:solidFill>
                <a:latin typeface="Roboto Light" panose="02000000000000000000" pitchFamily="2" charset="0"/>
                <a:ea typeface="Roboto Light" panose="02000000000000000000" pitchFamily="2" charset="0"/>
              </a:rPr>
              <a:t>. Maecenas </a:t>
            </a:r>
            <a:r>
              <a:rPr lang="en-US" sz="1100" err="1">
                <a:solidFill>
                  <a:schemeClr val="tx1">
                    <a:lumMod val="75000"/>
                    <a:lumOff val="25000"/>
                  </a:schemeClr>
                </a:solidFill>
                <a:latin typeface="Roboto Light" panose="02000000000000000000" pitchFamily="2" charset="0"/>
                <a:ea typeface="Roboto Light" panose="02000000000000000000" pitchFamily="2" charset="0"/>
              </a:rPr>
              <a:t>ullamcorper</a:t>
            </a:r>
            <a:r>
              <a:rPr lang="en-US" sz="1100">
                <a:solidFill>
                  <a:schemeClr val="tx1">
                    <a:lumMod val="75000"/>
                    <a:lumOff val="25000"/>
                  </a:schemeClr>
                </a:solidFill>
                <a:latin typeface="Roboto Light" panose="02000000000000000000" pitchFamily="2" charset="0"/>
                <a:ea typeface="Roboto Light" panose="02000000000000000000" pitchFamily="2" charset="0"/>
              </a:rPr>
              <a:t> ex dolor,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eu</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laoreet</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enim</a:t>
            </a:r>
            <a:r>
              <a:rPr lang="en-US" sz="1100">
                <a:solidFill>
                  <a:schemeClr val="tx1">
                    <a:lumMod val="75000"/>
                    <a:lumOff val="25000"/>
                  </a:schemeClr>
                </a:solidFill>
                <a:latin typeface="Roboto Light" panose="02000000000000000000" pitchFamily="2" charset="0"/>
                <a:ea typeface="Roboto Light" panose="02000000000000000000" pitchFamily="2" charset="0"/>
              </a:rPr>
              <a:t> porta et. Integer convallis </a:t>
            </a:r>
            <a:r>
              <a:rPr lang="en-US" sz="1100" err="1">
                <a:solidFill>
                  <a:schemeClr val="tx1">
                    <a:lumMod val="75000"/>
                    <a:lumOff val="25000"/>
                  </a:schemeClr>
                </a:solidFill>
                <a:latin typeface="Roboto Light" panose="02000000000000000000" pitchFamily="2" charset="0"/>
                <a:ea typeface="Roboto Light" panose="02000000000000000000" pitchFamily="2" charset="0"/>
              </a:rPr>
              <a:t>leo</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augue</a:t>
            </a:r>
            <a:r>
              <a:rPr lang="en-US" sz="1100">
                <a:solidFill>
                  <a:schemeClr val="tx1">
                    <a:lumMod val="75000"/>
                    <a:lumOff val="25000"/>
                  </a:schemeClr>
                </a:solidFill>
                <a:latin typeface="Roboto Light" panose="02000000000000000000" pitchFamily="2" charset="0"/>
                <a:ea typeface="Roboto Light" panose="02000000000000000000" pitchFamily="2" charset="0"/>
              </a:rPr>
              <a:t>, at convallis libero.</a:t>
            </a:r>
          </a:p>
        </p:txBody>
      </p:sp>
      <p:sp>
        <p:nvSpPr>
          <p:cNvPr id="97" name="TextBox 96">
            <a:extLst>
              <a:ext uri="{FF2B5EF4-FFF2-40B4-BE49-F238E27FC236}">
                <a16:creationId xmlns:a16="http://schemas.microsoft.com/office/drawing/2014/main" id="{1695ACB6-27FA-8440-A43E-BEB401CD229B}"/>
              </a:ext>
            </a:extLst>
          </p:cNvPr>
          <p:cNvSpPr txBox="1"/>
          <p:nvPr/>
        </p:nvSpPr>
        <p:spPr>
          <a:xfrm>
            <a:off x="6381285" y="581312"/>
            <a:ext cx="2334861" cy="229868"/>
          </a:xfrm>
          <a:prstGeom prst="rect">
            <a:avLst/>
          </a:prstGeom>
          <a:noFill/>
        </p:spPr>
        <p:txBody>
          <a:bodyPr wrap="square" lIns="0" tIns="0" rIns="0" bIns="0" rtlCol="0" anchor="b">
            <a:noAutofit/>
          </a:bodyPr>
          <a:lstStyle/>
          <a:p>
            <a:pPr>
              <a:lnSpc>
                <a:spcPct val="90000"/>
              </a:lnSpc>
            </a:pPr>
            <a:r>
              <a:rPr lang="en-US" sz="1600" b="1" err="1">
                <a:solidFill>
                  <a:schemeClr val="accent1"/>
                </a:solidFill>
                <a:latin typeface="Roboto"/>
                <a:ea typeface="Roboto"/>
                <a:cs typeface="Roboto"/>
              </a:rPr>
              <a:t>Interessen</a:t>
            </a:r>
            <a:endParaRPr lang="en-US" sz="1600" b="1" err="1">
              <a:solidFill>
                <a:schemeClr val="accent1"/>
              </a:solidFill>
              <a:latin typeface="Roboto" panose="02000000000000000000" pitchFamily="2" charset="0"/>
              <a:ea typeface="Roboto" panose="02000000000000000000" pitchFamily="2" charset="0"/>
            </a:endParaRPr>
          </a:p>
        </p:txBody>
      </p:sp>
      <p:sp>
        <p:nvSpPr>
          <p:cNvPr id="98" name="TextBox 97">
            <a:extLst>
              <a:ext uri="{FF2B5EF4-FFF2-40B4-BE49-F238E27FC236}">
                <a16:creationId xmlns:a16="http://schemas.microsoft.com/office/drawing/2014/main" id="{CC605073-5880-034D-B475-B7531363F1C7}"/>
              </a:ext>
            </a:extLst>
          </p:cNvPr>
          <p:cNvSpPr txBox="1"/>
          <p:nvPr/>
        </p:nvSpPr>
        <p:spPr>
          <a:xfrm>
            <a:off x="6384079" y="882271"/>
            <a:ext cx="2332067" cy="189446"/>
          </a:xfrm>
          <a:prstGeom prst="rect">
            <a:avLst/>
          </a:prstGeom>
          <a:noFill/>
        </p:spPr>
        <p:txBody>
          <a:bodyPr wrap="square" lIns="0" tIns="0" rIns="0" bIns="0" rtlCol="0" anchor="t">
            <a:noAutofit/>
          </a:bodyPr>
          <a:lstStyle/>
          <a:p>
            <a:r>
              <a:rPr lang="en-US" sz="1100">
                <a:solidFill>
                  <a:schemeClr val="tx1">
                    <a:lumMod val="75000"/>
                    <a:lumOff val="25000"/>
                  </a:schemeClr>
                </a:solidFill>
                <a:latin typeface="Roboto Light"/>
                <a:ea typeface="Roboto Light"/>
                <a:cs typeface="Roboto Light"/>
              </a:rPr>
              <a:t>Gym</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99" name="TextBox 98">
            <a:extLst>
              <a:ext uri="{FF2B5EF4-FFF2-40B4-BE49-F238E27FC236}">
                <a16:creationId xmlns:a16="http://schemas.microsoft.com/office/drawing/2014/main" id="{E63670DC-71BB-B040-A04B-BE635506EEAE}"/>
              </a:ext>
            </a:extLst>
          </p:cNvPr>
          <p:cNvSpPr txBox="1"/>
          <p:nvPr/>
        </p:nvSpPr>
        <p:spPr>
          <a:xfrm>
            <a:off x="9001431" y="581312"/>
            <a:ext cx="2334861" cy="229868"/>
          </a:xfrm>
          <a:prstGeom prst="rect">
            <a:avLst/>
          </a:prstGeom>
          <a:noFill/>
        </p:spPr>
        <p:txBody>
          <a:bodyPr wrap="square" lIns="0" tIns="0" rIns="0" bIns="0" rtlCol="0" anchor="b">
            <a:noAutofit/>
          </a:bodyPr>
          <a:lstStyle/>
          <a:p>
            <a:pPr>
              <a:lnSpc>
                <a:spcPct val="90000"/>
              </a:lnSpc>
            </a:pPr>
            <a:r>
              <a:rPr lang="en-US" sz="1600" b="1" err="1">
                <a:solidFill>
                  <a:schemeClr val="accent1"/>
                </a:solidFill>
                <a:latin typeface="Roboto"/>
                <a:ea typeface="Roboto"/>
                <a:cs typeface="Roboto"/>
              </a:rPr>
              <a:t>Affinitäten</a:t>
            </a:r>
            <a:endParaRPr lang="en-US" sz="1600" b="1" err="1">
              <a:solidFill>
                <a:schemeClr val="accent1"/>
              </a:solidFill>
              <a:latin typeface="Roboto" panose="02000000000000000000" pitchFamily="2" charset="0"/>
              <a:ea typeface="Roboto" panose="02000000000000000000" pitchFamily="2" charset="0"/>
            </a:endParaRPr>
          </a:p>
        </p:txBody>
      </p:sp>
      <p:sp>
        <p:nvSpPr>
          <p:cNvPr id="100" name="TextBox 99">
            <a:extLst>
              <a:ext uri="{FF2B5EF4-FFF2-40B4-BE49-F238E27FC236}">
                <a16:creationId xmlns:a16="http://schemas.microsoft.com/office/drawing/2014/main" id="{79D9861D-2015-3C44-AB9B-DFBD0E98BE5C}"/>
              </a:ext>
            </a:extLst>
          </p:cNvPr>
          <p:cNvSpPr txBox="1"/>
          <p:nvPr/>
        </p:nvSpPr>
        <p:spPr>
          <a:xfrm>
            <a:off x="6384079" y="1128077"/>
            <a:ext cx="2332067" cy="189446"/>
          </a:xfrm>
          <a:prstGeom prst="rect">
            <a:avLst/>
          </a:prstGeom>
          <a:noFill/>
        </p:spPr>
        <p:txBody>
          <a:bodyPr wrap="square" lIns="0" tIns="0" rIns="0" bIns="0" rtlCol="0" anchor="t">
            <a:noAutofit/>
          </a:bodyPr>
          <a:lstStyle/>
          <a:p>
            <a:r>
              <a:rPr lang="en-US" sz="1100" err="1">
                <a:solidFill>
                  <a:schemeClr val="tx1">
                    <a:lumMod val="75000"/>
                    <a:lumOff val="25000"/>
                  </a:schemeClr>
                </a:solidFill>
                <a:latin typeface="Roboto Light"/>
                <a:ea typeface="Roboto Light"/>
                <a:cs typeface="Roboto Light"/>
              </a:rPr>
              <a:t>Trainingsdiskussionen</a:t>
            </a:r>
            <a:endParaRPr lang="en-US" sz="11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1" name="TextBox 100">
            <a:extLst>
              <a:ext uri="{FF2B5EF4-FFF2-40B4-BE49-F238E27FC236}">
                <a16:creationId xmlns:a16="http://schemas.microsoft.com/office/drawing/2014/main" id="{B405ADA4-4911-0643-8C2E-A6854D773C5B}"/>
              </a:ext>
            </a:extLst>
          </p:cNvPr>
          <p:cNvSpPr txBox="1"/>
          <p:nvPr/>
        </p:nvSpPr>
        <p:spPr>
          <a:xfrm>
            <a:off x="6384079" y="1371917"/>
            <a:ext cx="233206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2" name="TextBox 101">
            <a:extLst>
              <a:ext uri="{FF2B5EF4-FFF2-40B4-BE49-F238E27FC236}">
                <a16:creationId xmlns:a16="http://schemas.microsoft.com/office/drawing/2014/main" id="{5477CCD2-E2AE-954C-8754-B146D479126E}"/>
              </a:ext>
            </a:extLst>
          </p:cNvPr>
          <p:cNvSpPr txBox="1"/>
          <p:nvPr/>
        </p:nvSpPr>
        <p:spPr>
          <a:xfrm>
            <a:off x="6384079" y="1619538"/>
            <a:ext cx="233206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3" name="TextBox 102">
            <a:extLst>
              <a:ext uri="{FF2B5EF4-FFF2-40B4-BE49-F238E27FC236}">
                <a16:creationId xmlns:a16="http://schemas.microsoft.com/office/drawing/2014/main" id="{51E177BD-E8DA-4C4A-9AD3-93BAC22B57DD}"/>
              </a:ext>
            </a:extLst>
          </p:cNvPr>
          <p:cNvSpPr txBox="1"/>
          <p:nvPr/>
        </p:nvSpPr>
        <p:spPr>
          <a:xfrm>
            <a:off x="6384079" y="1865603"/>
            <a:ext cx="233206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4" name="TextBox 103">
            <a:extLst>
              <a:ext uri="{FF2B5EF4-FFF2-40B4-BE49-F238E27FC236}">
                <a16:creationId xmlns:a16="http://schemas.microsoft.com/office/drawing/2014/main" id="{E1DBA2D5-DD6E-114A-86B6-AFF173A6E468}"/>
              </a:ext>
            </a:extLst>
          </p:cNvPr>
          <p:cNvSpPr txBox="1"/>
          <p:nvPr/>
        </p:nvSpPr>
        <p:spPr>
          <a:xfrm>
            <a:off x="9004225" y="882271"/>
            <a:ext cx="1064007" cy="189446"/>
          </a:xfrm>
          <a:prstGeom prst="rect">
            <a:avLst/>
          </a:prstGeom>
          <a:noFill/>
        </p:spPr>
        <p:txBody>
          <a:bodyPr wrap="square" lIns="0" tIns="0" rIns="0" bIns="0" rtlCol="0" anchor="t">
            <a:noAutofit/>
          </a:bodyPr>
          <a:lstStyle/>
          <a:p>
            <a:r>
              <a:rPr lang="en-US" sz="1100" err="1">
                <a:solidFill>
                  <a:schemeClr val="tx1">
                    <a:lumMod val="75000"/>
                    <a:lumOff val="25000"/>
                  </a:schemeClr>
                </a:solidFill>
                <a:latin typeface="Roboto Light"/>
                <a:ea typeface="Roboto Light"/>
                <a:cs typeface="Roboto Light"/>
              </a:rPr>
              <a:t>Muskelkater</a:t>
            </a:r>
            <a:endParaRPr lang="en-US" sz="1100" err="1">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5" name="TextBox 104">
            <a:extLst>
              <a:ext uri="{FF2B5EF4-FFF2-40B4-BE49-F238E27FC236}">
                <a16:creationId xmlns:a16="http://schemas.microsoft.com/office/drawing/2014/main" id="{8F0B2DB2-5D81-A140-B09E-F9984420C736}"/>
              </a:ext>
            </a:extLst>
          </p:cNvPr>
          <p:cNvSpPr txBox="1"/>
          <p:nvPr/>
        </p:nvSpPr>
        <p:spPr>
          <a:xfrm>
            <a:off x="9004225" y="1128077"/>
            <a:ext cx="1064007" cy="189446"/>
          </a:xfrm>
          <a:prstGeom prst="rect">
            <a:avLst/>
          </a:prstGeom>
          <a:noFill/>
        </p:spPr>
        <p:txBody>
          <a:bodyPr wrap="square" lIns="0" tIns="0" rIns="0" bIns="0" rtlCol="0" anchor="t">
            <a:noAutofit/>
          </a:bodyPr>
          <a:lstStyle/>
          <a:p>
            <a:r>
              <a:rPr lang="en-US" sz="1100" err="1">
                <a:solidFill>
                  <a:schemeClr val="tx1">
                    <a:lumMod val="75000"/>
                    <a:lumOff val="25000"/>
                  </a:schemeClr>
                </a:solidFill>
                <a:latin typeface="Roboto Light"/>
                <a:ea typeface="Roboto Light"/>
                <a:cs typeface="Roboto Light"/>
              </a:rPr>
              <a:t>Thunfischshakes</a:t>
            </a:r>
            <a:endParaRPr lang="de-DE" err="1"/>
          </a:p>
        </p:txBody>
      </p:sp>
      <p:sp>
        <p:nvSpPr>
          <p:cNvPr id="106" name="TextBox 105">
            <a:extLst>
              <a:ext uri="{FF2B5EF4-FFF2-40B4-BE49-F238E27FC236}">
                <a16:creationId xmlns:a16="http://schemas.microsoft.com/office/drawing/2014/main" id="{A04FB147-8EE8-7640-BAC2-987A94470021}"/>
              </a:ext>
            </a:extLst>
          </p:cNvPr>
          <p:cNvSpPr txBox="1"/>
          <p:nvPr/>
        </p:nvSpPr>
        <p:spPr>
          <a:xfrm>
            <a:off x="9004225" y="1371917"/>
            <a:ext cx="1064007" cy="189446"/>
          </a:xfrm>
          <a:prstGeom prst="rect">
            <a:avLst/>
          </a:prstGeom>
          <a:noFill/>
        </p:spPr>
        <p:txBody>
          <a:bodyPr wrap="square" lIns="0" tIns="0" rIns="0" bIns="0" rtlCol="0" anchor="t">
            <a:noAutofit/>
          </a:bodyPr>
          <a:lstStyle/>
          <a:p>
            <a:r>
              <a:rPr lang="en-US" sz="1100" err="1">
                <a:solidFill>
                  <a:schemeClr val="tx1">
                    <a:lumMod val="75000"/>
                    <a:lumOff val="25000"/>
                  </a:schemeClr>
                </a:solidFill>
                <a:latin typeface="Roboto Light"/>
                <a:ea typeface="Roboto Light"/>
                <a:cs typeface="Roboto Light"/>
              </a:rPr>
              <a:t>Früher</a:t>
            </a:r>
            <a:r>
              <a:rPr lang="en-US" sz="1100">
                <a:solidFill>
                  <a:schemeClr val="tx1">
                    <a:lumMod val="75000"/>
                    <a:lumOff val="25000"/>
                  </a:schemeClr>
                </a:solidFill>
                <a:latin typeface="Roboto Light"/>
                <a:ea typeface="Roboto Light"/>
                <a:cs typeface="Roboto Light"/>
              </a:rPr>
              <a:t> war </a:t>
            </a:r>
            <a:r>
              <a:rPr lang="en-US" sz="1100" err="1">
                <a:solidFill>
                  <a:schemeClr val="tx1">
                    <a:lumMod val="75000"/>
                    <a:lumOff val="25000"/>
                  </a:schemeClr>
                </a:solidFill>
                <a:latin typeface="Roboto Light"/>
                <a:ea typeface="Roboto Light"/>
                <a:cs typeface="Roboto Light"/>
              </a:rPr>
              <a:t>alles</a:t>
            </a:r>
            <a:r>
              <a:rPr lang="en-US" sz="1100">
                <a:solidFill>
                  <a:schemeClr val="tx1">
                    <a:lumMod val="75000"/>
                    <a:lumOff val="25000"/>
                  </a:schemeClr>
                </a:solidFill>
                <a:latin typeface="Roboto Light"/>
                <a:ea typeface="Roboto Light"/>
                <a:cs typeface="Roboto Light"/>
              </a:rPr>
              <a:t> </a:t>
            </a:r>
            <a:r>
              <a:rPr lang="en-US" sz="1100" err="1">
                <a:solidFill>
                  <a:schemeClr val="tx1">
                    <a:lumMod val="75000"/>
                    <a:lumOff val="25000"/>
                  </a:schemeClr>
                </a:solidFill>
                <a:latin typeface="Roboto Light"/>
                <a:ea typeface="Roboto Light"/>
                <a:cs typeface="Roboto Light"/>
              </a:rPr>
              <a:t>besser</a:t>
            </a:r>
            <a:endParaRPr lang="en-US" sz="11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7" name="TextBox 106">
            <a:extLst>
              <a:ext uri="{FF2B5EF4-FFF2-40B4-BE49-F238E27FC236}">
                <a16:creationId xmlns:a16="http://schemas.microsoft.com/office/drawing/2014/main" id="{18596B1B-A36F-E947-A8A8-69EF8805159D}"/>
              </a:ext>
            </a:extLst>
          </p:cNvPr>
          <p:cNvSpPr txBox="1"/>
          <p:nvPr/>
        </p:nvSpPr>
        <p:spPr>
          <a:xfrm>
            <a:off x="9004225" y="1619538"/>
            <a:ext cx="106400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8" name="TextBox 107">
            <a:extLst>
              <a:ext uri="{FF2B5EF4-FFF2-40B4-BE49-F238E27FC236}">
                <a16:creationId xmlns:a16="http://schemas.microsoft.com/office/drawing/2014/main" id="{012BCF35-6673-9648-846B-6F35389FA9AC}"/>
              </a:ext>
            </a:extLst>
          </p:cNvPr>
          <p:cNvSpPr txBox="1"/>
          <p:nvPr/>
        </p:nvSpPr>
        <p:spPr>
          <a:xfrm>
            <a:off x="9004225" y="1865603"/>
            <a:ext cx="106400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09" name="TextBox 108">
            <a:extLst>
              <a:ext uri="{FF2B5EF4-FFF2-40B4-BE49-F238E27FC236}">
                <a16:creationId xmlns:a16="http://schemas.microsoft.com/office/drawing/2014/main" id="{E77389A1-ACE8-DE47-842A-2A7839B0430F}"/>
              </a:ext>
            </a:extLst>
          </p:cNvPr>
          <p:cNvSpPr txBox="1"/>
          <p:nvPr/>
        </p:nvSpPr>
        <p:spPr>
          <a:xfrm>
            <a:off x="10184096" y="882271"/>
            <a:ext cx="106400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110" name="TextBox 109">
            <a:extLst>
              <a:ext uri="{FF2B5EF4-FFF2-40B4-BE49-F238E27FC236}">
                <a16:creationId xmlns:a16="http://schemas.microsoft.com/office/drawing/2014/main" id="{B539CD7E-A075-064C-BBA5-1D02DCDA78EF}"/>
              </a:ext>
            </a:extLst>
          </p:cNvPr>
          <p:cNvSpPr txBox="1"/>
          <p:nvPr/>
        </p:nvSpPr>
        <p:spPr>
          <a:xfrm>
            <a:off x="10184096" y="1128077"/>
            <a:ext cx="1064007" cy="189446"/>
          </a:xfrm>
          <a:prstGeom prst="rect">
            <a:avLst/>
          </a:prstGeom>
          <a:noFill/>
        </p:spPr>
        <p:txBody>
          <a:bodyPr wrap="square" lIns="0" tIns="0" rIns="0" bIns="0" rtlCol="0" anchor="t">
            <a:noAutofit/>
          </a:bodyPr>
          <a:lstStyle/>
          <a:p>
            <a:endParaRPr lang="en-US" sz="11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4" name="TextBox 73">
            <a:extLst>
              <a:ext uri="{FF2B5EF4-FFF2-40B4-BE49-F238E27FC236}">
                <a16:creationId xmlns:a16="http://schemas.microsoft.com/office/drawing/2014/main" id="{E58E97A0-E9D3-FCEE-5026-44C1C358EC4E}"/>
              </a:ext>
            </a:extLst>
          </p:cNvPr>
          <p:cNvSpPr txBox="1"/>
          <p:nvPr/>
        </p:nvSpPr>
        <p:spPr>
          <a:xfrm>
            <a:off x="6384079" y="3048450"/>
            <a:ext cx="931121" cy="180184"/>
          </a:xfrm>
          <a:prstGeom prst="rect">
            <a:avLst/>
          </a:prstGeom>
          <a:noFill/>
        </p:spPr>
        <p:txBody>
          <a:bodyPr wrap="square" lIns="0" tIns="0" rIns="0" bIns="0" rtlCol="0" anchor="ctr">
            <a:noAutofit/>
          </a:bodyPr>
          <a:lstStyle/>
          <a:p>
            <a:r>
              <a:rPr lang="en-US" sz="1100">
                <a:solidFill>
                  <a:schemeClr val="tx1">
                    <a:lumMod val="75000"/>
                    <a:lumOff val="25000"/>
                  </a:schemeClr>
                </a:solidFill>
                <a:latin typeface="Roboto Light"/>
                <a:ea typeface="Roboto Light"/>
                <a:cs typeface="Roboto Light"/>
              </a:rPr>
              <a:t>Geld</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6" name="TextBox 74">
            <a:extLst>
              <a:ext uri="{FF2B5EF4-FFF2-40B4-BE49-F238E27FC236}">
                <a16:creationId xmlns:a16="http://schemas.microsoft.com/office/drawing/2014/main" id="{10DDBA98-7DCC-0EBE-609D-D81D187A7CC2}"/>
              </a:ext>
            </a:extLst>
          </p:cNvPr>
          <p:cNvSpPr txBox="1"/>
          <p:nvPr/>
        </p:nvSpPr>
        <p:spPr>
          <a:xfrm>
            <a:off x="6384079" y="3331128"/>
            <a:ext cx="931121" cy="180184"/>
          </a:xfrm>
          <a:prstGeom prst="rect">
            <a:avLst/>
          </a:prstGeom>
          <a:noFill/>
        </p:spPr>
        <p:txBody>
          <a:bodyPr wrap="square" lIns="0" tIns="0" rIns="0" bIns="0" rtlCol="0" anchor="ctr">
            <a:noAutofit/>
          </a:bodyPr>
          <a:lstStyle/>
          <a:p>
            <a:r>
              <a:rPr lang="en-US" sz="1100">
                <a:solidFill>
                  <a:schemeClr val="tx1">
                    <a:lumMod val="75000"/>
                    <a:lumOff val="25000"/>
                  </a:schemeClr>
                </a:solidFill>
                <a:latin typeface="Roboto Light"/>
                <a:ea typeface="Roboto Light"/>
                <a:cs typeface="Roboto Light"/>
              </a:rPr>
              <a:t>Zeit</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8" name="TextBox 75">
            <a:extLst>
              <a:ext uri="{FF2B5EF4-FFF2-40B4-BE49-F238E27FC236}">
                <a16:creationId xmlns:a16="http://schemas.microsoft.com/office/drawing/2014/main" id="{6FFDDBC9-0290-D0B2-9CAC-692900352A4D}"/>
              </a:ext>
            </a:extLst>
          </p:cNvPr>
          <p:cNvSpPr txBox="1"/>
          <p:nvPr/>
        </p:nvSpPr>
        <p:spPr>
          <a:xfrm>
            <a:off x="6384079" y="3613806"/>
            <a:ext cx="931121" cy="180184"/>
          </a:xfrm>
          <a:prstGeom prst="rect">
            <a:avLst/>
          </a:prstGeom>
          <a:noFill/>
        </p:spPr>
        <p:txBody>
          <a:bodyPr wrap="square" lIns="0" tIns="0" rIns="0" bIns="0" rtlCol="0" anchor="ctr">
            <a:noAutofit/>
          </a:bodyPr>
          <a:lstStyle/>
          <a:p>
            <a:r>
              <a:rPr lang="en-US" sz="1100" err="1">
                <a:solidFill>
                  <a:schemeClr val="tx1">
                    <a:lumMod val="75000"/>
                    <a:lumOff val="25000"/>
                  </a:schemeClr>
                </a:solidFill>
                <a:latin typeface="Roboto Light"/>
                <a:ea typeface="Roboto Light"/>
                <a:cs typeface="Roboto Light"/>
              </a:rPr>
              <a:t>Trainingsstand</a:t>
            </a:r>
            <a:endParaRPr lang="en-US" sz="1100" err="1">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0" name="TextBox 76">
            <a:extLst>
              <a:ext uri="{FF2B5EF4-FFF2-40B4-BE49-F238E27FC236}">
                <a16:creationId xmlns:a16="http://schemas.microsoft.com/office/drawing/2014/main" id="{F6A19DBF-E6A0-A5B5-CF3F-DA9905CED400}"/>
              </a:ext>
            </a:extLst>
          </p:cNvPr>
          <p:cNvSpPr txBox="1"/>
          <p:nvPr/>
        </p:nvSpPr>
        <p:spPr>
          <a:xfrm>
            <a:off x="6384079" y="3896484"/>
            <a:ext cx="931121" cy="180184"/>
          </a:xfrm>
          <a:prstGeom prst="rect">
            <a:avLst/>
          </a:prstGeom>
          <a:noFill/>
        </p:spPr>
        <p:txBody>
          <a:bodyPr wrap="square" lIns="0" tIns="0" rIns="0" bIns="0" rtlCol="0" anchor="ctr">
            <a:noAutofit/>
          </a:bodyPr>
          <a:lstStyle/>
          <a:p>
            <a:r>
              <a:rPr lang="en-US" sz="1100">
                <a:solidFill>
                  <a:schemeClr val="tx1">
                    <a:lumMod val="75000"/>
                    <a:lumOff val="25000"/>
                  </a:schemeClr>
                </a:solidFill>
                <a:latin typeface="Roboto Light"/>
                <a:ea typeface="Roboto Light"/>
                <a:cs typeface="Roboto Light"/>
              </a:rPr>
              <a:t>Motivation</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2" name="TextBox 77">
            <a:extLst>
              <a:ext uri="{FF2B5EF4-FFF2-40B4-BE49-F238E27FC236}">
                <a16:creationId xmlns:a16="http://schemas.microsoft.com/office/drawing/2014/main" id="{8E9B96E5-D235-42BA-7518-FB1232F322CF}"/>
              </a:ext>
            </a:extLst>
          </p:cNvPr>
          <p:cNvSpPr txBox="1"/>
          <p:nvPr/>
        </p:nvSpPr>
        <p:spPr>
          <a:xfrm>
            <a:off x="6384079" y="4179161"/>
            <a:ext cx="931121" cy="180184"/>
          </a:xfrm>
          <a:prstGeom prst="rect">
            <a:avLst/>
          </a:prstGeom>
          <a:noFill/>
        </p:spPr>
        <p:txBody>
          <a:bodyPr wrap="square" lIns="0" tIns="0" rIns="0" bIns="0" rtlCol="0" anchor="ctr">
            <a:noAutofit/>
          </a:bodyPr>
          <a:lstStyle/>
          <a:p>
            <a:r>
              <a:rPr lang="en-US" sz="1100" err="1">
                <a:solidFill>
                  <a:schemeClr val="tx1">
                    <a:lumMod val="75000"/>
                    <a:lumOff val="25000"/>
                  </a:schemeClr>
                </a:solidFill>
                <a:latin typeface="Roboto Light"/>
                <a:ea typeface="Roboto Light"/>
                <a:cs typeface="Roboto Light"/>
              </a:rPr>
              <a:t>Lernfähigkeit</a:t>
            </a:r>
            <a:endParaRPr lang="en-US" sz="1100" err="1">
              <a:solidFill>
                <a:schemeClr val="tx1">
                  <a:lumMod val="75000"/>
                  <a:lumOff val="25000"/>
                </a:schemeClr>
              </a:solidFill>
              <a:latin typeface="Roboto Light" panose="02000000000000000000" pitchFamily="2" charset="0"/>
              <a:ea typeface="Roboto Light" panose="02000000000000000000" pitchFamily="2" charset="0"/>
            </a:endParaRPr>
          </a:p>
        </p:txBody>
      </p:sp>
      <p:cxnSp>
        <p:nvCxnSpPr>
          <p:cNvPr id="14" name="Straight Connector 83">
            <a:extLst>
              <a:ext uri="{FF2B5EF4-FFF2-40B4-BE49-F238E27FC236}">
                <a16:creationId xmlns:a16="http://schemas.microsoft.com/office/drawing/2014/main" id="{423978A0-5F02-DB66-7FB7-01DA78D52EFF}"/>
              </a:ext>
            </a:extLst>
          </p:cNvPr>
          <p:cNvCxnSpPr>
            <a:cxnSpLocks/>
          </p:cNvCxnSpPr>
          <p:nvPr/>
        </p:nvCxnSpPr>
        <p:spPr>
          <a:xfrm>
            <a:off x="7550001" y="3138542"/>
            <a:ext cx="3068223"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84">
            <a:extLst>
              <a:ext uri="{FF2B5EF4-FFF2-40B4-BE49-F238E27FC236}">
                <a16:creationId xmlns:a16="http://schemas.microsoft.com/office/drawing/2014/main" id="{F175780D-9B9F-B304-5EE7-9806EFEEE328}"/>
              </a:ext>
            </a:extLst>
          </p:cNvPr>
          <p:cNvCxnSpPr>
            <a:cxnSpLocks/>
          </p:cNvCxnSpPr>
          <p:nvPr/>
        </p:nvCxnSpPr>
        <p:spPr>
          <a:xfrm>
            <a:off x="7550001" y="3421220"/>
            <a:ext cx="2913700" cy="25977"/>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85">
            <a:extLst>
              <a:ext uri="{FF2B5EF4-FFF2-40B4-BE49-F238E27FC236}">
                <a16:creationId xmlns:a16="http://schemas.microsoft.com/office/drawing/2014/main" id="{83BC653A-0B08-638F-FB8B-CDBD49997393}"/>
              </a:ext>
            </a:extLst>
          </p:cNvPr>
          <p:cNvCxnSpPr>
            <a:cxnSpLocks/>
          </p:cNvCxnSpPr>
          <p:nvPr/>
        </p:nvCxnSpPr>
        <p:spPr>
          <a:xfrm>
            <a:off x="7550001" y="3703898"/>
            <a:ext cx="4509039"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86">
            <a:extLst>
              <a:ext uri="{FF2B5EF4-FFF2-40B4-BE49-F238E27FC236}">
                <a16:creationId xmlns:a16="http://schemas.microsoft.com/office/drawing/2014/main" id="{D8EC96B0-8822-D77B-74B9-6D17D207901C}"/>
              </a:ext>
            </a:extLst>
          </p:cNvPr>
          <p:cNvCxnSpPr>
            <a:cxnSpLocks/>
          </p:cNvCxnSpPr>
          <p:nvPr/>
        </p:nvCxnSpPr>
        <p:spPr>
          <a:xfrm>
            <a:off x="7550001" y="3986576"/>
            <a:ext cx="4071840" cy="8659"/>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87">
            <a:extLst>
              <a:ext uri="{FF2B5EF4-FFF2-40B4-BE49-F238E27FC236}">
                <a16:creationId xmlns:a16="http://schemas.microsoft.com/office/drawing/2014/main" id="{EDAFC57C-0FD8-09E5-FC5A-143F5BE6C7C4}"/>
              </a:ext>
            </a:extLst>
          </p:cNvPr>
          <p:cNvCxnSpPr>
            <a:cxnSpLocks/>
          </p:cNvCxnSpPr>
          <p:nvPr/>
        </p:nvCxnSpPr>
        <p:spPr>
          <a:xfrm>
            <a:off x="7541342" y="4269253"/>
            <a:ext cx="2221085"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52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e 2">
            <a:extLst>
              <a:ext uri="{FF2B5EF4-FFF2-40B4-BE49-F238E27FC236}">
                <a16:creationId xmlns:a16="http://schemas.microsoft.com/office/drawing/2014/main" id="{D60DCB9D-04DB-C02D-7992-B056E9E89195}"/>
              </a:ext>
            </a:extLst>
          </p:cNvPr>
          <p:cNvSpPr/>
          <p:nvPr/>
        </p:nvSpPr>
        <p:spPr>
          <a:xfrm rot="16200000" flipH="1">
            <a:off x="843757" y="361156"/>
            <a:ext cx="5827712" cy="5826125"/>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Pie 3">
            <a:extLst>
              <a:ext uri="{FF2B5EF4-FFF2-40B4-BE49-F238E27FC236}">
                <a16:creationId xmlns:a16="http://schemas.microsoft.com/office/drawing/2014/main" id="{4DD1217D-9080-FA2D-7F0B-D108D480DAF1}"/>
              </a:ext>
            </a:extLst>
          </p:cNvPr>
          <p:cNvSpPr/>
          <p:nvPr/>
        </p:nvSpPr>
        <p:spPr>
          <a:xfrm rot="5400000" flipH="1" flipV="1">
            <a:off x="4954588" y="354013"/>
            <a:ext cx="6330950" cy="6330950"/>
          </a:xfrm>
          <a:prstGeom prst="pie">
            <a:avLst>
              <a:gd name="adj1" fmla="val 5392461"/>
              <a:gd name="adj2" fmla="val 108097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75" name="TextBox 4">
            <a:extLst>
              <a:ext uri="{FF2B5EF4-FFF2-40B4-BE49-F238E27FC236}">
                <a16:creationId xmlns:a16="http://schemas.microsoft.com/office/drawing/2014/main" id="{7399502A-1A33-6251-ECEC-30C11BC164B0}"/>
              </a:ext>
            </a:extLst>
          </p:cNvPr>
          <p:cNvSpPr txBox="1">
            <a:spLocks noChangeArrowheads="1"/>
          </p:cNvSpPr>
          <p:nvPr/>
        </p:nvSpPr>
        <p:spPr bwMode="auto">
          <a:xfrm>
            <a:off x="533400" y="2505075"/>
            <a:ext cx="5114925"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nSpc>
                <a:spcPct val="100000"/>
              </a:lnSpc>
              <a:spcBef>
                <a:spcPct val="0"/>
              </a:spcBef>
              <a:buNone/>
            </a:pPr>
            <a:r>
              <a:rPr lang="en-US" altLang="en-US" sz="8800" b="1">
                <a:solidFill>
                  <a:schemeClr val="accent1"/>
                </a:solidFill>
                <a:latin typeface="Roboto"/>
                <a:ea typeface="Roboto"/>
                <a:cs typeface="Roboto"/>
              </a:rPr>
              <a:t>User Stories</a:t>
            </a:r>
            <a:endParaRPr lang="de-DE">
              <a:solidFill>
                <a:schemeClr val="accent1"/>
              </a:solidFill>
            </a:endParaRPr>
          </a:p>
        </p:txBody>
      </p:sp>
      <p:sp>
        <p:nvSpPr>
          <p:cNvPr id="7" name="Pie 6">
            <a:extLst>
              <a:ext uri="{FF2B5EF4-FFF2-40B4-BE49-F238E27FC236}">
                <a16:creationId xmlns:a16="http://schemas.microsoft.com/office/drawing/2014/main" id="{5D1178C3-75C4-EEF7-238C-B0895F3F48E8}"/>
              </a:ext>
            </a:extLst>
          </p:cNvPr>
          <p:cNvSpPr/>
          <p:nvPr/>
        </p:nvSpPr>
        <p:spPr>
          <a:xfrm rot="10800000" flipH="1">
            <a:off x="5454650" y="855663"/>
            <a:ext cx="5329238" cy="5329237"/>
          </a:xfrm>
          <a:prstGeom prst="pie">
            <a:avLst>
              <a:gd name="adj1" fmla="val 5445712"/>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ardrop 7">
            <a:extLst>
              <a:ext uri="{FF2B5EF4-FFF2-40B4-BE49-F238E27FC236}">
                <a16:creationId xmlns:a16="http://schemas.microsoft.com/office/drawing/2014/main" id="{610677D9-C013-CBDF-7F09-D6A176B63350}"/>
              </a:ext>
            </a:extLst>
          </p:cNvPr>
          <p:cNvSpPr/>
          <p:nvPr/>
        </p:nvSpPr>
        <p:spPr>
          <a:xfrm rot="5400000" flipH="1">
            <a:off x="223838" y="5786438"/>
            <a:ext cx="858837" cy="858837"/>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E66873BB-55FA-E219-7465-9753312FAA2C}"/>
              </a:ext>
            </a:extLst>
          </p:cNvPr>
          <p:cNvSpPr/>
          <p:nvPr/>
        </p:nvSpPr>
        <p:spPr>
          <a:xfrm>
            <a:off x="5454650" y="4926013"/>
            <a:ext cx="1033463" cy="1031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eardrop 9">
            <a:extLst>
              <a:ext uri="{FF2B5EF4-FFF2-40B4-BE49-F238E27FC236}">
                <a16:creationId xmlns:a16="http://schemas.microsoft.com/office/drawing/2014/main" id="{50E5E3D0-7491-2E27-3397-264D8470BC6E}"/>
              </a:ext>
            </a:extLst>
          </p:cNvPr>
          <p:cNvSpPr/>
          <p:nvPr/>
        </p:nvSpPr>
        <p:spPr>
          <a:xfrm>
            <a:off x="10148888" y="5048250"/>
            <a:ext cx="1136650" cy="113665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Pie 10">
            <a:extLst>
              <a:ext uri="{FF2B5EF4-FFF2-40B4-BE49-F238E27FC236}">
                <a16:creationId xmlns:a16="http://schemas.microsoft.com/office/drawing/2014/main" id="{D7F8F9BE-D019-0D06-08DD-66F1A738EA87}"/>
              </a:ext>
            </a:extLst>
          </p:cNvPr>
          <p:cNvSpPr/>
          <p:nvPr/>
        </p:nvSpPr>
        <p:spPr>
          <a:xfrm flipH="1" flipV="1">
            <a:off x="9763125" y="212725"/>
            <a:ext cx="2205038"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Picture Placeholder 11">
            <a:extLst>
              <a:ext uri="{FF2B5EF4-FFF2-40B4-BE49-F238E27FC236}">
                <a16:creationId xmlns:a16="http://schemas.microsoft.com/office/drawing/2014/main" id="{8E33341A-CAB3-5E1F-6FCA-F61C28F6FC0B}"/>
              </a:ext>
            </a:extLst>
          </p:cNvPr>
          <p:cNvSpPr>
            <a:spLocks noGrp="1"/>
          </p:cNvSpPr>
          <p:nvPr>
            <p:ph type="pic" sz="quarter" idx="10"/>
          </p:nvPr>
        </p:nvSpPr>
        <p:spPr>
          <a:xfrm>
            <a:off x="6130925" y="1530350"/>
            <a:ext cx="3978275" cy="3978275"/>
          </a:xfrm>
        </p:spPr>
      </p:sp>
    </p:spTree>
    <p:extLst>
      <p:ext uri="{BB962C8B-B14F-4D97-AF65-F5344CB8AC3E}">
        <p14:creationId xmlns:p14="http://schemas.microsoft.com/office/powerpoint/2010/main" val="3034169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3600" b="1" err="1">
                <a:solidFill>
                  <a:schemeClr val="accent1"/>
                </a:solidFill>
                <a:latin typeface="Roboto"/>
                <a:ea typeface="Roboto"/>
                <a:cs typeface="Roboto"/>
              </a:rPr>
              <a:t>Verständnis</a:t>
            </a:r>
            <a:r>
              <a:rPr lang="en-US" altLang="en-US" sz="3600" b="1">
                <a:solidFill>
                  <a:schemeClr val="accent1"/>
                </a:solidFill>
                <a:latin typeface="Roboto"/>
                <a:ea typeface="Roboto"/>
                <a:cs typeface="Roboto"/>
              </a:rPr>
              <a:t>/</a:t>
            </a:r>
            <a:r>
              <a:rPr lang="en-US" altLang="en-US" sz="3600" b="1" err="1">
                <a:solidFill>
                  <a:schemeClr val="accent1"/>
                </a:solidFill>
                <a:latin typeface="Roboto"/>
                <a:ea typeface="Roboto"/>
                <a:cs typeface="Roboto"/>
              </a:rPr>
              <a:t>Dokumentation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2611210"/>
          </a:xfrm>
          <a:prstGeom prst="rect">
            <a:avLst/>
          </a:prstGeom>
          <a:noFill/>
        </p:spPr>
        <p:txBody>
          <a:bodyPr lIns="0" tIns="0" rIns="0" bIns="0" anchor="t"/>
          <a:lstStyle/>
          <a:p>
            <a:pPr>
              <a:defRPr/>
            </a:pPr>
            <a:r>
              <a:rPr lang="en-US" sz="1200" b="1" err="1">
                <a:solidFill>
                  <a:schemeClr val="tx1">
                    <a:lumMod val="75000"/>
                    <a:lumOff val="25000"/>
                  </a:schemeClr>
                </a:solidFill>
                <a:latin typeface="Roboto Light"/>
                <a:ea typeface="Roboto Light"/>
                <a:cs typeface="Roboto Light"/>
              </a:rPr>
              <a:t>Wir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Projektteam</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möchten</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genauer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wissen</a:t>
            </a:r>
            <a:r>
              <a:rPr lang="en-US" sz="1200" b="1">
                <a:solidFill>
                  <a:schemeClr val="tx1">
                    <a:lumMod val="75000"/>
                    <a:lumOff val="25000"/>
                  </a:schemeClr>
                </a:solidFill>
                <a:latin typeface="Roboto Light"/>
                <a:ea typeface="Roboto Light"/>
                <a:cs typeface="Roboto Light"/>
              </a:rPr>
              <a:t>, was </a:t>
            </a:r>
            <a:r>
              <a:rPr lang="en-US" sz="1200" b="1" err="1">
                <a:solidFill>
                  <a:schemeClr val="tx1">
                    <a:lumMod val="75000"/>
                    <a:lumOff val="25000"/>
                  </a:schemeClr>
                </a:solidFill>
                <a:latin typeface="Roboto Light"/>
                <a:ea typeface="Roboto Light"/>
                <a:cs typeface="Roboto Light"/>
              </a:rPr>
              <a:t>unter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Hypertrophietraining</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verstanden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wird</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einen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genauen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Überblick</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über</a:t>
            </a:r>
            <a:r>
              <a:rPr lang="en-US" sz="1200" b="1">
                <a:solidFill>
                  <a:schemeClr val="tx1">
                    <a:lumMod val="75000"/>
                    <a:lumOff val="25000"/>
                  </a:schemeClr>
                </a:solidFill>
                <a:latin typeface="Roboto Light"/>
                <a:ea typeface="Roboto Light"/>
                <a:cs typeface="Roboto Light"/>
              </a:rPr>
              <a:t> das Thema und die </a:t>
            </a:r>
            <a:r>
              <a:rPr lang="en-US" sz="1200" b="1" err="1">
                <a:solidFill>
                  <a:schemeClr val="tx1">
                    <a:lumMod val="75000"/>
                    <a:lumOff val="25000"/>
                  </a:schemeClr>
                </a:solidFill>
                <a:latin typeface="Roboto Light"/>
                <a:ea typeface="Roboto Light"/>
                <a:cs typeface="Roboto Light"/>
              </a:rPr>
              <a:t>Folgen</a:t>
            </a:r>
            <a:r>
              <a:rPr lang="en-US" sz="1200" b="1">
                <a:solidFill>
                  <a:schemeClr val="tx1">
                    <a:lumMod val="75000"/>
                    <a:lumOff val="25000"/>
                  </a:schemeClr>
                </a:solidFill>
                <a:latin typeface="Roboto Light"/>
                <a:ea typeface="Roboto Light"/>
                <a:cs typeface="Roboto Light"/>
              </a:rPr>
              <a:t> für </a:t>
            </a:r>
            <a:r>
              <a:rPr lang="en-US" sz="1200" b="1" err="1">
                <a:solidFill>
                  <a:schemeClr val="tx1">
                    <a:lumMod val="75000"/>
                    <a:lumOff val="25000"/>
                  </a:schemeClr>
                </a:solidFill>
                <a:latin typeface="Roboto Light"/>
                <a:ea typeface="Roboto Light"/>
                <a:cs typeface="Roboto Light"/>
              </a:rPr>
              <a:t>unsere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Fitnessapp</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erfahren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Dokumentation</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Ergebnisse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bspw</a:t>
            </a:r>
            <a:r>
              <a:rPr lang="en-US" sz="1200">
                <a:solidFill>
                  <a:schemeClr val="tx1">
                    <a:lumMod val="75000"/>
                    <a:lumOff val="25000"/>
                  </a:schemeClr>
                </a:solidFill>
                <a:latin typeface="Roboto Light"/>
                <a:ea typeface="Roboto Light"/>
                <a:cs typeface="Roboto Light"/>
              </a:rPr>
              <a:t>. Als </a:t>
            </a:r>
            <a:r>
              <a:rPr lang="en-US" sz="1200" err="1">
                <a:solidFill>
                  <a:schemeClr val="tx1">
                    <a:lumMod val="75000"/>
                    <a:lumOff val="25000"/>
                  </a:schemeClr>
                </a:solidFill>
                <a:latin typeface="Roboto Light"/>
                <a:ea typeface="Roboto Light"/>
                <a:cs typeface="Roboto Light"/>
              </a:rPr>
              <a:t>Literaturrecherche</a:t>
            </a:r>
            <a:r>
              <a:rPr lang="en-US" sz="120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Eine </a:t>
            </a:r>
            <a:r>
              <a:rPr lang="en-US" sz="1200" err="1">
                <a:solidFill>
                  <a:schemeClr val="tx1">
                    <a:lumMod val="75000"/>
                    <a:lumOff val="25000"/>
                  </a:schemeClr>
                </a:solidFill>
                <a:latin typeface="Roboto Light"/>
                <a:ea typeface="Roboto Light"/>
                <a:cs typeface="Roboto Light"/>
              </a:rPr>
              <a:t>kurze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Präsentation</a:t>
            </a:r>
            <a:r>
              <a:rPr lang="en-US" sz="1200">
                <a:solidFill>
                  <a:schemeClr val="tx1">
                    <a:lumMod val="75000"/>
                    <a:lumOff val="25000"/>
                  </a:schemeClr>
                </a:solidFill>
                <a:latin typeface="Roboto Light"/>
                <a:ea typeface="Roboto Light"/>
                <a:cs typeface="Roboto Light"/>
              </a:rPr>
              <a:t> um dem </a:t>
            </a:r>
            <a:r>
              <a:rPr lang="en-US" sz="1200" err="1">
                <a:solidFill>
                  <a:schemeClr val="tx1">
                    <a:lumMod val="75000"/>
                    <a:lumOff val="25000"/>
                  </a:schemeClr>
                </a:solidFill>
                <a:latin typeface="Roboto Light"/>
                <a:ea typeface="Roboto Light"/>
                <a:cs typeface="Roboto Light"/>
              </a:rPr>
              <a:t>gesamten</a:t>
            </a:r>
            <a:r>
              <a:rPr lang="en-US" sz="1200">
                <a:solidFill>
                  <a:schemeClr val="tx1">
                    <a:lumMod val="75000"/>
                    <a:lumOff val="25000"/>
                  </a:schemeClr>
                </a:solidFill>
                <a:latin typeface="Roboto Light"/>
                <a:ea typeface="Roboto Light"/>
                <a:cs typeface="Roboto Light"/>
              </a:rPr>
              <a:t> Kurs </a:t>
            </a:r>
            <a:r>
              <a:rPr lang="en-US" sz="1200" err="1">
                <a:solidFill>
                  <a:schemeClr val="tx1">
                    <a:lumMod val="75000"/>
                    <a:lumOff val="25000"/>
                  </a:schemeClr>
                </a:solidFill>
                <a:latin typeface="Roboto Light"/>
                <a:ea typeface="Roboto Light"/>
                <a:cs typeface="Roboto Light"/>
              </a:rPr>
              <a:t>ein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besseres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Verständnis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geben</a:t>
            </a:r>
            <a:endParaRPr lang="en-US" sz="1200">
              <a:solidFill>
                <a:schemeClr val="tx1">
                  <a:lumMod val="75000"/>
                  <a:lumOff val="25000"/>
                </a:schemeClr>
              </a:solidFill>
              <a:latin typeface="Roboto Light"/>
              <a:ea typeface="Roboto Light"/>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Trainingsintensität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bspw</a:t>
            </a:r>
            <a:r>
              <a:rPr lang="en-US" sz="1200">
                <a:solidFill>
                  <a:schemeClr val="tx1">
                    <a:lumMod val="75000"/>
                    <a:lumOff val="25000"/>
                  </a:schemeClr>
                </a:solidFill>
                <a:latin typeface="Roboto Light"/>
                <a:ea typeface="Roboto Light"/>
                <a:cs typeface="Roboto Light"/>
              </a:rPr>
              <a:t>. Auf Basis des Pulses, One Rep Max. </a:t>
            </a:r>
            <a:r>
              <a:rPr lang="en-US" sz="1200" err="1">
                <a:solidFill>
                  <a:schemeClr val="tx1">
                    <a:lumMod val="75000"/>
                    <a:lumOff val="25000"/>
                  </a:schemeClr>
                </a:solidFill>
                <a:latin typeface="Roboto Light"/>
                <a:ea typeface="Roboto Light"/>
                <a:cs typeface="Roboto Light"/>
              </a:rPr>
              <a:t>oder</a:t>
            </a:r>
            <a:r>
              <a:rPr lang="en-US" sz="1200">
                <a:solidFill>
                  <a:schemeClr val="tx1">
                    <a:lumMod val="75000"/>
                    <a:lumOff val="25000"/>
                  </a:schemeClr>
                </a:solidFill>
                <a:latin typeface="Roboto Light"/>
                <a:ea typeface="Roboto Light"/>
                <a:cs typeface="Roboto Light"/>
              </a:rPr>
              <a:t> Reps left in Tank)</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Länge</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Frequenz</a:t>
            </a:r>
            <a:r>
              <a:rPr lang="en-US" sz="1200">
                <a:solidFill>
                  <a:schemeClr val="tx1">
                    <a:lumMod val="75000"/>
                    <a:lumOff val="25000"/>
                  </a:schemeClr>
                </a:solidFill>
                <a:latin typeface="Roboto Light"/>
                <a:ea typeface="Roboto Light"/>
                <a:cs typeface="Roboto Light"/>
              </a:rPr>
              <a:t> des Trainings</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Welche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Muskelpartie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benötigt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wie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viele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Sätze</a:t>
            </a:r>
            <a:r>
              <a:rPr lang="en-US" sz="1200">
                <a:solidFill>
                  <a:schemeClr val="tx1">
                    <a:lumMod val="75000"/>
                    <a:lumOff val="25000"/>
                  </a:schemeClr>
                </a:solidFill>
                <a:latin typeface="Roboto Light"/>
                <a:ea typeface="Roboto Light"/>
                <a:cs typeface="Roboto Light"/>
              </a:rPr>
              <a:t> pro Training/ </a:t>
            </a:r>
            <a:r>
              <a:rPr lang="en-US" sz="1200" err="1">
                <a:solidFill>
                  <a:schemeClr val="tx1">
                    <a:lumMod val="75000"/>
                    <a:lumOff val="25000"/>
                  </a:schemeClr>
                </a:solidFill>
                <a:latin typeface="Roboto Light"/>
                <a:ea typeface="Roboto Light"/>
                <a:cs typeface="Roboto Light"/>
              </a:rPr>
              <a:t>Woche</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618389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3600" b="1" err="1">
                <a:solidFill>
                  <a:schemeClr val="accent1"/>
                </a:solidFill>
                <a:latin typeface="Roboto"/>
                <a:ea typeface="Roboto"/>
                <a:cs typeface="Roboto"/>
              </a:rPr>
              <a:t>Verständnis</a:t>
            </a:r>
            <a:r>
              <a:rPr lang="en-US" altLang="en-US" sz="3600" b="1">
                <a:solidFill>
                  <a:schemeClr val="accent1"/>
                </a:solidFill>
                <a:latin typeface="Roboto"/>
                <a:ea typeface="Roboto"/>
                <a:cs typeface="Roboto"/>
              </a:rPr>
              <a:t>/</a:t>
            </a:r>
            <a:r>
              <a:rPr lang="en-US" altLang="en-US" sz="3600" b="1" err="1">
                <a:solidFill>
                  <a:schemeClr val="accent1"/>
                </a:solidFill>
                <a:latin typeface="Roboto"/>
                <a:ea typeface="Roboto"/>
                <a:cs typeface="Roboto"/>
              </a:rPr>
              <a:t>Dokumentation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Wir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Projektteam</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möchten</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eine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Liste</a:t>
            </a:r>
            <a:r>
              <a:rPr lang="en-US" sz="1200" b="1">
                <a:solidFill>
                  <a:schemeClr val="tx1">
                    <a:lumMod val="75000"/>
                    <a:lumOff val="25000"/>
                  </a:schemeClr>
                </a:solidFill>
                <a:latin typeface="Roboto Light"/>
                <a:ea typeface="Roboto Light"/>
                <a:cs typeface="Roboto Light"/>
              </a:rPr>
              <a:t> von </a:t>
            </a:r>
            <a:r>
              <a:rPr lang="en-US" sz="1200" b="1" err="1">
                <a:solidFill>
                  <a:schemeClr val="tx1">
                    <a:lumMod val="75000"/>
                    <a:lumOff val="25000"/>
                  </a:schemeClr>
                </a:solidFill>
                <a:latin typeface="Roboto Light"/>
                <a:ea typeface="Roboto Light"/>
                <a:cs typeface="Roboto Light"/>
              </a:rPr>
              <a:t>verschiedenen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Übungen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erstellt</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haben</a:t>
            </a:r>
            <a:r>
              <a:rPr lang="en-US" sz="1200" b="1">
                <a:solidFill>
                  <a:schemeClr val="tx1">
                    <a:lumMod val="75000"/>
                    <a:lumOff val="25000"/>
                  </a:schemeClr>
                </a:solidFill>
                <a:latin typeface="Roboto Light"/>
                <a:ea typeface="Roboto Light"/>
                <a:cs typeface="Roboto Light"/>
              </a:rPr>
              <a:t>, um flexible und </a:t>
            </a:r>
            <a:r>
              <a:rPr lang="en-US" sz="1200" b="1" err="1">
                <a:solidFill>
                  <a:schemeClr val="tx1">
                    <a:lumMod val="75000"/>
                    <a:lumOff val="25000"/>
                  </a:schemeClr>
                </a:solidFill>
                <a:latin typeface="Roboto Light"/>
                <a:ea typeface="Roboto Light"/>
                <a:cs typeface="Roboto Light"/>
              </a:rPr>
              <a:t>genau</a:t>
            </a:r>
            <a:r>
              <a:rPr lang="en-US" sz="1200" b="1">
                <a:solidFill>
                  <a:schemeClr val="tx1">
                    <a:lumMod val="75000"/>
                    <a:lumOff val="25000"/>
                  </a:schemeClr>
                </a:solidFill>
                <a:latin typeface="Roboto Light"/>
                <a:ea typeface="Roboto Light"/>
                <a:cs typeface="Roboto Light"/>
              </a:rPr>
              <a:t> auf </a:t>
            </a:r>
            <a:r>
              <a:rPr lang="en-US" sz="1200" b="1" err="1">
                <a:solidFill>
                  <a:schemeClr val="tx1">
                    <a:lumMod val="75000"/>
                    <a:lumOff val="25000"/>
                  </a:schemeClr>
                </a:solidFill>
                <a:latin typeface="Roboto Light"/>
                <a:ea typeface="Roboto Light"/>
                <a:cs typeface="Roboto Light"/>
              </a:rPr>
              <a:t>Personen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zugeschnittene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Trainingspläne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erstellen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können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Erstellen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Vorschlags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welche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Muskelgruppen</a:t>
            </a:r>
            <a:r>
              <a:rPr lang="en-US" sz="1200">
                <a:solidFill>
                  <a:schemeClr val="tx1">
                    <a:lumMod val="75000"/>
                    <a:lumOff val="25000"/>
                  </a:schemeClr>
                </a:solidFill>
                <a:latin typeface="Roboto Light"/>
                <a:ea typeface="Roboto Light"/>
                <a:cs typeface="Roboto Light"/>
              </a:rPr>
              <a:t> in der App </a:t>
            </a:r>
            <a:r>
              <a:rPr lang="en-US" sz="1200" err="1">
                <a:solidFill>
                  <a:schemeClr val="tx1">
                    <a:lumMod val="75000"/>
                    <a:lumOff val="25000"/>
                  </a:schemeClr>
                </a:solidFill>
                <a:latin typeface="Roboto Light"/>
                <a:ea typeface="Roboto Light"/>
                <a:cs typeface="Roboto Light"/>
              </a:rPr>
              <a:t>vorhanden</a:t>
            </a:r>
            <a:r>
              <a:rPr lang="en-US" sz="1200">
                <a:solidFill>
                  <a:schemeClr val="tx1">
                    <a:lumMod val="75000"/>
                    <a:lumOff val="25000"/>
                  </a:schemeClr>
                </a:solidFill>
                <a:latin typeface="Roboto Light"/>
                <a:ea typeface="Roboto Light"/>
                <a:cs typeface="Roboto Light"/>
              </a:rPr>
              <a:t> sein werden</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Liste</a:t>
            </a:r>
            <a:r>
              <a:rPr lang="en-US" sz="1200">
                <a:solidFill>
                  <a:schemeClr val="tx1">
                    <a:lumMod val="75000"/>
                    <a:lumOff val="25000"/>
                  </a:schemeClr>
                </a:solidFill>
                <a:latin typeface="Roboto Light"/>
                <a:ea typeface="Roboto Light"/>
                <a:cs typeface="Roboto Light"/>
              </a:rPr>
              <a:t> von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(mind. 5 </a:t>
            </a:r>
            <a:r>
              <a:rPr lang="en-US" sz="1200" err="1">
                <a:solidFill>
                  <a:schemeClr val="tx1">
                    <a:lumMod val="75000"/>
                    <a:lumOff val="25000"/>
                  </a:schemeClr>
                </a:solidFill>
                <a:latin typeface="Roboto Light"/>
                <a:ea typeface="Roboto Light"/>
                <a:cs typeface="Roboto Light"/>
              </a:rPr>
              <a:t>verschiedene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pro </a:t>
            </a:r>
            <a:r>
              <a:rPr lang="en-US" sz="1200" err="1">
                <a:solidFill>
                  <a:schemeClr val="tx1">
                    <a:lumMod val="75000"/>
                    <a:lumOff val="25000"/>
                  </a:schemeClr>
                </a:solidFill>
                <a:latin typeface="Roboto Light"/>
                <a:ea typeface="Roboto Light"/>
                <a:cs typeface="Roboto Light"/>
              </a:rPr>
              <a:t>Muskelgruppe</a:t>
            </a:r>
            <a:r>
              <a:rPr lang="en-US" sz="120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Dokumentation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jeder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einzelnen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Beschreibung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mit</a:t>
            </a:r>
            <a:r>
              <a:rPr lang="en-US" sz="1200">
                <a:solidFill>
                  <a:schemeClr val="tx1">
                    <a:lumMod val="75000"/>
                    <a:lumOff val="25000"/>
                  </a:schemeClr>
                </a:solidFill>
                <a:latin typeface="Roboto Light"/>
                <a:ea typeface="Roboto Light"/>
                <a:cs typeface="Roboto Light"/>
              </a:rPr>
              <a:t> Details </a:t>
            </a:r>
            <a:r>
              <a:rPr lang="en-US" sz="1200" err="1">
                <a:solidFill>
                  <a:schemeClr val="tx1">
                    <a:lumMod val="75000"/>
                    <a:lumOff val="25000"/>
                  </a:schemeClr>
                </a:solidFill>
                <a:latin typeface="Roboto Light"/>
                <a:ea typeface="Roboto Light"/>
                <a:cs typeface="Roboto Light"/>
              </a:rPr>
              <a:t>zur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Ausführung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Tipps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Durchführung</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welcher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Bereich</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Muskels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wird</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besonders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beansprucht</a:t>
            </a:r>
            <a:r>
              <a:rPr lang="en-US" sz="120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a:solidFill>
                  <a:schemeClr val="tx1">
                    <a:lumMod val="75000"/>
                    <a:lumOff val="25000"/>
                  </a:schemeClr>
                </a:solidFill>
                <a:latin typeface="Roboto Light"/>
                <a:ea typeface="Roboto Light"/>
                <a:cs typeface="Roboto Light"/>
              </a:rPr>
              <a:t>Achten auf das </a:t>
            </a:r>
            <a:r>
              <a:rPr lang="en-US" sz="1200" err="1">
                <a:solidFill>
                  <a:schemeClr val="tx1">
                    <a:lumMod val="75000"/>
                    <a:lumOff val="25000"/>
                  </a:schemeClr>
                </a:solidFill>
                <a:latin typeface="Roboto Light"/>
                <a:ea typeface="Roboto Light"/>
                <a:cs typeface="Roboto Light"/>
              </a:rPr>
              <a:t>einbeziehen</a:t>
            </a:r>
            <a:r>
              <a:rPr lang="en-US" sz="1200">
                <a:solidFill>
                  <a:schemeClr val="tx1">
                    <a:lumMod val="75000"/>
                    <a:lumOff val="25000"/>
                  </a:schemeClr>
                </a:solidFill>
                <a:latin typeface="Roboto Light"/>
                <a:ea typeface="Roboto Light"/>
                <a:cs typeface="Roboto Light"/>
              </a:rPr>
              <a:t> von </a:t>
            </a:r>
            <a:r>
              <a:rPr lang="en-US" sz="1200" err="1">
                <a:solidFill>
                  <a:schemeClr val="tx1">
                    <a:lumMod val="75000"/>
                    <a:lumOff val="25000"/>
                  </a:schemeClr>
                </a:solidFill>
                <a:latin typeface="Roboto Light"/>
                <a:ea typeface="Roboto Light"/>
                <a:cs typeface="Roboto Light"/>
              </a:rPr>
              <a:t>Verbundsübungen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Beanspruchen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mehrerer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Muskelgruppen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Grundübungen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Bankdrücken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Kniebeuge</a:t>
            </a:r>
            <a:r>
              <a:rPr lang="en-US" sz="1200">
                <a:solidFill>
                  <a:schemeClr val="tx1">
                    <a:lumMod val="75000"/>
                    <a:lumOff val="25000"/>
                  </a:schemeClr>
                </a:solidFill>
                <a:latin typeface="Roboto Light"/>
                <a:ea typeface="Roboto Light"/>
                <a:cs typeface="Roboto Light"/>
              </a:rPr>
              <a:t> etc.) und </a:t>
            </a:r>
            <a:r>
              <a:rPr lang="en-US" sz="1200" err="1">
                <a:solidFill>
                  <a:schemeClr val="tx1">
                    <a:lumMod val="75000"/>
                    <a:lumOff val="25000"/>
                  </a:schemeClr>
                </a:solidFill>
                <a:latin typeface="Roboto Light"/>
                <a:ea typeface="Roboto Light"/>
                <a:cs typeface="Roboto Light"/>
              </a:rPr>
              <a:t>Isolationsübungen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Beanspruchen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einzelnen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Muskels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oder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Bereichs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im</a:t>
            </a:r>
            <a:r>
              <a:rPr lang="en-US" sz="1200">
                <a:solidFill>
                  <a:schemeClr val="tx1">
                    <a:lumMod val="75000"/>
                    <a:lumOff val="25000"/>
                  </a:schemeClr>
                </a:solidFill>
                <a:latin typeface="Roboto Light"/>
                <a:ea typeface="Roboto Light"/>
                <a:cs typeface="Roboto Light"/>
              </a:rPr>
              <a:t> Muskel)</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Hinzufügen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Schwierigkeitsgrades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jeder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38369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3600" b="1" err="1">
                <a:solidFill>
                  <a:schemeClr val="accent1"/>
                </a:solidFill>
                <a:latin typeface="Roboto"/>
                <a:ea typeface="Roboto"/>
                <a:cs typeface="Roboto"/>
              </a:rPr>
              <a:t>Verständnis</a:t>
            </a:r>
            <a:r>
              <a:rPr lang="en-US" altLang="en-US" sz="3600" b="1">
                <a:solidFill>
                  <a:schemeClr val="accent1"/>
                </a:solidFill>
                <a:latin typeface="Roboto"/>
                <a:ea typeface="Roboto"/>
                <a:cs typeface="Roboto"/>
              </a:rPr>
              <a:t>/</a:t>
            </a:r>
            <a:r>
              <a:rPr lang="en-US" altLang="en-US" sz="3600" b="1" err="1">
                <a:solidFill>
                  <a:schemeClr val="accent1"/>
                </a:solidFill>
                <a:latin typeface="Roboto"/>
                <a:ea typeface="Roboto"/>
                <a:cs typeface="Roboto"/>
              </a:rPr>
              <a:t>Dokumentation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Wir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Projektteam</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möchten</a:t>
            </a:r>
            <a:r>
              <a:rPr lang="en-US" sz="1200" b="1">
                <a:solidFill>
                  <a:schemeClr val="tx1">
                    <a:lumMod val="75000"/>
                    <a:lumOff val="25000"/>
                  </a:schemeClr>
                </a:solidFill>
                <a:latin typeface="Roboto Light"/>
                <a:ea typeface="Roboto Light"/>
                <a:cs typeface="Roboto Light"/>
              </a:rPr>
              <a:t> gerne den </a:t>
            </a:r>
            <a:r>
              <a:rPr lang="en-US" sz="1200" b="1" err="1">
                <a:solidFill>
                  <a:schemeClr val="tx1">
                    <a:lumMod val="75000"/>
                    <a:lumOff val="25000"/>
                  </a:schemeClr>
                </a:solidFill>
                <a:latin typeface="Roboto Light"/>
                <a:ea typeface="Roboto Light"/>
                <a:cs typeface="Roboto Light"/>
              </a:rPr>
              <a:t>EInfluss</a:t>
            </a:r>
            <a:r>
              <a:rPr lang="en-US" sz="1200" b="1">
                <a:solidFill>
                  <a:schemeClr val="tx1">
                    <a:lumMod val="75000"/>
                    <a:lumOff val="25000"/>
                  </a:schemeClr>
                </a:solidFill>
                <a:latin typeface="Roboto Light"/>
                <a:ea typeface="Roboto Light"/>
                <a:cs typeface="Roboto Light"/>
              </a:rPr>
              <a:t> des </a:t>
            </a:r>
            <a:r>
              <a:rPr lang="en-US" sz="1200" b="1" err="1">
                <a:solidFill>
                  <a:schemeClr val="tx1">
                    <a:lumMod val="75000"/>
                    <a:lumOff val="25000"/>
                  </a:schemeClr>
                </a:solidFill>
                <a:latin typeface="Roboto Light"/>
                <a:ea typeface="Roboto Light"/>
                <a:cs typeface="Roboto Light"/>
              </a:rPr>
              <a:t>Geschlechts</a:t>
            </a:r>
            <a:r>
              <a:rPr lang="en-US" sz="1200" b="1">
                <a:solidFill>
                  <a:schemeClr val="tx1">
                    <a:lumMod val="75000"/>
                    <a:lumOff val="25000"/>
                  </a:schemeClr>
                </a:solidFill>
                <a:latin typeface="Roboto Light"/>
                <a:ea typeface="Roboto Light"/>
                <a:cs typeface="Roboto Light"/>
              </a:rPr>
              <a:t> auf das </a:t>
            </a:r>
            <a:r>
              <a:rPr lang="en-US" sz="1200" b="1" err="1">
                <a:solidFill>
                  <a:schemeClr val="tx1">
                    <a:lumMod val="75000"/>
                    <a:lumOff val="25000"/>
                  </a:schemeClr>
                </a:solidFill>
                <a:latin typeface="Roboto Light"/>
                <a:ea typeface="Roboto Light"/>
                <a:cs typeface="Roboto Light"/>
              </a:rPr>
              <a:t>Hypertrophietraining</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erfahren</a:t>
            </a:r>
            <a:r>
              <a:rPr lang="en-US" sz="1200" b="1">
                <a:solidFill>
                  <a:schemeClr val="tx1">
                    <a:lumMod val="75000"/>
                    <a:lumOff val="25000"/>
                  </a:schemeClr>
                </a:solidFill>
                <a:latin typeface="Roboto Light"/>
                <a:ea typeface="Roboto Light"/>
                <a:cs typeface="Roboto Light"/>
              </a:rPr>
              <a:t>, um die </a:t>
            </a:r>
            <a:r>
              <a:rPr lang="en-US" sz="1200" b="1" err="1">
                <a:solidFill>
                  <a:schemeClr val="tx1">
                    <a:lumMod val="75000"/>
                    <a:lumOff val="25000"/>
                  </a:schemeClr>
                </a:solidFill>
                <a:latin typeface="Roboto Light"/>
                <a:ea typeface="Roboto Light"/>
                <a:cs typeface="Roboto Light"/>
              </a:rPr>
              <a:t>Trainingspläne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besser</a:t>
            </a:r>
            <a:r>
              <a:rPr lang="en-US" sz="1200" b="1">
                <a:solidFill>
                  <a:schemeClr val="tx1">
                    <a:lumMod val="75000"/>
                    <a:lumOff val="25000"/>
                  </a:schemeClr>
                </a:solidFill>
                <a:latin typeface="Roboto Light"/>
                <a:ea typeface="Roboto Light"/>
                <a:cs typeface="Roboto Light"/>
              </a:rPr>
              <a:t> auf die </a:t>
            </a:r>
            <a:r>
              <a:rPr lang="en-US" sz="1200" b="1" err="1">
                <a:solidFill>
                  <a:schemeClr val="tx1">
                    <a:lumMod val="75000"/>
                    <a:lumOff val="25000"/>
                  </a:schemeClr>
                </a:solidFill>
                <a:latin typeface="Roboto Light"/>
                <a:ea typeface="Roboto Light"/>
                <a:cs typeface="Roboto Light"/>
              </a:rPr>
              <a:t>einzelne</a:t>
            </a:r>
            <a:r>
              <a:rPr lang="en-US" sz="1200" b="1">
                <a:solidFill>
                  <a:schemeClr val="tx1">
                    <a:lumMod val="75000"/>
                    <a:lumOff val="25000"/>
                  </a:schemeClr>
                </a:solidFill>
                <a:latin typeface="Roboto Light"/>
                <a:ea typeface="Roboto Light"/>
                <a:cs typeface="Roboto Light"/>
              </a:rPr>
              <a:t> Person </a:t>
            </a:r>
            <a:r>
              <a:rPr lang="en-US" sz="1200" b="1" err="1">
                <a:solidFill>
                  <a:schemeClr val="tx1">
                    <a:lumMod val="75000"/>
                    <a:lumOff val="25000"/>
                  </a:schemeClr>
                </a:solidFill>
                <a:latin typeface="Roboto Light"/>
                <a:ea typeface="Roboto Light"/>
                <a:cs typeface="Roboto Light"/>
              </a:rPr>
              <a:t>zuschneiden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können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Dokumentation</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Ergebnisse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bspw</a:t>
            </a:r>
            <a:r>
              <a:rPr lang="en-US" sz="1200">
                <a:solidFill>
                  <a:schemeClr val="tx1">
                    <a:lumMod val="75000"/>
                    <a:lumOff val="25000"/>
                  </a:schemeClr>
                </a:solidFill>
                <a:latin typeface="Roboto Light"/>
                <a:ea typeface="Roboto Light"/>
                <a:cs typeface="Roboto Light"/>
              </a:rPr>
              <a:t>. Als </a:t>
            </a:r>
            <a:r>
              <a:rPr lang="en-US" sz="1200" err="1">
                <a:solidFill>
                  <a:schemeClr val="tx1">
                    <a:lumMod val="75000"/>
                    <a:lumOff val="25000"/>
                  </a:schemeClr>
                </a:solidFill>
                <a:latin typeface="Roboto Light"/>
                <a:ea typeface="Roboto Light"/>
                <a:cs typeface="Roboto Light"/>
              </a:rPr>
              <a:t>Literaturrecherche</a:t>
            </a:r>
            <a:r>
              <a:rPr lang="en-US" sz="120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Eine </a:t>
            </a:r>
            <a:r>
              <a:rPr lang="en-US" sz="1200" err="1">
                <a:solidFill>
                  <a:schemeClr val="tx1">
                    <a:lumMod val="75000"/>
                    <a:lumOff val="25000"/>
                  </a:schemeClr>
                </a:solidFill>
                <a:latin typeface="Roboto Light"/>
                <a:ea typeface="Roboto Light"/>
                <a:cs typeface="Roboto Light"/>
              </a:rPr>
              <a:t>kurze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Präsentation</a:t>
            </a:r>
            <a:r>
              <a:rPr lang="en-US" sz="1200">
                <a:solidFill>
                  <a:schemeClr val="tx1">
                    <a:lumMod val="75000"/>
                    <a:lumOff val="25000"/>
                  </a:schemeClr>
                </a:solidFill>
                <a:latin typeface="Roboto Light"/>
                <a:ea typeface="Roboto Light"/>
                <a:cs typeface="Roboto Light"/>
              </a:rPr>
              <a:t> um dem </a:t>
            </a:r>
            <a:r>
              <a:rPr lang="en-US" sz="1200" err="1">
                <a:solidFill>
                  <a:schemeClr val="tx1">
                    <a:lumMod val="75000"/>
                    <a:lumOff val="25000"/>
                  </a:schemeClr>
                </a:solidFill>
                <a:latin typeface="Roboto Light"/>
                <a:ea typeface="Roboto Light"/>
                <a:cs typeface="Roboto Light"/>
              </a:rPr>
              <a:t>gesamten</a:t>
            </a:r>
            <a:r>
              <a:rPr lang="en-US" sz="1200">
                <a:solidFill>
                  <a:schemeClr val="tx1">
                    <a:lumMod val="75000"/>
                    <a:lumOff val="25000"/>
                  </a:schemeClr>
                </a:solidFill>
                <a:latin typeface="Roboto Light"/>
                <a:ea typeface="Roboto Light"/>
                <a:cs typeface="Roboto Light"/>
              </a:rPr>
              <a:t> Kurs </a:t>
            </a:r>
            <a:r>
              <a:rPr lang="en-US" sz="1200" err="1">
                <a:solidFill>
                  <a:schemeClr val="tx1">
                    <a:lumMod val="75000"/>
                    <a:lumOff val="25000"/>
                  </a:schemeClr>
                </a:solidFill>
                <a:latin typeface="Roboto Light"/>
                <a:ea typeface="Roboto Light"/>
                <a:cs typeface="Roboto Light"/>
              </a:rPr>
              <a:t>ein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besseres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Verständnis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geben</a:t>
            </a:r>
            <a:endParaRPr lang="en-US" sz="1200">
              <a:solidFill>
                <a:schemeClr val="tx1">
                  <a:lumMod val="75000"/>
                  <a:lumOff val="25000"/>
                </a:schemeClr>
              </a:solidFill>
              <a:latin typeface="Roboto Light"/>
              <a:ea typeface="Roboto Light"/>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Vergleich</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Kraftniveaus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Männern</a:t>
            </a:r>
            <a:r>
              <a:rPr lang="en-US" sz="1200">
                <a:solidFill>
                  <a:schemeClr val="tx1">
                    <a:lumMod val="75000"/>
                    <a:lumOff val="25000"/>
                  </a:schemeClr>
                </a:solidFill>
                <a:latin typeface="Roboto Light"/>
                <a:ea typeface="Roboto Light"/>
                <a:cs typeface="Roboto Light"/>
              </a:rPr>
              <a:t> und Frauen</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Vergleich</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benötigten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Pausenzeiten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während</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nach</a:t>
            </a:r>
            <a:r>
              <a:rPr lang="en-US" sz="1200">
                <a:solidFill>
                  <a:schemeClr val="tx1">
                    <a:lumMod val="75000"/>
                    <a:lumOff val="25000"/>
                  </a:schemeClr>
                </a:solidFill>
                <a:latin typeface="Roboto Light"/>
                <a:ea typeface="Roboto Light"/>
                <a:cs typeface="Roboto Light"/>
              </a:rPr>
              <a:t> dem Training</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Vergleich</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nötigen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Intensität</a:t>
            </a:r>
            <a:r>
              <a:rPr lang="en-US" sz="1200">
                <a:solidFill>
                  <a:schemeClr val="tx1">
                    <a:lumMod val="75000"/>
                    <a:lumOff val="25000"/>
                  </a:schemeClr>
                </a:solidFill>
                <a:latin typeface="Roboto Light"/>
                <a:ea typeface="Roboto Light"/>
                <a:cs typeface="Roboto Light"/>
              </a:rPr>
              <a:t> für den </a:t>
            </a:r>
            <a:r>
              <a:rPr lang="en-US" sz="1200" err="1">
                <a:solidFill>
                  <a:schemeClr val="tx1">
                    <a:lumMod val="75000"/>
                    <a:lumOff val="25000"/>
                  </a:schemeClr>
                </a:solidFill>
                <a:latin typeface="Roboto Light"/>
                <a:ea typeface="Roboto Light"/>
                <a:cs typeface="Roboto Light"/>
              </a:rPr>
              <a:t>optimalen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Muskelaufbau</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803300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Frontend: </a:t>
            </a:r>
            <a:r>
              <a:rPr lang="en-US" altLang="en-US" sz="3600" b="1" err="1">
                <a:solidFill>
                  <a:schemeClr val="accent1"/>
                </a:solidFill>
                <a:latin typeface="Roboto"/>
                <a:ea typeface="Roboto"/>
                <a:cs typeface="Roboto"/>
              </a:rPr>
              <a:t>Loginpage</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Loginpage</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mich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registrieren</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anmelden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Es </a:t>
            </a:r>
            <a:r>
              <a:rPr lang="en-US" sz="1200" dirty="0" err="1">
                <a:solidFill>
                  <a:schemeClr val="tx1">
                    <a:lumMod val="75000"/>
                    <a:lumOff val="25000"/>
                  </a:schemeClr>
                </a:solidFill>
                <a:latin typeface="Roboto Light"/>
                <a:ea typeface="Roboto Light"/>
                <a:cs typeface="Roboto Light"/>
              </a:rPr>
              <a:t>wurde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Loginseite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erstellt</a:t>
            </a:r>
            <a:r>
              <a:rPr lang="en-US" sz="1200" dirty="0">
                <a:solidFill>
                  <a:schemeClr val="tx1">
                    <a:lumMod val="75000"/>
                    <a:lumOff val="25000"/>
                  </a:schemeClr>
                </a:solidFill>
                <a:latin typeface="Roboto Light"/>
                <a:ea typeface="Roboto Light"/>
                <a:cs typeface="Roboto Light"/>
              </a:rPr>
              <a:t>, die das </a:t>
            </a:r>
            <a:r>
              <a:rPr lang="en-US" sz="1200" dirty="0" err="1">
                <a:solidFill>
                  <a:schemeClr val="tx1">
                    <a:lumMod val="75000"/>
                    <a:lumOff val="25000"/>
                  </a:schemeClr>
                </a:solidFill>
                <a:latin typeface="Roboto Light"/>
                <a:ea typeface="Roboto Light"/>
                <a:cs typeface="Roboto Light"/>
              </a:rPr>
              <a:t>Einloggen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mithilfe</a:t>
            </a:r>
            <a:r>
              <a:rPr lang="en-US" sz="1200" dirty="0">
                <a:solidFill>
                  <a:schemeClr val="tx1">
                    <a:lumMod val="75000"/>
                    <a:lumOff val="25000"/>
                  </a:schemeClr>
                </a:solidFill>
                <a:latin typeface="Roboto Light"/>
                <a:ea typeface="Roboto Light"/>
                <a:cs typeface="Roboto Light"/>
              </a:rPr>
              <a:t> des Google Accounts </a:t>
            </a:r>
            <a:r>
              <a:rPr lang="en-US" sz="1200" dirty="0" err="1">
                <a:solidFill>
                  <a:schemeClr val="tx1">
                    <a:lumMod val="75000"/>
                    <a:lumOff val="25000"/>
                  </a:schemeClr>
                </a:solidFill>
                <a:latin typeface="Roboto Light"/>
                <a:ea typeface="Roboto Light"/>
                <a:cs typeface="Roboto Light"/>
              </a:rPr>
              <a:t>ermöglicht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Einarbeiten</a:t>
            </a:r>
            <a:r>
              <a:rPr lang="en-US" sz="1200" dirty="0">
                <a:solidFill>
                  <a:schemeClr val="tx1">
                    <a:lumMod val="75000"/>
                    <a:lumOff val="25000"/>
                  </a:schemeClr>
                </a:solidFill>
                <a:latin typeface="Roboto Light"/>
                <a:ea typeface="Roboto Light"/>
                <a:cs typeface="Roboto Light"/>
              </a:rPr>
              <a:t> des Logos und des </a:t>
            </a:r>
            <a:r>
              <a:rPr lang="en-US" sz="1200" dirty="0" err="1">
                <a:solidFill>
                  <a:schemeClr val="tx1">
                    <a:lumMod val="75000"/>
                    <a:lumOff val="25000"/>
                  </a:schemeClr>
                </a:solidFill>
                <a:latin typeface="Roboto Light"/>
                <a:ea typeface="Roboto Light"/>
                <a:cs typeface="Roboto Light"/>
              </a:rPr>
              <a:t>festgelegten</a:t>
            </a:r>
            <a:r>
              <a:rPr lang="en-US" sz="1200" dirty="0">
                <a:solidFill>
                  <a:schemeClr val="tx1">
                    <a:lumMod val="75000"/>
                    <a:lumOff val="25000"/>
                  </a:schemeClr>
                </a:solidFill>
                <a:latin typeface="Roboto Light"/>
                <a:ea typeface="Roboto Light"/>
                <a:cs typeface="Roboto Light"/>
              </a:rPr>
              <a:t> Designs in das </a:t>
            </a:r>
            <a:r>
              <a:rPr lang="en-US" sz="1200" dirty="0" err="1">
                <a:solidFill>
                  <a:schemeClr val="tx1">
                    <a:lumMod val="75000"/>
                    <a:lumOff val="25000"/>
                  </a:schemeClr>
                </a:solidFill>
                <a:latin typeface="Roboto Light"/>
                <a:ea typeface="Roboto Light"/>
                <a:cs typeface="Roboto Light"/>
              </a:rPr>
              <a:t>Aussehen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Seite</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27642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Box 1">
            <a:extLst>
              <a:ext uri="{FF2B5EF4-FFF2-40B4-BE49-F238E27FC236}">
                <a16:creationId xmlns:a16="http://schemas.microsoft.com/office/drawing/2014/main" id="{7965E1C0-AC77-2D60-3077-D053332373BF}"/>
              </a:ext>
            </a:extLst>
          </p:cNvPr>
          <p:cNvSpPr txBox="1">
            <a:spLocks noChangeArrowheads="1"/>
          </p:cNvSpPr>
          <p:nvPr/>
        </p:nvSpPr>
        <p:spPr bwMode="auto">
          <a:xfrm>
            <a:off x="396032" y="1434306"/>
            <a:ext cx="2886075"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3600" b="1" err="1">
                <a:solidFill>
                  <a:schemeClr val="accent1"/>
                </a:solidFill>
                <a:latin typeface="Roboto" panose="02000000000000000000" pitchFamily="2" charset="0"/>
                <a:ea typeface="Roboto" panose="02000000000000000000" pitchFamily="2" charset="0"/>
                <a:cs typeface="Roboto" panose="02000000000000000000" pitchFamily="2" charset="0"/>
              </a:rPr>
              <a:t>Projektziel</a:t>
            </a:r>
            <a:endParaRPr lang="en-US" altLang="en-US" sz="36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3" name="TextBox 2">
            <a:extLst>
              <a:ext uri="{FF2B5EF4-FFF2-40B4-BE49-F238E27FC236}">
                <a16:creationId xmlns:a16="http://schemas.microsoft.com/office/drawing/2014/main" id="{F6864B4F-6F7A-556A-23EE-2A2DAA0BC76A}"/>
              </a:ext>
            </a:extLst>
          </p:cNvPr>
          <p:cNvSpPr txBox="1"/>
          <p:nvPr/>
        </p:nvSpPr>
        <p:spPr>
          <a:xfrm>
            <a:off x="422261" y="2734276"/>
            <a:ext cx="3695700" cy="3237397"/>
          </a:xfrm>
          <a:prstGeom prst="rect">
            <a:avLst/>
          </a:prstGeom>
          <a:noFill/>
        </p:spPr>
        <p:txBody>
          <a:bodyPr lIns="0" tIns="0" rIns="0" bIns="0"/>
          <a:lstStyle/>
          <a:p>
            <a:pPr>
              <a:defRPr/>
            </a:pPr>
            <a:r>
              <a:rPr lang="de-DE" sz="1200">
                <a:solidFill>
                  <a:schemeClr val="tx1">
                    <a:lumMod val="75000"/>
                    <a:lumOff val="25000"/>
                  </a:schemeClr>
                </a:solidFill>
                <a:latin typeface="Roboto Light" panose="02000000000000000000" pitchFamily="2" charset="0"/>
                <a:ea typeface="Roboto Light" panose="02000000000000000000" pitchFamily="2" charset="0"/>
              </a:rPr>
              <a:t>Das Projektziel ist die Entwicklung einer Hypertrophie-App für sportbegeisterte Menschen. Ziel ist es dem Nutzer, digitale Trainingspläne zur Verfügung zu stellen, ihm aber auch die Möglichkeit zu geben individuelle Trainingspläne für sich selbst zu gestalten. Weiterhin, soll die App auch Trainingsbeschreibungen, Video Tutorials und individuelle Belastungsempfehlungen bei denen die Anzahl sowie die Stärke der Gewichte angepasst an die verschiedenen Trainingseinheiten im Lauf der Zeit und die jeweiligen variieren. Ziel ist, dass die App sich dynamisch an das aktuelle Trainingspensum anpassen lassen.</a:t>
            </a:r>
          </a:p>
          <a:p>
            <a:pPr>
              <a:defRPr/>
            </a:pPr>
            <a:r>
              <a:rPr lang="de-DE" sz="1200">
                <a:solidFill>
                  <a:schemeClr val="tx1">
                    <a:lumMod val="75000"/>
                    <a:lumOff val="25000"/>
                  </a:schemeClr>
                </a:solidFill>
                <a:latin typeface="Roboto Light" panose="02000000000000000000" pitchFamily="2" charset="0"/>
                <a:ea typeface="Roboto Light" panose="02000000000000000000" pitchFamily="2" charset="0"/>
              </a:rPr>
              <a:t> und Video Tutorials beinhalten. </a:t>
            </a:r>
          </a:p>
          <a:p>
            <a:pPr>
              <a:defRPr/>
            </a:pPr>
            <a:r>
              <a:rPr lang="de-DE" sz="1200">
                <a:solidFill>
                  <a:schemeClr val="tx1">
                    <a:lumMod val="75000"/>
                    <a:lumOff val="25000"/>
                  </a:schemeClr>
                </a:solidFill>
                <a:latin typeface="Roboto Light" panose="02000000000000000000" pitchFamily="2" charset="0"/>
                <a:ea typeface="Roboto Light" panose="02000000000000000000" pitchFamily="2" charset="0"/>
              </a:rPr>
              <a:t>Die Projektdauer umfasste ein Jahr und startete im August 2022.</a:t>
            </a:r>
          </a:p>
        </p:txBody>
      </p:sp>
      <p:sp>
        <p:nvSpPr>
          <p:cNvPr id="4" name="Round Single Corner of Rectangle 3">
            <a:extLst>
              <a:ext uri="{FF2B5EF4-FFF2-40B4-BE49-F238E27FC236}">
                <a16:creationId xmlns:a16="http://schemas.microsoft.com/office/drawing/2014/main" id="{3F94396C-AD9C-EC11-8F46-6E9306088B9F}"/>
              </a:ext>
            </a:extLst>
          </p:cNvPr>
          <p:cNvSpPr/>
          <p:nvPr/>
        </p:nvSpPr>
        <p:spPr>
          <a:xfrm flipH="1">
            <a:off x="4491038" y="0"/>
            <a:ext cx="2886075" cy="6858000"/>
          </a:xfrm>
          <a:prstGeom prst="round1Rect">
            <a:avLst>
              <a:gd name="adj" fmla="val 2388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eardrop 4">
            <a:extLst>
              <a:ext uri="{FF2B5EF4-FFF2-40B4-BE49-F238E27FC236}">
                <a16:creationId xmlns:a16="http://schemas.microsoft.com/office/drawing/2014/main" id="{70C31E80-15A6-38C3-0010-33B4C3E99143}"/>
              </a:ext>
            </a:extLst>
          </p:cNvPr>
          <p:cNvSpPr/>
          <p:nvPr/>
        </p:nvSpPr>
        <p:spPr>
          <a:xfrm rot="16200000">
            <a:off x="3942557" y="1953419"/>
            <a:ext cx="1096962" cy="109855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293" name="TextBox 5">
            <a:extLst>
              <a:ext uri="{FF2B5EF4-FFF2-40B4-BE49-F238E27FC236}">
                <a16:creationId xmlns:a16="http://schemas.microsoft.com/office/drawing/2014/main" id="{4C3769F3-3BD3-08FD-EDFB-FBE1DE6E8C97}"/>
              </a:ext>
            </a:extLst>
          </p:cNvPr>
          <p:cNvSpPr txBox="1">
            <a:spLocks noChangeArrowheads="1"/>
          </p:cNvSpPr>
          <p:nvPr/>
        </p:nvSpPr>
        <p:spPr bwMode="auto">
          <a:xfrm>
            <a:off x="8260606" y="4122787"/>
            <a:ext cx="29718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1600" b="1" err="1">
                <a:solidFill>
                  <a:schemeClr val="accent1"/>
                </a:solidFill>
                <a:latin typeface="Roboto" panose="02000000000000000000" pitchFamily="2" charset="0"/>
                <a:ea typeface="Roboto" panose="02000000000000000000" pitchFamily="2" charset="0"/>
                <a:cs typeface="Roboto" panose="02000000000000000000" pitchFamily="2" charset="0"/>
              </a:rPr>
              <a:t>Chancen</a:t>
            </a:r>
            <a:endPar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589EEBCA-2C1E-BC74-67B6-F77625E3402C}"/>
              </a:ext>
            </a:extLst>
          </p:cNvPr>
          <p:cNvSpPr txBox="1"/>
          <p:nvPr/>
        </p:nvSpPr>
        <p:spPr>
          <a:xfrm>
            <a:off x="8260606" y="4430762"/>
            <a:ext cx="2971800" cy="847725"/>
          </a:xfrm>
          <a:prstGeom prst="rect">
            <a:avLst/>
          </a:prstGeom>
          <a:noFill/>
        </p:spPr>
        <p:txBody>
          <a:bodyPr lIns="0" tIns="0" rIns="0" bIns="0"/>
          <a:lstStyle/>
          <a:p>
            <a:pPr marL="171450" indent="-171450" eaLnBrk="1" fontAlgn="auto" hangingPunct="1">
              <a:spcBef>
                <a:spcPts val="0"/>
              </a:spcBef>
              <a:spcAft>
                <a:spcPts val="0"/>
              </a:spcAft>
              <a:buFontTx/>
              <a:buChar char="-"/>
              <a:defRPr/>
            </a:pPr>
            <a:r>
              <a:rPr lang="en-US" sz="1100">
                <a:solidFill>
                  <a:schemeClr val="tx1">
                    <a:lumMod val="75000"/>
                    <a:lumOff val="25000"/>
                  </a:schemeClr>
                </a:solidFill>
                <a:latin typeface="Roboto Light" panose="02000000000000000000" pitchFamily="2" charset="0"/>
                <a:ea typeface="Roboto Light" panose="02000000000000000000" pitchFamily="2" charset="0"/>
              </a:rPr>
              <a:t>Eine </a:t>
            </a:r>
            <a:r>
              <a:rPr lang="en-US" sz="1100" err="1">
                <a:solidFill>
                  <a:schemeClr val="tx1">
                    <a:lumMod val="75000"/>
                    <a:lumOff val="25000"/>
                  </a:schemeClr>
                </a:solidFill>
                <a:latin typeface="Roboto Light" panose="02000000000000000000" pitchFamily="2" charset="0"/>
                <a:ea typeface="Roboto Light" panose="02000000000000000000" pitchFamily="2" charset="0"/>
              </a:rPr>
              <a:t>einzigartige</a:t>
            </a:r>
            <a:r>
              <a:rPr lang="en-US" sz="1100">
                <a:solidFill>
                  <a:schemeClr val="tx1">
                    <a:lumMod val="75000"/>
                    <a:lumOff val="25000"/>
                  </a:schemeClr>
                </a:solidFill>
                <a:latin typeface="Roboto Light" panose="02000000000000000000" pitchFamily="2" charset="0"/>
                <a:ea typeface="Roboto Light" panose="02000000000000000000" pitchFamily="2" charset="0"/>
              </a:rPr>
              <a:t> App </a:t>
            </a:r>
            <a:r>
              <a:rPr lang="en-US" sz="1100" err="1">
                <a:solidFill>
                  <a:schemeClr val="tx1">
                    <a:lumMod val="75000"/>
                    <a:lumOff val="25000"/>
                  </a:schemeClr>
                </a:solidFill>
                <a:latin typeface="Roboto Light" panose="02000000000000000000" pitchFamily="2" charset="0"/>
                <a:ea typeface="Roboto Light" panose="02000000000000000000" pitchFamily="2" charset="0"/>
              </a:rPr>
              <a:t>bauen</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Tx/>
              <a:buChar char="-"/>
              <a:defRPr/>
            </a:pPr>
            <a:r>
              <a:rPr lang="en-US" sz="1100">
                <a:solidFill>
                  <a:schemeClr val="tx1">
                    <a:lumMod val="75000"/>
                    <a:lumOff val="25000"/>
                  </a:schemeClr>
                </a:solidFill>
                <a:latin typeface="Roboto Light" panose="02000000000000000000" pitchFamily="2" charset="0"/>
                <a:ea typeface="Roboto Light" panose="02000000000000000000" pitchFamily="2" charset="0"/>
              </a:rPr>
              <a:t>Neue </a:t>
            </a:r>
            <a:r>
              <a:rPr lang="en-US" sz="1100" err="1">
                <a:solidFill>
                  <a:schemeClr val="tx1">
                    <a:lumMod val="75000"/>
                    <a:lumOff val="25000"/>
                  </a:schemeClr>
                </a:solidFill>
                <a:latin typeface="Roboto Light" panose="02000000000000000000" pitchFamily="2" charset="0"/>
                <a:ea typeface="Roboto Light" panose="02000000000000000000" pitchFamily="2" charset="0"/>
              </a:rPr>
              <a:t>Teamdynamik</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Tx/>
              <a:buChar char="-"/>
              <a:defRPr/>
            </a:pPr>
            <a:r>
              <a:rPr lang="en-US" sz="1100" err="1">
                <a:solidFill>
                  <a:schemeClr val="tx1">
                    <a:lumMod val="75000"/>
                    <a:lumOff val="25000"/>
                  </a:schemeClr>
                </a:solidFill>
                <a:latin typeface="Roboto Light" panose="02000000000000000000" pitchFamily="2" charset="0"/>
                <a:ea typeface="Roboto Light" panose="02000000000000000000" pitchFamily="2" charset="0"/>
              </a:rPr>
              <a:t>Erfahrung</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8" name="Oval 7">
            <a:extLst>
              <a:ext uri="{FF2B5EF4-FFF2-40B4-BE49-F238E27FC236}">
                <a16:creationId xmlns:a16="http://schemas.microsoft.com/office/drawing/2014/main" id="{B02C1E84-2F77-EC1E-49EC-F828663FDFAD}"/>
              </a:ext>
            </a:extLst>
          </p:cNvPr>
          <p:cNvSpPr/>
          <p:nvPr/>
        </p:nvSpPr>
        <p:spPr>
          <a:xfrm>
            <a:off x="6685807" y="1945531"/>
            <a:ext cx="1350962" cy="1349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48A36669-9826-41E2-A6C5-FF2207E1D9C3}"/>
              </a:ext>
            </a:extLst>
          </p:cNvPr>
          <p:cNvSpPr/>
          <p:nvPr/>
        </p:nvSpPr>
        <p:spPr>
          <a:xfrm>
            <a:off x="6796932" y="2055069"/>
            <a:ext cx="1128712" cy="1130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lumMod val="95000"/>
                </a:schemeClr>
              </a:solidFill>
            </a:endParaRPr>
          </a:p>
        </p:txBody>
      </p:sp>
      <p:sp>
        <p:nvSpPr>
          <p:cNvPr id="12297" name="TextBox 9">
            <a:extLst>
              <a:ext uri="{FF2B5EF4-FFF2-40B4-BE49-F238E27FC236}">
                <a16:creationId xmlns:a16="http://schemas.microsoft.com/office/drawing/2014/main" id="{DC494A17-E5FD-3B96-C1E6-3799435597D1}"/>
              </a:ext>
            </a:extLst>
          </p:cNvPr>
          <p:cNvSpPr txBox="1">
            <a:spLocks noChangeArrowheads="1"/>
          </p:cNvSpPr>
          <p:nvPr/>
        </p:nvSpPr>
        <p:spPr bwMode="auto">
          <a:xfrm>
            <a:off x="8371731" y="2101725"/>
            <a:ext cx="29718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1600" b="1" err="1">
                <a:solidFill>
                  <a:schemeClr val="accent1"/>
                </a:solidFill>
                <a:latin typeface="Roboto" panose="02000000000000000000" pitchFamily="2" charset="0"/>
                <a:ea typeface="Roboto" panose="02000000000000000000" pitchFamily="2" charset="0"/>
                <a:cs typeface="Roboto" panose="02000000000000000000" pitchFamily="2" charset="0"/>
              </a:rPr>
              <a:t>Risiken</a:t>
            </a:r>
            <a:endPar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7D6D9B97-32E4-CF8D-CBB6-D74BF6AD7400}"/>
              </a:ext>
            </a:extLst>
          </p:cNvPr>
          <p:cNvSpPr txBox="1"/>
          <p:nvPr/>
        </p:nvSpPr>
        <p:spPr>
          <a:xfrm>
            <a:off x="8371731" y="2409700"/>
            <a:ext cx="2971800" cy="847725"/>
          </a:xfrm>
          <a:prstGeom prst="rect">
            <a:avLst/>
          </a:prstGeom>
          <a:noFill/>
        </p:spPr>
        <p:txBody>
          <a:bodyPr lIns="0" tIns="0" rIns="0" bIns="0"/>
          <a:lstStyle/>
          <a:p>
            <a:pPr marL="171450" indent="-171450" eaLnBrk="1" fontAlgn="auto" hangingPunct="1">
              <a:spcBef>
                <a:spcPts val="0"/>
              </a:spcBef>
              <a:spcAft>
                <a:spcPts val="0"/>
              </a:spcAft>
              <a:buFontTx/>
              <a:buChar char="-"/>
              <a:defRPr/>
            </a:pPr>
            <a:r>
              <a:rPr lang="en-US" sz="1100">
                <a:solidFill>
                  <a:schemeClr val="tx1">
                    <a:lumMod val="75000"/>
                    <a:lumOff val="25000"/>
                  </a:schemeClr>
                </a:solidFill>
                <a:latin typeface="Roboto Light" panose="02000000000000000000" pitchFamily="2" charset="0"/>
                <a:ea typeface="Roboto Light" panose="02000000000000000000" pitchFamily="2" charset="0"/>
              </a:rPr>
              <a:t>Scope Creep</a:t>
            </a:r>
          </a:p>
          <a:p>
            <a:pPr marL="171450" indent="-171450" eaLnBrk="1" fontAlgn="auto" hangingPunct="1">
              <a:spcBef>
                <a:spcPts val="0"/>
              </a:spcBef>
              <a:spcAft>
                <a:spcPts val="0"/>
              </a:spcAft>
              <a:buFontTx/>
              <a:buChar char="-"/>
              <a:defRPr/>
            </a:pPr>
            <a:r>
              <a:rPr lang="en-US" sz="1100" err="1">
                <a:solidFill>
                  <a:schemeClr val="tx1">
                    <a:lumMod val="75000"/>
                    <a:lumOff val="25000"/>
                  </a:schemeClr>
                </a:solidFill>
                <a:latin typeface="Roboto Light" panose="02000000000000000000" pitchFamily="2" charset="0"/>
                <a:ea typeface="Roboto Light" panose="02000000000000000000" pitchFamily="2" charset="0"/>
              </a:rPr>
              <a:t>Schlechter</a:t>
            </a:r>
            <a:r>
              <a:rPr lang="en-US" sz="1100">
                <a:solidFill>
                  <a:schemeClr val="tx1">
                    <a:lumMod val="75000"/>
                    <a:lumOff val="25000"/>
                  </a:schemeClr>
                </a:solidFill>
                <a:latin typeface="Roboto Light" panose="02000000000000000000" pitchFamily="2" charset="0"/>
                <a:ea typeface="Roboto Light" panose="02000000000000000000" pitchFamily="2" charset="0"/>
              </a:rPr>
              <a:t> Output</a:t>
            </a:r>
          </a:p>
          <a:p>
            <a:pPr marL="171450" indent="-171450" eaLnBrk="1" fontAlgn="auto" hangingPunct="1">
              <a:spcBef>
                <a:spcPts val="0"/>
              </a:spcBef>
              <a:spcAft>
                <a:spcPts val="0"/>
              </a:spcAft>
              <a:buFontTx/>
              <a:buChar char="-"/>
              <a:defRPr/>
            </a:pPr>
            <a:r>
              <a:rPr lang="en-US" sz="1100" err="1">
                <a:solidFill>
                  <a:schemeClr val="tx1">
                    <a:lumMod val="75000"/>
                    <a:lumOff val="25000"/>
                  </a:schemeClr>
                </a:solidFill>
                <a:latin typeface="Roboto Light" panose="02000000000000000000" pitchFamily="2" charset="0"/>
                <a:ea typeface="Roboto Light" panose="02000000000000000000" pitchFamily="2" charset="0"/>
              </a:rPr>
              <a:t>Ziele</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nicht</a:t>
            </a:r>
            <a:r>
              <a:rPr lang="en-US" sz="1100">
                <a:solidFill>
                  <a:schemeClr val="tx1">
                    <a:lumMod val="75000"/>
                    <a:lumOff val="25000"/>
                  </a:schemeClr>
                </a:solidFill>
                <a:latin typeface="Roboto Light" panose="02000000000000000000" pitchFamily="2" charset="0"/>
                <a:ea typeface="Roboto Light" panose="02000000000000000000" pitchFamily="2" charset="0"/>
              </a:rPr>
              <a:t> </a:t>
            </a:r>
            <a:r>
              <a:rPr lang="en-US" sz="1100" err="1">
                <a:solidFill>
                  <a:schemeClr val="tx1">
                    <a:lumMod val="75000"/>
                    <a:lumOff val="25000"/>
                  </a:schemeClr>
                </a:solidFill>
                <a:latin typeface="Roboto Light" panose="02000000000000000000" pitchFamily="2" charset="0"/>
                <a:ea typeface="Roboto Light" panose="02000000000000000000" pitchFamily="2" charset="0"/>
              </a:rPr>
              <a:t>realisierbar</a:t>
            </a:r>
            <a:endParaRPr lang="en-US" sz="11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12" name="Oval 11">
            <a:extLst>
              <a:ext uri="{FF2B5EF4-FFF2-40B4-BE49-F238E27FC236}">
                <a16:creationId xmlns:a16="http://schemas.microsoft.com/office/drawing/2014/main" id="{626C0F04-E205-A09F-D7EF-1F326BDDCB79}"/>
              </a:ext>
            </a:extLst>
          </p:cNvPr>
          <p:cNvSpPr/>
          <p:nvPr/>
        </p:nvSpPr>
        <p:spPr>
          <a:xfrm>
            <a:off x="6685807" y="3791794"/>
            <a:ext cx="1350962" cy="134937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a:extLst>
              <a:ext uri="{FF2B5EF4-FFF2-40B4-BE49-F238E27FC236}">
                <a16:creationId xmlns:a16="http://schemas.microsoft.com/office/drawing/2014/main" id="{7613F890-F089-F6C4-0C2C-41580C8056CF}"/>
              </a:ext>
            </a:extLst>
          </p:cNvPr>
          <p:cNvSpPr/>
          <p:nvPr/>
        </p:nvSpPr>
        <p:spPr>
          <a:xfrm>
            <a:off x="6796932" y="3901331"/>
            <a:ext cx="1128712" cy="11303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bg1">
                  <a:lumMod val="95000"/>
                </a:schemeClr>
              </a:solidFill>
            </a:endParaRPr>
          </a:p>
        </p:txBody>
      </p:sp>
      <p:sp>
        <p:nvSpPr>
          <p:cNvPr id="21" name="Pie 20">
            <a:extLst>
              <a:ext uri="{FF2B5EF4-FFF2-40B4-BE49-F238E27FC236}">
                <a16:creationId xmlns:a16="http://schemas.microsoft.com/office/drawing/2014/main" id="{7AF28126-4F59-57FC-D26E-BCAAFB4E0C93}"/>
              </a:ext>
            </a:extLst>
          </p:cNvPr>
          <p:cNvSpPr/>
          <p:nvPr/>
        </p:nvSpPr>
        <p:spPr>
          <a:xfrm rot="10800000" flipV="1">
            <a:off x="4059238" y="4783138"/>
            <a:ext cx="1270000" cy="1270000"/>
          </a:xfrm>
          <a:prstGeom prst="pie">
            <a:avLst>
              <a:gd name="adj1" fmla="val 5416310"/>
              <a:gd name="adj2" fmla="val 162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Lightning Bolt 1">
            <a:extLst>
              <a:ext uri="{FF2B5EF4-FFF2-40B4-BE49-F238E27FC236}">
                <a16:creationId xmlns:a16="http://schemas.microsoft.com/office/drawing/2014/main" id="{53831653-6D47-FDE4-2923-EDB29254C0BD}"/>
              </a:ext>
            </a:extLst>
          </p:cNvPr>
          <p:cNvSpPr/>
          <p:nvPr/>
        </p:nvSpPr>
        <p:spPr>
          <a:xfrm>
            <a:off x="7027491" y="2331912"/>
            <a:ext cx="573831" cy="601838"/>
          </a:xfrm>
          <a:prstGeom prst="lightningBol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n 5">
            <a:extLst>
              <a:ext uri="{FF2B5EF4-FFF2-40B4-BE49-F238E27FC236}">
                <a16:creationId xmlns:a16="http://schemas.microsoft.com/office/drawing/2014/main" id="{931CC082-7942-582E-1879-1FC1F1BDC780}"/>
              </a:ext>
            </a:extLst>
          </p:cNvPr>
          <p:cNvSpPr/>
          <p:nvPr/>
        </p:nvSpPr>
        <p:spPr>
          <a:xfrm>
            <a:off x="6953195" y="4069606"/>
            <a:ext cx="796995" cy="793750"/>
          </a:xfrm>
          <a:prstGeom prst="su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Trainingsstand</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tracken</a:t>
            </a:r>
            <a:r>
              <a:rPr lang="en-US" altLang="en-US" sz="3600" b="1" dirty="0">
                <a:solidFill>
                  <a:schemeClr val="accent1"/>
                </a:solidFill>
                <a:latin typeface="Roboto"/>
                <a:ea typeface="Roboto"/>
                <a:cs typeface="Roboto"/>
              </a:rPr>
              <a:t> (erst </a:t>
            </a:r>
            <a:r>
              <a:rPr lang="en-US" altLang="en-US" sz="3600" b="1" dirty="0" err="1">
                <a:solidFill>
                  <a:schemeClr val="accent1"/>
                </a:solidFill>
                <a:latin typeface="Roboto"/>
                <a:ea typeface="Roboto"/>
                <a:cs typeface="Roboto"/>
              </a:rPr>
              <a:t>später</a:t>
            </a:r>
            <a:r>
              <a:rPr lang="en-US" altLang="en-US" sz="3600" b="1" dirty="0">
                <a:solidFill>
                  <a:schemeClr val="accent1"/>
                </a:solidFill>
                <a:latin typeface="Roboto"/>
                <a:ea typeface="Roboto"/>
                <a:cs typeface="Roboto"/>
              </a:rPr>
              <a:t>)</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würde</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meinen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Traningsstand</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tracken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können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bei</a:t>
            </a:r>
            <a:r>
              <a:rPr lang="en-US" sz="1200" b="1">
                <a:solidFill>
                  <a:schemeClr val="tx1">
                    <a:lumMod val="75000"/>
                    <a:lumOff val="25000"/>
                  </a:schemeClr>
                </a:solidFill>
                <a:latin typeface="Roboto Light"/>
                <a:ea typeface="Roboto Light"/>
                <a:cs typeface="Roboto Light"/>
              </a:rPr>
              <a:t> der </a:t>
            </a:r>
            <a:r>
              <a:rPr lang="en-US" sz="1200" b="1" err="1">
                <a:solidFill>
                  <a:schemeClr val="tx1">
                    <a:lumMod val="75000"/>
                    <a:lumOff val="25000"/>
                  </a:schemeClr>
                </a:solidFill>
                <a:latin typeface="Roboto Light"/>
                <a:ea typeface="Roboto Light"/>
                <a:cs typeface="Roboto Light"/>
              </a:rPr>
              <a:t>Planerstellung</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einen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möglichst</a:t>
            </a:r>
            <a:r>
              <a:rPr lang="en-US" sz="1200" b="1">
                <a:solidFill>
                  <a:schemeClr val="tx1">
                    <a:lumMod val="75000"/>
                    <a:lumOff val="25000"/>
                  </a:schemeClr>
                </a:solidFill>
                <a:latin typeface="Roboto Light"/>
                <a:ea typeface="Roboto Light"/>
                <a:cs typeface="Roboto Light"/>
              </a:rPr>
              <a:t> auf </a:t>
            </a:r>
            <a:r>
              <a:rPr lang="en-US" sz="1200" b="1" err="1">
                <a:solidFill>
                  <a:schemeClr val="tx1">
                    <a:lumMod val="75000"/>
                    <a:lumOff val="25000"/>
                  </a:schemeClr>
                </a:solidFill>
                <a:latin typeface="Roboto Light"/>
                <a:ea typeface="Roboto Light"/>
                <a:cs typeface="Roboto Light"/>
              </a:rPr>
              <a:t>mich</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passenden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Trainingsplan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erhalten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Seite</a:t>
            </a:r>
            <a:r>
              <a:rPr lang="en-US" sz="1200" dirty="0">
                <a:solidFill>
                  <a:schemeClr val="tx1">
                    <a:lumMod val="75000"/>
                    <a:lumOff val="25000"/>
                  </a:schemeClr>
                </a:solidFill>
                <a:latin typeface="Roboto Light"/>
                <a:ea typeface="Roboto Light"/>
                <a:cs typeface="Roboto Light"/>
              </a:rPr>
              <a:t>, um den </a:t>
            </a:r>
            <a:r>
              <a:rPr lang="en-US" sz="1200" dirty="0" err="1">
                <a:solidFill>
                  <a:schemeClr val="tx1">
                    <a:lumMod val="75000"/>
                    <a:lumOff val="25000"/>
                  </a:schemeClr>
                </a:solidFill>
                <a:latin typeface="Roboto Light"/>
                <a:ea typeface="Roboto Light"/>
                <a:cs typeface="Roboto Light"/>
              </a:rPr>
              <a:t>Anfangstrainingsstand</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pflegen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Darstellen</a:t>
            </a:r>
            <a:r>
              <a:rPr lang="en-US" sz="1200" dirty="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kurzen</a:t>
            </a:r>
            <a:r>
              <a:rPr lang="en-US" sz="1200">
                <a:solidFill>
                  <a:schemeClr val="tx1">
                    <a:lumMod val="75000"/>
                    <a:lumOff val="25000"/>
                  </a:schemeClr>
                </a:solidFill>
                <a:latin typeface="Roboto Light"/>
                <a:ea typeface="Roboto Light"/>
                <a:cs typeface="Roboto Light"/>
              </a:rPr>
              <a:t> Trainings </a:t>
            </a:r>
            <a:r>
              <a:rPr lang="en-US" sz="1200" err="1">
                <a:solidFill>
                  <a:schemeClr val="tx1">
                    <a:lumMod val="75000"/>
                    <a:lumOff val="25000"/>
                  </a:schemeClr>
                </a:solidFill>
                <a:latin typeface="Roboto Light"/>
                <a:ea typeface="Roboto Light"/>
                <a:cs typeface="Roboto Light"/>
              </a:rPr>
              <a:t>ohne</a:t>
            </a:r>
            <a:r>
              <a:rPr lang="en-US" sz="1200">
                <a:solidFill>
                  <a:schemeClr val="tx1">
                    <a:lumMod val="75000"/>
                    <a:lumOff val="25000"/>
                  </a:schemeClr>
                </a:solidFill>
                <a:latin typeface="Roboto Light"/>
                <a:ea typeface="Roboto Light"/>
                <a:cs typeface="Roboto Light"/>
              </a:rPr>
              <a:t>  Equipment, um den </a:t>
            </a:r>
            <a:r>
              <a:rPr lang="en-US" sz="1200" err="1">
                <a:solidFill>
                  <a:schemeClr val="tx1">
                    <a:lumMod val="75000"/>
                    <a:lumOff val="25000"/>
                  </a:schemeClr>
                </a:solidFill>
                <a:latin typeface="Roboto Light"/>
                <a:ea typeface="Roboto Light"/>
                <a:cs typeface="Roboto Light"/>
              </a:rPr>
              <a:t>Trainingsstand</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erfassen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Dafür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müssen</a:t>
            </a:r>
            <a:r>
              <a:rPr lang="en-US" sz="1200" dirty="0">
                <a:solidFill>
                  <a:schemeClr val="tx1">
                    <a:lumMod val="75000"/>
                    <a:lumOff val="25000"/>
                  </a:schemeClr>
                </a:solidFill>
                <a:latin typeface="Roboto Light"/>
                <a:ea typeface="Roboto Light"/>
                <a:cs typeface="Roboto Light"/>
              </a:rPr>
              <a:t> Daten</a:t>
            </a:r>
            <a:r>
              <a:rPr lang="en-US" sz="120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geschaffte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Wiederholung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gepflegt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können</a:t>
            </a:r>
            <a:r>
              <a:rPr lang="en-US" sz="1200"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a:ea typeface="Roboto Light"/>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Übungsausführung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darstellen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bspw</a:t>
            </a:r>
            <a:r>
              <a:rPr lang="en-US" sz="1200">
                <a:solidFill>
                  <a:schemeClr val="tx1">
                    <a:lumMod val="75000"/>
                    <a:lumOff val="25000"/>
                  </a:schemeClr>
                </a:solidFill>
                <a:latin typeface="Roboto Light"/>
                <a:ea typeface="Roboto Light"/>
                <a:cs typeface="Roboto Light"/>
              </a:rPr>
              <a:t>. Mit </a:t>
            </a:r>
            <a:r>
              <a:rPr lang="en-US" sz="1200" err="1">
                <a:solidFill>
                  <a:schemeClr val="tx1">
                    <a:lumMod val="75000"/>
                    <a:lumOff val="25000"/>
                  </a:schemeClr>
                </a:solidFill>
                <a:latin typeface="Roboto Light"/>
                <a:ea typeface="Roboto Light"/>
                <a:cs typeface="Roboto Light"/>
              </a:rPr>
              <a:t>einem</a:t>
            </a:r>
            <a:r>
              <a:rPr lang="en-US" sz="1200">
                <a:solidFill>
                  <a:schemeClr val="tx1">
                    <a:lumMod val="75000"/>
                    <a:lumOff val="25000"/>
                  </a:schemeClr>
                </a:solidFill>
                <a:latin typeface="Roboto Light"/>
                <a:ea typeface="Roboto Light"/>
                <a:cs typeface="Roboto Light"/>
              </a:rPr>
              <a:t> Bild und/</a:t>
            </a:r>
            <a:r>
              <a:rPr lang="en-US" sz="1200" err="1">
                <a:solidFill>
                  <a:schemeClr val="tx1">
                    <a:lumMod val="75000"/>
                    <a:lumOff val="25000"/>
                  </a:schemeClr>
                </a:solidFill>
                <a:latin typeface="Roboto Light"/>
                <a:ea typeface="Roboto Light"/>
                <a:cs typeface="Roboto Light"/>
              </a:rPr>
              <a:t>oder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Beschreibung</a:t>
            </a:r>
            <a:r>
              <a:rPr lang="en-US" sz="120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Beispiele</a:t>
            </a:r>
            <a:r>
              <a:rPr lang="en-US" sz="1200">
                <a:solidFill>
                  <a:schemeClr val="tx1">
                    <a:lumMod val="75000"/>
                    <a:lumOff val="25000"/>
                  </a:schemeClr>
                </a:solidFill>
                <a:latin typeface="Roboto Light"/>
                <a:ea typeface="Roboto Light"/>
                <a:cs typeface="Roboto Light"/>
              </a:rPr>
              <a:t> für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zum</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Erfassen</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Trainingsstandes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Liegestütze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Kniebeuge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Situps</a:t>
            </a:r>
            <a:r>
              <a:rPr lang="en-US" sz="1200">
                <a:solidFill>
                  <a:schemeClr val="tx1">
                    <a:lumMod val="75000"/>
                    <a:lumOff val="25000"/>
                  </a:schemeClr>
                </a:solidFill>
                <a:latin typeface="Roboto Light"/>
                <a:ea typeface="Roboto Light"/>
                <a:cs typeface="Roboto Light"/>
              </a:rPr>
              <a:t>, Dips an </a:t>
            </a:r>
            <a:r>
              <a:rPr lang="en-US" sz="1200" err="1">
                <a:solidFill>
                  <a:schemeClr val="tx1">
                    <a:lumMod val="75000"/>
                    <a:lumOff val="25000"/>
                  </a:schemeClr>
                </a:solidFill>
                <a:latin typeface="Roboto Light"/>
                <a:ea typeface="Roboto Light"/>
                <a:cs typeface="Roboto Light"/>
              </a:rPr>
              <a:t>einem</a:t>
            </a:r>
            <a:r>
              <a:rPr lang="en-US" sz="1200">
                <a:solidFill>
                  <a:schemeClr val="tx1">
                    <a:lumMod val="75000"/>
                    <a:lumOff val="25000"/>
                  </a:schemeClr>
                </a:solidFill>
                <a:latin typeface="Roboto Light"/>
                <a:ea typeface="Roboto Light"/>
                <a:cs typeface="Roboto Light"/>
              </a:rPr>
              <a:t> Stuhl </a:t>
            </a:r>
            <a:r>
              <a:rPr lang="en-US" sz="1200" err="1">
                <a:solidFill>
                  <a:schemeClr val="tx1">
                    <a:lumMod val="75000"/>
                    <a:lumOff val="25000"/>
                  </a:schemeClr>
                </a:solidFill>
                <a:latin typeface="Roboto Light"/>
                <a:ea typeface="Roboto Light"/>
                <a:cs typeface="Roboto Light"/>
              </a:rPr>
              <a:t>oder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Bettrand</a:t>
            </a:r>
            <a:r>
              <a:rPr lang="en-US" sz="1200">
                <a:solidFill>
                  <a:schemeClr val="tx1">
                    <a:lumMod val="75000"/>
                    <a:lumOff val="25000"/>
                  </a:schemeClr>
                </a:solidFill>
                <a:latin typeface="Roboto Light"/>
                <a:ea typeface="Roboto Light"/>
                <a:cs typeface="Roboto Light"/>
              </a:rPr>
              <a:t> etc.</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93583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Trainingsplan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erstellen</a:t>
            </a:r>
            <a:r>
              <a:rPr lang="en-US" altLang="en-US" sz="3600" b="1" dirty="0">
                <a:solidFill>
                  <a:schemeClr val="accent1"/>
                </a:solidFill>
                <a:latin typeface="Roboto"/>
                <a:ea typeface="Roboto"/>
                <a:cs typeface="Roboto"/>
              </a:rPr>
              <a:t>/</a:t>
            </a:r>
            <a:r>
              <a:rPr lang="en-US" altLang="en-US" sz="3600" b="1" dirty="0" err="1">
                <a:solidFill>
                  <a:schemeClr val="accent1"/>
                </a:solidFill>
                <a:latin typeface="Roboto"/>
                <a:ea typeface="Roboto"/>
                <a:cs typeface="Roboto"/>
              </a:rPr>
              <a:t>anpassen</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würde</a:t>
            </a:r>
            <a:r>
              <a:rPr lang="en-US" sz="1200" b="1">
                <a:solidFill>
                  <a:schemeClr val="tx1">
                    <a:lumMod val="75000"/>
                    <a:lumOff val="25000"/>
                  </a:schemeClr>
                </a:solidFill>
                <a:latin typeface="Roboto Light"/>
                <a:ea typeface="Roboto Light"/>
                <a:cs typeface="Roboto Light"/>
              </a:rPr>
              <a:t> gerne den </a:t>
            </a:r>
            <a:r>
              <a:rPr lang="en-US" sz="1200" b="1" err="1">
                <a:solidFill>
                  <a:schemeClr val="tx1">
                    <a:lumMod val="75000"/>
                    <a:lumOff val="25000"/>
                  </a:schemeClr>
                </a:solidFill>
                <a:latin typeface="Roboto Light"/>
                <a:ea typeface="Roboto Light"/>
                <a:cs typeface="Roboto Light"/>
              </a:rPr>
              <a:t>erstellten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Trainingsplan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sehen</a:t>
            </a:r>
            <a:r>
              <a:rPr lang="en-US" sz="1200" b="1">
                <a:solidFill>
                  <a:schemeClr val="tx1">
                    <a:lumMod val="75000"/>
                    <a:lumOff val="25000"/>
                  </a:schemeClr>
                </a:solidFill>
                <a:latin typeface="Roboto Light"/>
                <a:ea typeface="Roboto Light"/>
                <a:cs typeface="Roboto Light"/>
              </a:rPr>
              <a:t> und </a:t>
            </a:r>
            <a:r>
              <a:rPr lang="en-US" sz="1200" b="1" err="1">
                <a:solidFill>
                  <a:schemeClr val="tx1">
                    <a:lumMod val="75000"/>
                    <a:lumOff val="25000"/>
                  </a:schemeClr>
                </a:solidFill>
                <a:latin typeface="Roboto Light"/>
                <a:ea typeface="Roboto Light"/>
                <a:cs typeface="Roboto Light"/>
              </a:rPr>
              <a:t>bearbeiten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können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möglichst</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viel</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Spaß</a:t>
            </a:r>
            <a:r>
              <a:rPr lang="en-US" sz="1200" b="1">
                <a:solidFill>
                  <a:schemeClr val="tx1">
                    <a:lumMod val="75000"/>
                    <a:lumOff val="25000"/>
                  </a:schemeClr>
                </a:solidFill>
                <a:latin typeface="Roboto Light"/>
                <a:ea typeface="Roboto Light"/>
                <a:cs typeface="Roboto Light"/>
              </a:rPr>
              <a:t> und </a:t>
            </a:r>
            <a:r>
              <a:rPr lang="en-US" sz="1200" b="1" err="1">
                <a:solidFill>
                  <a:schemeClr val="tx1">
                    <a:lumMod val="75000"/>
                    <a:lumOff val="25000"/>
                  </a:schemeClr>
                </a:solidFill>
                <a:latin typeface="Roboto Light"/>
                <a:ea typeface="Roboto Light"/>
                <a:cs typeface="Roboto Light"/>
              </a:rPr>
              <a:t>Verletzungsfreiheit</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beim</a:t>
            </a:r>
            <a:r>
              <a:rPr lang="en-US" sz="1200" b="1">
                <a:solidFill>
                  <a:schemeClr val="tx1">
                    <a:lumMod val="75000"/>
                    <a:lumOff val="25000"/>
                  </a:schemeClr>
                </a:solidFill>
                <a:latin typeface="Roboto Light"/>
                <a:ea typeface="Roboto Light"/>
                <a:cs typeface="Roboto Light"/>
              </a:rPr>
              <a:t> Training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erreichen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Erstellen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Seite</a:t>
            </a:r>
            <a:r>
              <a:rPr lang="en-US" sz="1200">
                <a:solidFill>
                  <a:schemeClr val="tx1">
                    <a:lumMod val="75000"/>
                    <a:lumOff val="25000"/>
                  </a:schemeClr>
                </a:solidFill>
                <a:latin typeface="Roboto Light"/>
                <a:ea typeface="Roboto Light"/>
                <a:cs typeface="Roboto Light"/>
              </a:rPr>
              <a:t> für die </a:t>
            </a:r>
            <a:r>
              <a:rPr lang="en-US" sz="1200" err="1">
                <a:solidFill>
                  <a:schemeClr val="tx1">
                    <a:lumMod val="75000"/>
                    <a:lumOff val="25000"/>
                  </a:schemeClr>
                </a:solidFill>
                <a:latin typeface="Roboto Light"/>
                <a:ea typeface="Roboto Light"/>
                <a:cs typeface="Roboto Light"/>
              </a:rPr>
              <a:t>Anzeige</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Bearbeitung</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erstellten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Trainingsplans</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Auflistung</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Trainingseinheiten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mit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Jede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enthält</a:t>
            </a:r>
            <a:r>
              <a:rPr lang="en-US" sz="1200">
                <a:solidFill>
                  <a:schemeClr val="tx1">
                    <a:lumMod val="75000"/>
                    <a:lumOff val="25000"/>
                  </a:schemeClr>
                </a:solidFill>
                <a:latin typeface="Roboto Light"/>
                <a:ea typeface="Roboto Light"/>
                <a:cs typeface="Roboto Light"/>
              </a:rPr>
              <a:t> Satz-, </a:t>
            </a:r>
            <a:r>
              <a:rPr lang="en-US" sz="1200" err="1">
                <a:solidFill>
                  <a:schemeClr val="tx1">
                    <a:lumMod val="75000"/>
                    <a:lumOff val="25000"/>
                  </a:schemeClr>
                </a:solidFill>
                <a:latin typeface="Roboto Light"/>
                <a:ea typeface="Roboto Light"/>
                <a:cs typeface="Roboto Light"/>
              </a:rPr>
              <a:t>Wiederholungs</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Pausenanzahlen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a:solidFill>
                  <a:schemeClr val="tx1">
                    <a:lumMod val="75000"/>
                    <a:lumOff val="25000"/>
                  </a:schemeClr>
                </a:solidFill>
                <a:latin typeface="Roboto Light"/>
                <a:ea typeface="Roboto Light"/>
                <a:cs typeface="Roboto Light"/>
              </a:rPr>
              <a:t>Bei der </a:t>
            </a:r>
            <a:r>
              <a:rPr lang="en-US" sz="1200" err="1">
                <a:solidFill>
                  <a:schemeClr val="tx1">
                    <a:lumMod val="75000"/>
                    <a:lumOff val="25000"/>
                  </a:schemeClr>
                </a:solidFill>
                <a:latin typeface="Roboto Light"/>
                <a:ea typeface="Roboto Light"/>
                <a:cs typeface="Roboto Light"/>
              </a:rPr>
              <a:t>Bearbeitung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werden</a:t>
            </a:r>
            <a:r>
              <a:rPr lang="en-US" sz="1200">
                <a:solidFill>
                  <a:schemeClr val="tx1">
                    <a:lumMod val="75000"/>
                    <a:lumOff val="25000"/>
                  </a:schemeClr>
                </a:solidFill>
                <a:latin typeface="Roboto Light"/>
                <a:ea typeface="Roboto Light"/>
                <a:cs typeface="Roboto Light"/>
              </a:rPr>
              <a:t> alternative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angezeigt</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17941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Frontend: </a:t>
            </a:r>
            <a:r>
              <a:rPr lang="en-US" altLang="en-US" sz="3600" b="1" err="1">
                <a:solidFill>
                  <a:schemeClr val="accent1"/>
                </a:solidFill>
                <a:latin typeface="Roboto"/>
                <a:ea typeface="Roboto"/>
                <a:cs typeface="Roboto"/>
              </a:rPr>
              <a:t>Übungserklärung</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hätte</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eine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genau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Beschreibung</a:t>
            </a:r>
            <a:r>
              <a:rPr lang="en-US" sz="1200" b="1">
                <a:solidFill>
                  <a:schemeClr val="tx1">
                    <a:lumMod val="75000"/>
                    <a:lumOff val="25000"/>
                  </a:schemeClr>
                </a:solidFill>
                <a:latin typeface="Roboto Light"/>
                <a:ea typeface="Roboto Light"/>
                <a:cs typeface="Roboto Light"/>
              </a:rPr>
              <a:t> der </a:t>
            </a:r>
            <a:r>
              <a:rPr lang="en-US" sz="1200" b="1" err="1">
                <a:solidFill>
                  <a:schemeClr val="tx1">
                    <a:lumMod val="75000"/>
                    <a:lumOff val="25000"/>
                  </a:schemeClr>
                </a:solidFill>
                <a:latin typeface="Roboto Light"/>
                <a:ea typeface="Roboto Light"/>
                <a:cs typeface="Roboto Light"/>
              </a:rPr>
              <a:t>Übungen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eine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optimale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Ausführung</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gewährleisten</a:t>
            </a:r>
            <a:r>
              <a:rPr lang="en-US" sz="1200" b="1">
                <a:solidFill>
                  <a:schemeClr val="tx1">
                    <a:lumMod val="75000"/>
                    <a:lumOff val="25000"/>
                  </a:schemeClr>
                </a:solidFill>
                <a:latin typeface="Roboto Light"/>
                <a:ea typeface="Roboto Light"/>
                <a:cs typeface="Roboto Light"/>
              </a:rPr>
              <a:t> und </a:t>
            </a:r>
            <a:r>
              <a:rPr lang="en-US" sz="1200" b="1" err="1">
                <a:solidFill>
                  <a:schemeClr val="tx1">
                    <a:lumMod val="75000"/>
                    <a:lumOff val="25000"/>
                  </a:schemeClr>
                </a:solidFill>
                <a:latin typeface="Roboto Light"/>
                <a:ea typeface="Roboto Light"/>
                <a:cs typeface="Roboto Light"/>
              </a:rPr>
              <a:t>Verletzungen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vorzubeugen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Anzeigen</a:t>
            </a:r>
            <a:r>
              <a:rPr lang="en-US" sz="1200">
                <a:solidFill>
                  <a:schemeClr val="tx1">
                    <a:lumMod val="75000"/>
                    <a:lumOff val="25000"/>
                  </a:schemeClr>
                </a:solidFill>
                <a:latin typeface="Roboto Light"/>
                <a:ea typeface="Roboto Light"/>
                <a:cs typeface="Roboto Light"/>
              </a:rPr>
              <a:t> von </a:t>
            </a:r>
            <a:r>
              <a:rPr lang="en-US" sz="1200" err="1">
                <a:solidFill>
                  <a:schemeClr val="tx1">
                    <a:lumMod val="75000"/>
                    <a:lumOff val="25000"/>
                  </a:schemeClr>
                </a:solidFill>
                <a:latin typeface="Roboto Light"/>
                <a:ea typeface="Roboto Light"/>
                <a:cs typeface="Roboto Light"/>
              </a:rPr>
              <a:t>Übungsbeschreibungen</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Bildern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jeder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Mit Tipps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Übungsausführung</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a:solidFill>
                  <a:schemeClr val="tx1">
                    <a:lumMod val="75000"/>
                    <a:lumOff val="25000"/>
                  </a:schemeClr>
                </a:solidFill>
                <a:latin typeface="Roboto Light"/>
                <a:ea typeface="Roboto Light"/>
                <a:cs typeface="Roboto Light"/>
              </a:rPr>
              <a:t>Dies </a:t>
            </a:r>
            <a:r>
              <a:rPr lang="en-US" sz="1200" err="1">
                <a:solidFill>
                  <a:schemeClr val="tx1">
                    <a:lumMod val="75000"/>
                    <a:lumOff val="25000"/>
                  </a:schemeClr>
                </a:solidFill>
                <a:latin typeface="Roboto Light"/>
                <a:ea typeface="Roboto Light"/>
                <a:cs typeface="Roboto Light"/>
              </a:rPr>
              <a:t>soll</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jeder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Anzeige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Übung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verfügbar</a:t>
            </a:r>
            <a:r>
              <a:rPr lang="en-US" sz="1200">
                <a:solidFill>
                  <a:schemeClr val="tx1">
                    <a:lumMod val="75000"/>
                    <a:lumOff val="25000"/>
                  </a:schemeClr>
                </a:solidFill>
                <a:latin typeface="Roboto Light"/>
                <a:ea typeface="Roboto Light"/>
                <a:cs typeface="Roboto Light"/>
              </a:rPr>
              <a:t> sein (</a:t>
            </a:r>
            <a:r>
              <a:rPr lang="en-US" sz="1200" err="1">
                <a:solidFill>
                  <a:schemeClr val="tx1">
                    <a:lumMod val="75000"/>
                    <a:lumOff val="25000"/>
                  </a:schemeClr>
                </a:solidFill>
                <a:latin typeface="Roboto Light"/>
                <a:ea typeface="Roboto Light"/>
                <a:cs typeface="Roboto Light"/>
              </a:rPr>
              <a:t>Planerstellung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Anpassung</a:t>
            </a:r>
            <a:r>
              <a:rPr lang="en-US" sz="1200">
                <a:solidFill>
                  <a:schemeClr val="tx1">
                    <a:lumMod val="75000"/>
                    <a:lumOff val="25000"/>
                  </a:schemeClr>
                </a:solidFill>
                <a:latin typeface="Roboto Light"/>
                <a:ea typeface="Roboto Light"/>
                <a:cs typeface="Roboto Light"/>
              </a:rPr>
              <a:t> von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Ansicht</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Trainingsplans</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während</a:t>
            </a:r>
            <a:r>
              <a:rPr lang="en-US" sz="1200">
                <a:solidFill>
                  <a:schemeClr val="tx1">
                    <a:lumMod val="75000"/>
                    <a:lumOff val="25000"/>
                  </a:schemeClr>
                </a:solidFill>
                <a:latin typeface="Roboto Light"/>
                <a:ea typeface="Roboto Light"/>
                <a:cs typeface="Roboto Light"/>
              </a:rPr>
              <a:t> des Trainings)</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35190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Frontend: Training </a:t>
            </a:r>
            <a:r>
              <a:rPr lang="en-US" altLang="en-US" sz="3600" b="1" err="1">
                <a:solidFill>
                  <a:schemeClr val="accent1"/>
                </a:solidFill>
                <a:latin typeface="Roboto"/>
                <a:ea typeface="Roboto"/>
                <a:cs typeface="Roboto"/>
              </a:rPr>
              <a:t>tracken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würde</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mein</a:t>
            </a:r>
            <a:r>
              <a:rPr lang="en-US" sz="1200" b="1">
                <a:solidFill>
                  <a:schemeClr val="tx1">
                    <a:lumMod val="75000"/>
                    <a:lumOff val="25000"/>
                  </a:schemeClr>
                </a:solidFill>
                <a:latin typeface="Roboto Light"/>
                <a:ea typeface="Roboto Light"/>
                <a:cs typeface="Roboto Light"/>
              </a:rPr>
              <a:t> Training </a:t>
            </a:r>
            <a:r>
              <a:rPr lang="en-US" sz="1200" b="1" err="1">
                <a:solidFill>
                  <a:schemeClr val="tx1">
                    <a:lumMod val="75000"/>
                    <a:lumOff val="25000"/>
                  </a:schemeClr>
                </a:solidFill>
                <a:latin typeface="Roboto Light"/>
                <a:ea typeface="Roboto Light"/>
                <a:cs typeface="Roboto Light"/>
              </a:rPr>
              <a:t>genaustens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erfassen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ein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optimales</a:t>
            </a:r>
            <a:r>
              <a:rPr lang="en-US" sz="1200" b="1">
                <a:solidFill>
                  <a:schemeClr val="tx1">
                    <a:lumMod val="75000"/>
                    <a:lumOff val="25000"/>
                  </a:schemeClr>
                </a:solidFill>
                <a:latin typeface="Roboto Light"/>
                <a:ea typeface="Roboto Light"/>
                <a:cs typeface="Roboto Light"/>
              </a:rPr>
              <a:t> Training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gewährleisten</a:t>
            </a:r>
            <a:r>
              <a:rPr lang="en-US" sz="1200" b="1">
                <a:solidFill>
                  <a:schemeClr val="tx1">
                    <a:lumMod val="75000"/>
                    <a:lumOff val="25000"/>
                  </a:schemeClr>
                </a:solidFill>
                <a:latin typeface="Roboto Light"/>
                <a:ea typeface="Roboto Light"/>
                <a:cs typeface="Roboto Light"/>
              </a:rPr>
              <a:t> und </a:t>
            </a:r>
            <a:r>
              <a:rPr lang="en-US" sz="1200" b="1" err="1">
                <a:solidFill>
                  <a:schemeClr val="tx1">
                    <a:lumMod val="75000"/>
                    <a:lumOff val="25000"/>
                  </a:schemeClr>
                </a:solidFill>
                <a:latin typeface="Roboto Light"/>
                <a:ea typeface="Roboto Light"/>
                <a:cs typeface="Roboto Light"/>
              </a:rPr>
              <a:t>meine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Werte</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ggf</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später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nachverfolgen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können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Erstellen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mit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Werten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pflegbarer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Oberfläche</a:t>
            </a:r>
            <a:r>
              <a:rPr lang="en-US" sz="1200">
                <a:solidFill>
                  <a:schemeClr val="tx1">
                    <a:lumMod val="75000"/>
                    <a:lumOff val="25000"/>
                  </a:schemeClr>
                </a:solidFill>
                <a:latin typeface="Roboto Light"/>
                <a:ea typeface="Roboto Light"/>
                <a:cs typeface="Roboto Light"/>
              </a:rPr>
              <a:t>, die </a:t>
            </a:r>
            <a:r>
              <a:rPr lang="en-US" sz="1200" err="1">
                <a:solidFill>
                  <a:schemeClr val="tx1">
                    <a:lumMod val="75000"/>
                    <a:lumOff val="25000"/>
                  </a:schemeClr>
                </a:solidFill>
                <a:latin typeface="Roboto Light"/>
                <a:ea typeface="Roboto Light"/>
                <a:cs typeface="Roboto Light"/>
              </a:rPr>
              <a:t>unter</a:t>
            </a:r>
            <a:r>
              <a:rPr lang="en-US" sz="1200">
                <a:solidFill>
                  <a:schemeClr val="tx1">
                    <a:lumMod val="75000"/>
                    <a:lumOff val="25000"/>
                  </a:schemeClr>
                </a:solidFill>
                <a:latin typeface="Roboto Light"/>
                <a:ea typeface="Roboto Light"/>
                <a:cs typeface="Roboto Light"/>
              </a:rPr>
              <a:t> dem </a:t>
            </a:r>
            <a:r>
              <a:rPr lang="en-US" sz="1200" err="1">
                <a:solidFill>
                  <a:schemeClr val="tx1">
                    <a:lumMod val="75000"/>
                    <a:lumOff val="25000"/>
                  </a:schemeClr>
                </a:solidFill>
                <a:latin typeface="Roboto Light"/>
                <a:ea typeface="Roboto Light"/>
                <a:cs typeface="Roboto Light"/>
              </a:rPr>
              <a:t>Benutzer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gespeichert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werden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Detailansicht</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Übung</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der man </a:t>
            </a:r>
            <a:r>
              <a:rPr lang="en-US" sz="1200" err="1">
                <a:solidFill>
                  <a:schemeClr val="tx1">
                    <a:lumMod val="75000"/>
                    <a:lumOff val="25000"/>
                  </a:schemeClr>
                </a:solidFill>
                <a:latin typeface="Roboto Light"/>
                <a:ea typeface="Roboto Light"/>
                <a:cs typeface="Roboto Light"/>
              </a:rPr>
              <a:t>gerade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ist</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Anzeige</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Werte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aus</a:t>
            </a:r>
            <a:r>
              <a:rPr lang="en-US" sz="1200">
                <a:solidFill>
                  <a:schemeClr val="tx1">
                    <a:lumMod val="75000"/>
                    <a:lumOff val="25000"/>
                  </a:schemeClr>
                </a:solidFill>
                <a:latin typeface="Roboto Light"/>
                <a:ea typeface="Roboto Light"/>
                <a:cs typeface="Roboto Light"/>
              </a:rPr>
              <a:t> dem </a:t>
            </a:r>
            <a:r>
              <a:rPr lang="en-US" sz="1200" err="1">
                <a:solidFill>
                  <a:schemeClr val="tx1">
                    <a:lumMod val="75000"/>
                    <a:lumOff val="25000"/>
                  </a:schemeClr>
                </a:solidFill>
                <a:latin typeface="Roboto Light"/>
                <a:ea typeface="Roboto Light"/>
                <a:cs typeface="Roboto Light"/>
              </a:rPr>
              <a:t>vorherigen</a:t>
            </a:r>
            <a:r>
              <a:rPr lang="en-US" sz="1200">
                <a:solidFill>
                  <a:schemeClr val="tx1">
                    <a:lumMod val="75000"/>
                    <a:lumOff val="25000"/>
                  </a:schemeClr>
                </a:solidFill>
                <a:latin typeface="Roboto Light"/>
                <a:ea typeface="Roboto Light"/>
                <a:cs typeface="Roboto Light"/>
              </a:rPr>
              <a:t> Trainings (</a:t>
            </a:r>
            <a:r>
              <a:rPr lang="en-US" sz="1200" err="1">
                <a:solidFill>
                  <a:schemeClr val="tx1">
                    <a:lumMod val="75000"/>
                    <a:lumOff val="25000"/>
                  </a:schemeClr>
                </a:solidFill>
                <a:latin typeface="Roboto Light"/>
                <a:ea typeface="Roboto Light"/>
                <a:cs typeface="Roboto Light"/>
              </a:rPr>
              <a:t>als</a:t>
            </a:r>
            <a:r>
              <a:rPr lang="en-US" sz="1200">
                <a:solidFill>
                  <a:schemeClr val="tx1">
                    <a:lumMod val="75000"/>
                    <a:lumOff val="25000"/>
                  </a:schemeClr>
                </a:solidFill>
                <a:latin typeface="Roboto Light"/>
                <a:ea typeface="Roboto Light"/>
                <a:cs typeface="Roboto Light"/>
              </a:rPr>
              <a:t> Motivation/</a:t>
            </a:r>
            <a:r>
              <a:rPr lang="en-US" sz="1200" err="1">
                <a:solidFill>
                  <a:schemeClr val="tx1">
                    <a:lumMod val="75000"/>
                    <a:lumOff val="25000"/>
                  </a:schemeClr>
                </a:solidFill>
                <a:latin typeface="Roboto Light"/>
                <a:ea typeface="Roboto Light"/>
                <a:cs typeface="Roboto Light"/>
              </a:rPr>
              <a:t>Einordnung</a:t>
            </a:r>
            <a:r>
              <a:rPr lang="en-US" sz="1200">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Pflegen</a:t>
            </a:r>
            <a:r>
              <a:rPr lang="en-US" sz="1200">
                <a:solidFill>
                  <a:schemeClr val="tx1">
                    <a:lumMod val="75000"/>
                    <a:lumOff val="25000"/>
                  </a:schemeClr>
                </a:solidFill>
                <a:latin typeface="Roboto Light"/>
                <a:ea typeface="Roboto Light"/>
                <a:cs typeface="Roboto Light"/>
              </a:rPr>
              <a:t> von </a:t>
            </a:r>
            <a:r>
              <a:rPr lang="en-US" sz="1200" err="1">
                <a:solidFill>
                  <a:schemeClr val="tx1">
                    <a:lumMod val="75000"/>
                    <a:lumOff val="25000"/>
                  </a:schemeClr>
                </a:solidFill>
                <a:latin typeface="Roboto Light"/>
                <a:ea typeface="Roboto Light"/>
                <a:cs typeface="Roboto Light"/>
              </a:rPr>
              <a:t>Wiederholungen</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Gewichten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bei</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jedem</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einzelnen</a:t>
            </a:r>
            <a:r>
              <a:rPr lang="en-US" sz="1200">
                <a:solidFill>
                  <a:schemeClr val="tx1">
                    <a:lumMod val="75000"/>
                    <a:lumOff val="25000"/>
                  </a:schemeClr>
                </a:solidFill>
                <a:latin typeface="Roboto Light"/>
                <a:ea typeface="Roboto Light"/>
                <a:cs typeface="Roboto Light"/>
              </a:rPr>
              <a:t> Satz</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874164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Sondersätze</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tracken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mein</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genaustens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erfassen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ein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optimales</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gewährleisten</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Werte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ggf</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später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nachverfolgen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der Option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Sondersatz</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bzw</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einen</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Sondersatz</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umzuwandeln</a:t>
            </a:r>
            <a:r>
              <a:rPr lang="en-US" sz="1200" dirty="0">
                <a:solidFill>
                  <a:schemeClr val="tx1">
                    <a:lumMod val="75000"/>
                    <a:lumOff val="25000"/>
                  </a:schemeClr>
                </a:solidFill>
                <a:latin typeface="Roboto Light"/>
                <a:ea typeface="Roboto Light"/>
                <a:cs typeface="Roboto Light"/>
              </a:rPr>
              <a:t>. Dies </a:t>
            </a:r>
            <a:r>
              <a:rPr lang="en-US" sz="1200" dirty="0" err="1">
                <a:solidFill>
                  <a:schemeClr val="tx1">
                    <a:lumMod val="75000"/>
                    <a:lumOff val="25000"/>
                  </a:schemeClr>
                </a:solidFill>
                <a:latin typeface="Roboto Light"/>
                <a:ea typeface="Roboto Light"/>
                <a:cs typeface="Roboto Light"/>
              </a:rPr>
              <a:t>soll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sowohl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während</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nach</a:t>
            </a:r>
            <a:r>
              <a:rPr lang="en-US" sz="1200" dirty="0">
                <a:solidFill>
                  <a:schemeClr val="tx1">
                    <a:lumMod val="75000"/>
                    <a:lumOff val="25000"/>
                  </a:schemeClr>
                </a:solidFill>
                <a:latin typeface="Roboto Light"/>
                <a:ea typeface="Roboto Light"/>
                <a:cs typeface="Roboto Light"/>
              </a:rPr>
              <a:t> dem Training </a:t>
            </a:r>
            <a:r>
              <a:rPr lang="en-US" sz="1200" dirty="0" err="1">
                <a:solidFill>
                  <a:schemeClr val="tx1">
                    <a:lumMod val="75000"/>
                    <a:lumOff val="25000"/>
                  </a:schemeClr>
                </a:solidFill>
                <a:latin typeface="Roboto Light"/>
                <a:ea typeface="Roboto Light"/>
                <a:cs typeface="Roboto Light"/>
              </a:rPr>
              <a:t>erkenntlich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gemacht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Sondersätze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sind</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Aufwärm</a:t>
            </a:r>
            <a:r>
              <a:rPr lang="en-US" sz="1200" dirty="0">
                <a:solidFill>
                  <a:schemeClr val="tx1">
                    <a:lumMod val="75000"/>
                    <a:lumOff val="25000"/>
                  </a:schemeClr>
                </a:solidFill>
                <a:latin typeface="Roboto Light"/>
                <a:ea typeface="Roboto Light"/>
                <a:cs typeface="Roboto Light"/>
              </a:rPr>
              <a:t>-, Drop-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Backoffsätze</a:t>
            </a:r>
            <a:r>
              <a:rPr lang="en-US" sz="1200"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Pflegen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Anzeigen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genauso</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Tracken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normalen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Satzes</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688314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Frontend: </a:t>
            </a:r>
            <a:r>
              <a:rPr lang="en-US" altLang="en-US" sz="3600" b="1" err="1">
                <a:solidFill>
                  <a:schemeClr val="accent1"/>
                </a:solidFill>
                <a:latin typeface="Roboto"/>
                <a:ea typeface="Roboto"/>
                <a:cs typeface="Roboto"/>
              </a:rPr>
              <a:t>Pausentimer</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würde</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einen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integrierten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Pausentimer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besitzen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ein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optimales</a:t>
            </a:r>
            <a:r>
              <a:rPr lang="en-US" sz="1200" b="1">
                <a:solidFill>
                  <a:schemeClr val="tx1">
                    <a:lumMod val="75000"/>
                    <a:lumOff val="25000"/>
                  </a:schemeClr>
                </a:solidFill>
                <a:latin typeface="Roboto Light"/>
                <a:ea typeface="Roboto Light"/>
                <a:cs typeface="Roboto Light"/>
              </a:rPr>
              <a:t> Trainings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gewährleisten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Erstellen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Anzeige</a:t>
            </a:r>
            <a:r>
              <a:rPr lang="en-US" sz="1200">
                <a:solidFill>
                  <a:schemeClr val="tx1">
                    <a:lumMod val="75000"/>
                    <a:lumOff val="25000"/>
                  </a:schemeClr>
                </a:solidFill>
                <a:latin typeface="Roboto Light"/>
                <a:ea typeface="Roboto Light"/>
                <a:cs typeface="Roboto Light"/>
              </a:rPr>
              <a:t> für </a:t>
            </a:r>
            <a:r>
              <a:rPr lang="en-US" sz="1200" err="1">
                <a:solidFill>
                  <a:schemeClr val="tx1">
                    <a:lumMod val="75000"/>
                    <a:lumOff val="25000"/>
                  </a:schemeClr>
                </a:solidFill>
                <a:latin typeface="Roboto Light"/>
                <a:ea typeface="Roboto Light"/>
                <a:cs typeface="Roboto Light"/>
              </a:rPr>
              <a:t>einen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Pausentimer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zwischen</a:t>
            </a:r>
            <a:r>
              <a:rPr lang="en-US" sz="1200">
                <a:solidFill>
                  <a:schemeClr val="tx1">
                    <a:lumMod val="75000"/>
                    <a:lumOff val="25000"/>
                  </a:schemeClr>
                </a:solidFill>
                <a:latin typeface="Roboto Light"/>
                <a:ea typeface="Roboto Light"/>
                <a:cs typeface="Roboto Light"/>
              </a:rPr>
              <a:t> den </a:t>
            </a:r>
            <a:r>
              <a:rPr lang="en-US" sz="1200" err="1">
                <a:solidFill>
                  <a:schemeClr val="tx1">
                    <a:lumMod val="75000"/>
                    <a:lumOff val="25000"/>
                  </a:schemeClr>
                </a:solidFill>
                <a:latin typeface="Roboto Light"/>
                <a:ea typeface="Roboto Light"/>
                <a:cs typeface="Roboto Light"/>
              </a:rPr>
              <a:t>Sätzen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während</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Trainings</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Ebenfalls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Anzeige</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vorgeschlagenen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Pausenzeiten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9959662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Eigene</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Übungen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erstellen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eigene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Übungen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hinzufügen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den </a:t>
            </a:r>
            <a:r>
              <a:rPr lang="en-US" sz="1200" b="1" dirty="0" err="1">
                <a:solidFill>
                  <a:schemeClr val="tx1">
                    <a:lumMod val="75000"/>
                    <a:lumOff val="25000"/>
                  </a:schemeClr>
                </a:solidFill>
                <a:latin typeface="Roboto Light"/>
                <a:ea typeface="Roboto Light"/>
                <a:cs typeface="Roboto Light"/>
              </a:rPr>
              <a:t>Trainingsplan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perfekt</a:t>
            </a:r>
            <a:r>
              <a:rPr lang="en-US" sz="1200" b="1" dirty="0">
                <a:solidFill>
                  <a:schemeClr val="tx1">
                    <a:lumMod val="75000"/>
                    <a:lumOff val="25000"/>
                  </a:schemeClr>
                </a:solidFill>
                <a:latin typeface="Roboto Light"/>
                <a:ea typeface="Roboto Light"/>
                <a:cs typeface="Roboto Light"/>
              </a:rPr>
              <a:t> auf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Wünsche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anpassen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auf der </a:t>
            </a:r>
            <a:r>
              <a:rPr lang="en-US" sz="1200" dirty="0" err="1">
                <a:solidFill>
                  <a:schemeClr val="tx1">
                    <a:lumMod val="75000"/>
                    <a:lumOff val="25000"/>
                  </a:schemeClr>
                </a:solidFill>
                <a:latin typeface="Roboto Light"/>
                <a:ea typeface="Roboto Light"/>
                <a:cs typeface="Roboto Light"/>
              </a:rPr>
              <a:t>Oberfläche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neue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Button für das </a:t>
            </a: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sowohl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Detailansicht</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vorher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Menü</a:t>
            </a:r>
            <a:r>
              <a:rPr lang="en-US" sz="1200" dirty="0">
                <a:solidFill>
                  <a:schemeClr val="tx1">
                    <a:lumMod val="75000"/>
                    <a:lumOff val="25000"/>
                  </a:schemeClr>
                </a:solidFill>
                <a:latin typeface="Roboto Light"/>
                <a:ea typeface="Roboto Light"/>
                <a:cs typeface="Roboto Light"/>
              </a:rPr>
              <a:t>, um die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später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423538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Achievements</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sowohl</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vorgefertigte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auch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selbst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erstellende</a:t>
            </a:r>
            <a:r>
              <a:rPr lang="en-US" sz="1200" b="1" dirty="0">
                <a:solidFill>
                  <a:schemeClr val="tx1">
                    <a:lumMod val="75000"/>
                    <a:lumOff val="25000"/>
                  </a:schemeClr>
                </a:solidFill>
                <a:latin typeface="Roboto Light"/>
                <a:ea typeface="Roboto Light"/>
                <a:cs typeface="Roboto Light"/>
              </a:rPr>
              <a:t> Achievements </a:t>
            </a:r>
            <a:r>
              <a:rPr lang="en-US" sz="1200" b="1" dirty="0" err="1">
                <a:solidFill>
                  <a:schemeClr val="tx1">
                    <a:lumMod val="75000"/>
                    <a:lumOff val="25000"/>
                  </a:schemeClr>
                </a:solidFill>
                <a:latin typeface="Roboto Light"/>
                <a:ea typeface="Roboto Light"/>
                <a:cs typeface="Roboto Light"/>
              </a:rPr>
              <a:t>zur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Verfügung</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haben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Motivation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erhöhen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einer</a:t>
            </a:r>
            <a:r>
              <a:rPr lang="en-US" sz="1200" dirty="0">
                <a:solidFill>
                  <a:schemeClr val="tx1">
                    <a:lumMod val="75000"/>
                    <a:lumOff val="25000"/>
                  </a:schemeClr>
                </a:solidFill>
                <a:latin typeface="Roboto Light"/>
                <a:ea typeface="Roboto Light"/>
                <a:cs typeface="Roboto Light"/>
              </a:rPr>
              <a:t> Achievements-</a:t>
            </a:r>
            <a:r>
              <a:rPr lang="en-US" sz="1200" dirty="0" err="1">
                <a:solidFill>
                  <a:schemeClr val="tx1">
                    <a:lumMod val="75000"/>
                    <a:lumOff val="25000"/>
                  </a:schemeClr>
                </a:solidFill>
                <a:latin typeface="Roboto Light"/>
                <a:ea typeface="Roboto Light"/>
                <a:cs typeface="Roboto Light"/>
              </a:rPr>
              <a:t>Seite</a:t>
            </a:r>
            <a:r>
              <a:rPr lang="en-US" sz="1200" dirty="0">
                <a:solidFill>
                  <a:schemeClr val="tx1">
                    <a:lumMod val="75000"/>
                    <a:lumOff val="25000"/>
                  </a:schemeClr>
                </a:solidFill>
                <a:latin typeface="Roboto Light"/>
                <a:ea typeface="Roboto Light"/>
                <a:cs typeface="Roboto Light"/>
              </a:rPr>
              <a:t>, in der </a:t>
            </a:r>
            <a:r>
              <a:rPr lang="en-US" sz="1200" dirty="0" err="1">
                <a:solidFill>
                  <a:schemeClr val="tx1">
                    <a:lumMod val="75000"/>
                    <a:lumOff val="25000"/>
                  </a:schemeClr>
                </a:solidFill>
                <a:latin typeface="Roboto Light"/>
                <a:ea typeface="Roboto Light"/>
                <a:cs typeface="Roboto Light"/>
              </a:rPr>
              <a:t>sowohl</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uns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festgelegte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eigene</a:t>
            </a:r>
            <a:r>
              <a:rPr lang="en-US" sz="1200" dirty="0">
                <a:solidFill>
                  <a:schemeClr val="tx1">
                    <a:lumMod val="75000"/>
                    <a:lumOff val="25000"/>
                  </a:schemeClr>
                </a:solidFill>
                <a:latin typeface="Roboto Light"/>
                <a:ea typeface="Roboto Light"/>
                <a:cs typeface="Roboto Light"/>
              </a:rPr>
              <a:t> Achievements </a:t>
            </a:r>
            <a:r>
              <a:rPr lang="en-US" sz="1200" dirty="0" err="1">
                <a:solidFill>
                  <a:schemeClr val="tx1">
                    <a:lumMod val="75000"/>
                    <a:lumOff val="25000"/>
                  </a:schemeClr>
                </a:solidFill>
                <a:latin typeface="Roboto Light"/>
                <a:ea typeface="Roboto Light"/>
                <a:cs typeface="Roboto Light"/>
              </a:rPr>
              <a:t>gepflegt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Beispiele</a:t>
            </a:r>
            <a:r>
              <a:rPr lang="en-US" sz="1200" dirty="0">
                <a:solidFill>
                  <a:schemeClr val="tx1">
                    <a:lumMod val="75000"/>
                    <a:lumOff val="25000"/>
                  </a:schemeClr>
                </a:solidFill>
                <a:latin typeface="Roboto Light"/>
                <a:ea typeface="Roboto Light"/>
                <a:cs typeface="Roboto Light"/>
              </a:rPr>
              <a:t> für Achievements: X </a:t>
            </a:r>
            <a:r>
              <a:rPr lang="en-US" sz="1200" dirty="0" err="1">
                <a:solidFill>
                  <a:schemeClr val="tx1">
                    <a:lumMod val="75000"/>
                    <a:lumOff val="25000"/>
                  </a:schemeClr>
                </a:solidFill>
                <a:latin typeface="Roboto Light"/>
                <a:ea typeface="Roboto Light"/>
                <a:cs typeface="Roboto Light"/>
              </a:rPr>
              <a:t>Wochen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nach</a:t>
            </a:r>
            <a:r>
              <a:rPr lang="en-US" sz="1200" dirty="0">
                <a:solidFill>
                  <a:schemeClr val="tx1">
                    <a:lumMod val="75000"/>
                    <a:lumOff val="25000"/>
                  </a:schemeClr>
                </a:solidFill>
                <a:latin typeface="Roboto Light"/>
                <a:ea typeface="Roboto Light"/>
                <a:cs typeface="Roboto Light"/>
              </a:rPr>
              <a:t> Plan </a:t>
            </a:r>
            <a:r>
              <a:rPr lang="en-US" sz="1200" dirty="0" err="1">
                <a:solidFill>
                  <a:schemeClr val="tx1">
                    <a:lumMod val="75000"/>
                    <a:lumOff val="25000"/>
                  </a:schemeClr>
                </a:solidFill>
                <a:latin typeface="Roboto Light"/>
                <a:ea typeface="Roboto Light"/>
                <a:cs typeface="Roboto Light"/>
              </a:rPr>
              <a:t>trainiert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Kraftsteigerung</a:t>
            </a:r>
            <a:r>
              <a:rPr lang="en-US" sz="1200" dirty="0">
                <a:solidFill>
                  <a:schemeClr val="tx1">
                    <a:lumMod val="75000"/>
                    <a:lumOff val="25000"/>
                  </a:schemeClr>
                </a:solidFill>
                <a:latin typeface="Roboto Light"/>
                <a:ea typeface="Roboto Light"/>
                <a:cs typeface="Roboto Light"/>
              </a:rPr>
              <a:t> um X % etc.</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445246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Anzeige</a:t>
            </a:r>
            <a:r>
              <a:rPr lang="en-US" altLang="en-US" sz="3600" b="1" dirty="0">
                <a:solidFill>
                  <a:schemeClr val="accent1"/>
                </a:solidFill>
                <a:latin typeface="Roboto"/>
                <a:ea typeface="Roboto"/>
                <a:cs typeface="Roboto"/>
              </a:rPr>
              <a:t> der </a:t>
            </a:r>
            <a:r>
              <a:rPr lang="en-US" altLang="en-US" sz="3600" b="1" dirty="0" err="1">
                <a:solidFill>
                  <a:schemeClr val="accent1"/>
                </a:solidFill>
                <a:latin typeface="Roboto"/>
                <a:ea typeface="Roboto"/>
                <a:cs typeface="Roboto"/>
              </a:rPr>
              <a:t>Kennzahlen</a:t>
            </a:r>
            <a:r>
              <a:rPr lang="en-US" altLang="en-US" sz="3600" b="1" dirty="0">
                <a:solidFill>
                  <a:schemeClr val="accent1"/>
                </a:solidFill>
                <a:latin typeface="Roboto"/>
                <a:ea typeface="Roboto"/>
                <a:cs typeface="Roboto"/>
              </a:rPr>
              <a:t> auf dem Dashboard</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gängige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Kennzahlen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meiner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Leistungen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sehen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Performance </a:t>
            </a:r>
            <a:r>
              <a:rPr lang="en-US" sz="1200" b="1" dirty="0" err="1">
                <a:solidFill>
                  <a:schemeClr val="tx1">
                    <a:lumMod val="75000"/>
                    <a:lumOff val="25000"/>
                  </a:schemeClr>
                </a:solidFill>
                <a:latin typeface="Roboto Light"/>
                <a:ea typeface="Roboto Light"/>
                <a:cs typeface="Roboto Light"/>
              </a:rPr>
              <a:t>besser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bewerten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Anzeigen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berechneten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Kennzahlen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den </a:t>
            </a:r>
            <a:r>
              <a:rPr lang="en-US" sz="1200" dirty="0" err="1">
                <a:solidFill>
                  <a:schemeClr val="tx1">
                    <a:lumMod val="75000"/>
                    <a:lumOff val="25000"/>
                  </a:schemeClr>
                </a:solidFill>
                <a:latin typeface="Roboto Light"/>
                <a:ea typeface="Roboto Light"/>
                <a:cs typeface="Roboto Light"/>
              </a:rPr>
              <a:t>Trainingswerten</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Benutzers</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Kraftsteigerung</a:t>
            </a:r>
            <a:r>
              <a:rPr lang="en-US" sz="1200" dirty="0">
                <a:solidFill>
                  <a:schemeClr val="tx1">
                    <a:lumMod val="75000"/>
                    <a:lumOff val="25000"/>
                  </a:schemeClr>
                </a:solidFill>
                <a:latin typeface="Roboto Light"/>
                <a:ea typeface="Roboto Light"/>
                <a:cs typeface="Roboto Light"/>
              </a:rPr>
              <a:t> in % </a:t>
            </a:r>
            <a:r>
              <a:rPr lang="en-US" sz="1200" dirty="0" err="1">
                <a:solidFill>
                  <a:schemeClr val="tx1">
                    <a:lumMod val="75000"/>
                    <a:lumOff val="25000"/>
                  </a:schemeClr>
                </a:solidFill>
                <a:latin typeface="Roboto Light"/>
                <a:ea typeface="Roboto Light"/>
                <a:cs typeface="Roboto Light"/>
              </a:rPr>
              <a:t>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Vergleich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letzten</a:t>
            </a:r>
            <a:r>
              <a:rPr lang="en-US" sz="1200" dirty="0">
                <a:solidFill>
                  <a:schemeClr val="tx1">
                    <a:lumMod val="75000"/>
                    <a:lumOff val="25000"/>
                  </a:schemeClr>
                </a:solidFill>
                <a:latin typeface="Roboto Light"/>
                <a:ea typeface="Roboto Light"/>
                <a:cs typeface="Roboto Light"/>
              </a:rPr>
              <a:t> Training, </a:t>
            </a:r>
            <a:r>
              <a:rPr lang="en-US" sz="1200" dirty="0" err="1">
                <a:solidFill>
                  <a:schemeClr val="tx1">
                    <a:lumMod val="75000"/>
                    <a:lumOff val="25000"/>
                  </a:schemeClr>
                </a:solidFill>
                <a:latin typeface="Roboto Light"/>
                <a:ea typeface="Roboto Light"/>
                <a:cs typeface="Roboto Light"/>
              </a:rPr>
              <a:t>letzten</a:t>
            </a:r>
            <a:r>
              <a:rPr lang="en-US" sz="1200" dirty="0">
                <a:solidFill>
                  <a:schemeClr val="tx1">
                    <a:lumMod val="75000"/>
                    <a:lumOff val="25000"/>
                  </a:schemeClr>
                </a:solidFill>
                <a:latin typeface="Roboto Light"/>
                <a:ea typeface="Roboto Light"/>
                <a:cs typeface="Roboto Light"/>
              </a:rPr>
              <a:t> Monat etc. </a:t>
            </a:r>
            <a:r>
              <a:rPr lang="en-US" sz="1200" dirty="0" err="1">
                <a:solidFill>
                  <a:schemeClr val="tx1">
                    <a:lumMod val="75000"/>
                    <a:lumOff val="25000"/>
                  </a:schemeClr>
                </a:solidFill>
                <a:latin typeface="Roboto Light"/>
                <a:ea typeface="Roboto Light"/>
                <a:cs typeface="Roboto Light"/>
              </a:rPr>
              <a:t>könnte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beispielsweise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Diagramm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umgesetzt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95094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Vergleichen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unterschiedlicher</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Sätze</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zwei</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Sätze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vergleichen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Möglichkeiten</a:t>
            </a:r>
            <a:r>
              <a:rPr lang="en-US" sz="1200" b="1" dirty="0">
                <a:solidFill>
                  <a:schemeClr val="tx1">
                    <a:lumMod val="75000"/>
                    <a:lumOff val="25000"/>
                  </a:schemeClr>
                </a:solidFill>
                <a:latin typeface="Roboto Light"/>
                <a:ea typeface="Roboto Light"/>
                <a:cs typeface="Roboto Light"/>
              </a:rPr>
              <a:t> optimal </a:t>
            </a:r>
            <a:r>
              <a:rPr lang="en-US" sz="1200" b="1" dirty="0" err="1">
                <a:solidFill>
                  <a:schemeClr val="tx1">
                    <a:lumMod val="75000"/>
                    <a:lumOff val="25000"/>
                  </a:schemeClr>
                </a:solidFill>
                <a:latin typeface="Roboto Light"/>
                <a:ea typeface="Roboto Light"/>
                <a:cs typeface="Roboto Light"/>
              </a:rPr>
              <a:t>nutzen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möglichen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Anzeige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bspw</a:t>
            </a:r>
            <a:r>
              <a:rPr lang="en-US" sz="1200" dirty="0">
                <a:solidFill>
                  <a:schemeClr val="tx1">
                    <a:lumMod val="75000"/>
                    <a:lumOff val="25000"/>
                  </a:schemeClr>
                </a:solidFill>
                <a:latin typeface="Roboto Light"/>
                <a:ea typeface="Roboto Light"/>
                <a:cs typeface="Roboto Light"/>
              </a:rPr>
              <a:t>. das 10 Rep-Max.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berechnen</a:t>
            </a:r>
            <a:r>
              <a:rPr lang="en-US" sz="1200" dirty="0">
                <a:solidFill>
                  <a:schemeClr val="tx1">
                    <a:lumMod val="75000"/>
                    <a:lumOff val="25000"/>
                  </a:schemeClr>
                </a:solidFill>
                <a:latin typeface="Roboto Light"/>
                <a:ea typeface="Roboto Light"/>
                <a:cs typeface="Roboto Light"/>
              </a:rPr>
              <a:t>, um </a:t>
            </a:r>
            <a:r>
              <a:rPr lang="en-US" sz="1200" dirty="0" err="1">
                <a:solidFill>
                  <a:schemeClr val="tx1">
                    <a:lumMod val="75000"/>
                    <a:lumOff val="25000"/>
                  </a:schemeClr>
                </a:solidFill>
                <a:latin typeface="Roboto Light"/>
                <a:ea typeface="Roboto Light"/>
                <a:cs typeface="Roboto Light"/>
              </a:rPr>
              <a:t>zwei</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Sätze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unterschiedlichem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Gewicht</a:t>
            </a:r>
            <a:r>
              <a:rPr lang="en-US" sz="1200" dirty="0">
                <a:solidFill>
                  <a:schemeClr val="tx1">
                    <a:lumMod val="75000"/>
                    <a:lumOff val="25000"/>
                  </a:schemeClr>
                </a:solidFill>
                <a:latin typeface="Roboto Light"/>
                <a:ea typeface="Roboto Light"/>
                <a:cs typeface="Roboto Light"/>
              </a:rPr>
              <a:t> und/</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Wiederholungen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besser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vergleichen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82074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FEB7BF2-0735-35F8-3A8F-FB15C0EEA0F1}"/>
              </a:ext>
            </a:extLst>
          </p:cNvPr>
          <p:cNvSpPr/>
          <p:nvPr/>
        </p:nvSpPr>
        <p:spPr>
          <a:xfrm flipV="1">
            <a:off x="3883025" y="5637213"/>
            <a:ext cx="4425950" cy="1220787"/>
          </a:xfrm>
          <a:custGeom>
            <a:avLst/>
            <a:gdLst>
              <a:gd name="connsiteX0" fmla="*/ 0 w 4426733"/>
              <a:gd name="connsiteY0" fmla="*/ 1221128 h 1221128"/>
              <a:gd name="connsiteX1" fmla="*/ 4426733 w 4426733"/>
              <a:gd name="connsiteY1" fmla="*/ 1221128 h 1221128"/>
              <a:gd name="connsiteX2" fmla="*/ 4415596 w 4426733"/>
              <a:gd name="connsiteY2" fmla="*/ 1000583 h 1221128"/>
              <a:gd name="connsiteX3" fmla="*/ 4085448 w 4426733"/>
              <a:gd name="connsiteY3" fmla="*/ 45028 h 1221128"/>
              <a:gd name="connsiteX4" fmla="*/ 4054037 w 4426733"/>
              <a:gd name="connsiteY4" fmla="*/ 0 h 1221128"/>
              <a:gd name="connsiteX5" fmla="*/ 372697 w 4426733"/>
              <a:gd name="connsiteY5" fmla="*/ 0 h 1221128"/>
              <a:gd name="connsiteX6" fmla="*/ 341285 w 4426733"/>
              <a:gd name="connsiteY6" fmla="*/ 45028 h 1221128"/>
              <a:gd name="connsiteX7" fmla="*/ 11136 w 4426733"/>
              <a:gd name="connsiteY7" fmla="*/ 1000583 h 1221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6733" h="1221128">
                <a:moveTo>
                  <a:pt x="0" y="1221128"/>
                </a:moveTo>
                <a:lnTo>
                  <a:pt x="4426733" y="1221128"/>
                </a:lnTo>
                <a:lnTo>
                  <a:pt x="4415596" y="1000583"/>
                </a:lnTo>
                <a:cubicBezTo>
                  <a:pt x="4380171" y="651755"/>
                  <a:pt x="4263755" y="326869"/>
                  <a:pt x="4085448" y="45028"/>
                </a:cubicBezTo>
                <a:lnTo>
                  <a:pt x="4054037" y="0"/>
                </a:lnTo>
                <a:lnTo>
                  <a:pt x="372697" y="0"/>
                </a:lnTo>
                <a:lnTo>
                  <a:pt x="341285" y="45028"/>
                </a:lnTo>
                <a:cubicBezTo>
                  <a:pt x="162978" y="326869"/>
                  <a:pt x="46562" y="651755"/>
                  <a:pt x="11136" y="1000583"/>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2" name="TextBox 3">
            <a:extLst>
              <a:ext uri="{FF2B5EF4-FFF2-40B4-BE49-F238E27FC236}">
                <a16:creationId xmlns:a16="http://schemas.microsoft.com/office/drawing/2014/main" id="{C9770897-8B97-603B-E8DC-49B741057ABC}"/>
              </a:ext>
            </a:extLst>
          </p:cNvPr>
          <p:cNvSpPr txBox="1">
            <a:spLocks noChangeArrowheads="1"/>
          </p:cNvSpPr>
          <p:nvPr/>
        </p:nvSpPr>
        <p:spPr bwMode="auto">
          <a:xfrm>
            <a:off x="4003675" y="937419"/>
            <a:ext cx="41846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spcBef>
                <a:spcPct val="0"/>
              </a:spcBef>
              <a:buFontTx/>
              <a:buNone/>
            </a:pPr>
            <a:r>
              <a:rPr lang="en-US" altLang="en-US" sz="3600" b="1" err="1">
                <a:solidFill>
                  <a:schemeClr val="accent1"/>
                </a:solidFill>
                <a:latin typeface="Roboto" panose="02000000000000000000" pitchFamily="2" charset="0"/>
                <a:ea typeface="Roboto" panose="02000000000000000000" pitchFamily="2" charset="0"/>
                <a:cs typeface="Roboto" panose="02000000000000000000" pitchFamily="2" charset="0"/>
              </a:rPr>
              <a:t>Objektive</a:t>
            </a:r>
            <a:endParaRPr lang="en-US" altLang="en-US" sz="36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ECD483FE-8B65-ED98-33D9-EEDE2EFB2EC5}"/>
              </a:ext>
            </a:extLst>
          </p:cNvPr>
          <p:cNvSpPr txBox="1"/>
          <p:nvPr/>
        </p:nvSpPr>
        <p:spPr>
          <a:xfrm>
            <a:off x="2703879" y="1333500"/>
            <a:ext cx="6127750" cy="390525"/>
          </a:xfrm>
          <a:prstGeom prst="rect">
            <a:avLst/>
          </a:prstGeom>
          <a:noFill/>
        </p:spPr>
        <p:txBody>
          <a:bodyPr lIns="0" tIns="0" rIns="0" bIns="0"/>
          <a:lstStyle/>
          <a:p>
            <a:pPr algn="ctr" eaLnBrk="1" fontAlgn="auto" hangingPunct="1">
              <a:spcBef>
                <a:spcPts val="0"/>
              </a:spcBef>
              <a:spcAft>
                <a:spcPts val="0"/>
              </a:spcAft>
              <a:defRPr/>
            </a:pPr>
            <a:endParaRPr lang="en-US" sz="12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6" name="Freeform 5">
            <a:extLst>
              <a:ext uri="{FF2B5EF4-FFF2-40B4-BE49-F238E27FC236}">
                <a16:creationId xmlns:a16="http://schemas.microsoft.com/office/drawing/2014/main" id="{342BAB01-BF90-E100-3C75-A00D18253E35}"/>
              </a:ext>
            </a:extLst>
          </p:cNvPr>
          <p:cNvSpPr/>
          <p:nvPr/>
        </p:nvSpPr>
        <p:spPr>
          <a:xfrm>
            <a:off x="3883025" y="3429000"/>
            <a:ext cx="4425950" cy="2208213"/>
          </a:xfrm>
          <a:custGeom>
            <a:avLst/>
            <a:gdLst>
              <a:gd name="connsiteX0" fmla="*/ 2213366 w 4426733"/>
              <a:gd name="connsiteY0" fmla="*/ 0 h 2207870"/>
              <a:gd name="connsiteX1" fmla="*/ 4415596 w 4426733"/>
              <a:gd name="connsiteY1" fmla="*/ 1987325 h 2207870"/>
              <a:gd name="connsiteX2" fmla="*/ 4426733 w 4426733"/>
              <a:gd name="connsiteY2" fmla="*/ 2207870 h 2207870"/>
              <a:gd name="connsiteX3" fmla="*/ 0 w 4426733"/>
              <a:gd name="connsiteY3" fmla="*/ 2207870 h 2207870"/>
              <a:gd name="connsiteX4" fmla="*/ 11136 w 4426733"/>
              <a:gd name="connsiteY4" fmla="*/ 1987325 h 2207870"/>
              <a:gd name="connsiteX5" fmla="*/ 2213366 w 4426733"/>
              <a:gd name="connsiteY5" fmla="*/ 0 h 220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733" h="2207870">
                <a:moveTo>
                  <a:pt x="2213366" y="0"/>
                </a:moveTo>
                <a:cubicBezTo>
                  <a:pt x="3359526" y="0"/>
                  <a:pt x="4302235" y="871074"/>
                  <a:pt x="4415596" y="1987325"/>
                </a:cubicBezTo>
                <a:lnTo>
                  <a:pt x="4426733" y="2207870"/>
                </a:lnTo>
                <a:lnTo>
                  <a:pt x="0" y="2207870"/>
                </a:lnTo>
                <a:lnTo>
                  <a:pt x="11136" y="1987325"/>
                </a:lnTo>
                <a:cubicBezTo>
                  <a:pt x="124498" y="871074"/>
                  <a:pt x="1067207" y="0"/>
                  <a:pt x="22133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6">
            <a:extLst>
              <a:ext uri="{FF2B5EF4-FFF2-40B4-BE49-F238E27FC236}">
                <a16:creationId xmlns:a16="http://schemas.microsoft.com/office/drawing/2014/main" id="{87161C4D-60E5-9A41-71C4-CF240A1A7D57}"/>
              </a:ext>
            </a:extLst>
          </p:cNvPr>
          <p:cNvSpPr/>
          <p:nvPr/>
        </p:nvSpPr>
        <p:spPr>
          <a:xfrm>
            <a:off x="4303713" y="3851275"/>
            <a:ext cx="3584575" cy="3006725"/>
          </a:xfrm>
          <a:custGeom>
            <a:avLst/>
            <a:gdLst>
              <a:gd name="connsiteX0" fmla="*/ 1792147 w 3584294"/>
              <a:gd name="connsiteY0" fmla="*/ 0 h 3007487"/>
              <a:gd name="connsiteX1" fmla="*/ 3584294 w 3584294"/>
              <a:gd name="connsiteY1" fmla="*/ 1792146 h 3007487"/>
              <a:gd name="connsiteX2" fmla="*/ 3175055 w 3584294"/>
              <a:gd name="connsiteY2" fmla="*/ 2932118 h 3007487"/>
              <a:gd name="connsiteX3" fmla="*/ 3106554 w 3584294"/>
              <a:gd name="connsiteY3" fmla="*/ 3007487 h 3007487"/>
              <a:gd name="connsiteX4" fmla="*/ 477740 w 3584294"/>
              <a:gd name="connsiteY4" fmla="*/ 3007487 h 3007487"/>
              <a:gd name="connsiteX5" fmla="*/ 409240 w 3584294"/>
              <a:gd name="connsiteY5" fmla="*/ 2932118 h 3007487"/>
              <a:gd name="connsiteX6" fmla="*/ 0 w 3584294"/>
              <a:gd name="connsiteY6" fmla="*/ 1792146 h 3007487"/>
              <a:gd name="connsiteX7" fmla="*/ 1792147 w 3584294"/>
              <a:gd name="connsiteY7" fmla="*/ 0 h 300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4294" h="3007487">
                <a:moveTo>
                  <a:pt x="1792147" y="0"/>
                </a:moveTo>
                <a:cubicBezTo>
                  <a:pt x="2781922" y="0"/>
                  <a:pt x="3584294" y="802371"/>
                  <a:pt x="3584294" y="1792146"/>
                </a:cubicBezTo>
                <a:cubicBezTo>
                  <a:pt x="3584294" y="2225173"/>
                  <a:pt x="3430715" y="2622329"/>
                  <a:pt x="3175055" y="2932118"/>
                </a:cubicBezTo>
                <a:lnTo>
                  <a:pt x="3106554" y="3007487"/>
                </a:lnTo>
                <a:lnTo>
                  <a:pt x="477740" y="3007487"/>
                </a:lnTo>
                <a:lnTo>
                  <a:pt x="409240" y="2932118"/>
                </a:lnTo>
                <a:cubicBezTo>
                  <a:pt x="153579" y="2622329"/>
                  <a:pt x="0" y="2225173"/>
                  <a:pt x="0" y="1792146"/>
                </a:cubicBezTo>
                <a:cubicBezTo>
                  <a:pt x="0" y="802371"/>
                  <a:pt x="802372" y="0"/>
                  <a:pt x="1792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66" name="TextBox 7">
            <a:extLst>
              <a:ext uri="{FF2B5EF4-FFF2-40B4-BE49-F238E27FC236}">
                <a16:creationId xmlns:a16="http://schemas.microsoft.com/office/drawing/2014/main" id="{8704F0FE-3BEA-8C5A-3A46-07D671E63AA9}"/>
              </a:ext>
            </a:extLst>
          </p:cNvPr>
          <p:cNvSpPr>
            <a:spLocks noChangeArrowheads="1"/>
          </p:cNvSpPr>
          <p:nvPr/>
        </p:nvSpPr>
        <p:spPr bwMode="auto">
          <a:xfrm>
            <a:off x="8008938" y="4733925"/>
            <a:ext cx="3573462" cy="5159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Effizientes</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Zeitmanagement</a:t>
            </a:r>
            <a:endPar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367" name="TextBox 8">
            <a:extLst>
              <a:ext uri="{FF2B5EF4-FFF2-40B4-BE49-F238E27FC236}">
                <a16:creationId xmlns:a16="http://schemas.microsoft.com/office/drawing/2014/main" id="{31C8700D-15A3-E0EF-0E71-FE48CC5B0228}"/>
              </a:ext>
            </a:extLst>
          </p:cNvPr>
          <p:cNvSpPr>
            <a:spLocks noChangeArrowheads="1"/>
          </p:cNvSpPr>
          <p:nvPr/>
        </p:nvSpPr>
        <p:spPr bwMode="auto">
          <a:xfrm>
            <a:off x="609600" y="4733925"/>
            <a:ext cx="3573463" cy="5159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Engagiertes</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und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motiviertes</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Team</a:t>
            </a:r>
          </a:p>
        </p:txBody>
      </p:sp>
      <p:sp>
        <p:nvSpPr>
          <p:cNvPr id="15368" name="TextBox 9">
            <a:extLst>
              <a:ext uri="{FF2B5EF4-FFF2-40B4-BE49-F238E27FC236}">
                <a16:creationId xmlns:a16="http://schemas.microsoft.com/office/drawing/2014/main" id="{72AAC350-65FC-320A-F754-D38F6E9807B5}"/>
              </a:ext>
            </a:extLst>
          </p:cNvPr>
          <p:cNvSpPr>
            <a:spLocks noChangeArrowheads="1"/>
          </p:cNvSpPr>
          <p:nvPr/>
        </p:nvSpPr>
        <p:spPr bwMode="auto">
          <a:xfrm>
            <a:off x="7554913" y="3867150"/>
            <a:ext cx="3573462" cy="5159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Einzigartiges</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Marketing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Konzept</a:t>
            </a:r>
            <a:endPar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369" name="TextBox 10">
            <a:extLst>
              <a:ext uri="{FF2B5EF4-FFF2-40B4-BE49-F238E27FC236}">
                <a16:creationId xmlns:a16="http://schemas.microsoft.com/office/drawing/2014/main" id="{BCA0E477-9DAB-07E8-20D4-92FE6E780114}"/>
              </a:ext>
            </a:extLst>
          </p:cNvPr>
          <p:cNvSpPr>
            <a:spLocks noChangeArrowheads="1"/>
          </p:cNvSpPr>
          <p:nvPr/>
        </p:nvSpPr>
        <p:spPr bwMode="auto">
          <a:xfrm>
            <a:off x="1063625" y="3867150"/>
            <a:ext cx="3573463" cy="5159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User Test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Prozess</a:t>
            </a:r>
            <a:endPar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370" name="TextBox 11">
            <a:extLst>
              <a:ext uri="{FF2B5EF4-FFF2-40B4-BE49-F238E27FC236}">
                <a16:creationId xmlns:a16="http://schemas.microsoft.com/office/drawing/2014/main" id="{67AE3AE1-A649-88E1-FFDE-645C0D4F733D}"/>
              </a:ext>
            </a:extLst>
          </p:cNvPr>
          <p:cNvSpPr>
            <a:spLocks noChangeArrowheads="1"/>
          </p:cNvSpPr>
          <p:nvPr/>
        </p:nvSpPr>
        <p:spPr bwMode="auto">
          <a:xfrm>
            <a:off x="2095500" y="3121025"/>
            <a:ext cx="3573463" cy="517525"/>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Das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beste</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Nutzererlebnis</a:t>
            </a:r>
            <a:endPar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5371" name="TextBox 12">
            <a:extLst>
              <a:ext uri="{FF2B5EF4-FFF2-40B4-BE49-F238E27FC236}">
                <a16:creationId xmlns:a16="http://schemas.microsoft.com/office/drawing/2014/main" id="{3D710B2D-9D93-B439-5D0A-A59F99F6B03E}"/>
              </a:ext>
            </a:extLst>
          </p:cNvPr>
          <p:cNvSpPr>
            <a:spLocks noChangeArrowheads="1"/>
          </p:cNvSpPr>
          <p:nvPr/>
        </p:nvSpPr>
        <p:spPr bwMode="auto">
          <a:xfrm>
            <a:off x="6523038" y="3121025"/>
            <a:ext cx="3573462" cy="517525"/>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Performance</a:t>
            </a:r>
          </a:p>
        </p:txBody>
      </p:sp>
      <p:sp>
        <p:nvSpPr>
          <p:cNvPr id="15372" name="TextBox 13">
            <a:extLst>
              <a:ext uri="{FF2B5EF4-FFF2-40B4-BE49-F238E27FC236}">
                <a16:creationId xmlns:a16="http://schemas.microsoft.com/office/drawing/2014/main" id="{8E27544A-CCD4-D718-D135-1C6ACBCF926B}"/>
              </a:ext>
            </a:extLst>
          </p:cNvPr>
          <p:cNvSpPr>
            <a:spLocks noChangeArrowheads="1"/>
          </p:cNvSpPr>
          <p:nvPr/>
        </p:nvSpPr>
        <p:spPr bwMode="auto">
          <a:xfrm>
            <a:off x="3724275" y="2298700"/>
            <a:ext cx="4754563" cy="515938"/>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t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Ein </a:t>
            </a:r>
            <a:r>
              <a:rPr lang="en-US" altLang="en-US" sz="1600" b="1" err="1">
                <a:solidFill>
                  <a:schemeClr val="bg1"/>
                </a:solidFill>
                <a:latin typeface="Roboto" panose="02000000000000000000" pitchFamily="2" charset="0"/>
                <a:ea typeface="Roboto" panose="02000000000000000000" pitchFamily="2" charset="0"/>
                <a:cs typeface="Roboto" panose="02000000000000000000" pitchFamily="2" charset="0"/>
              </a:rPr>
              <a:t>marktreifer</a:t>
            </a:r>
            <a:r>
              <a:rPr lang="en-US" altLang="en-US" sz="1600" b="1">
                <a:solidFill>
                  <a:schemeClr val="bg1"/>
                </a:solidFill>
                <a:latin typeface="Roboto" panose="02000000000000000000" pitchFamily="2" charset="0"/>
                <a:ea typeface="Roboto" panose="02000000000000000000" pitchFamily="2" charset="0"/>
                <a:cs typeface="Roboto" panose="02000000000000000000" pitchFamily="2" charset="0"/>
              </a:rPr>
              <a:t> MVP</a:t>
            </a:r>
          </a:p>
        </p:txBody>
      </p:sp>
      <p:sp>
        <p:nvSpPr>
          <p:cNvPr id="15" name="Teardrop 14">
            <a:extLst>
              <a:ext uri="{FF2B5EF4-FFF2-40B4-BE49-F238E27FC236}">
                <a16:creationId xmlns:a16="http://schemas.microsoft.com/office/drawing/2014/main" id="{F9BFBE35-A76E-1E5B-8068-555A70C068B4}"/>
              </a:ext>
            </a:extLst>
          </p:cNvPr>
          <p:cNvSpPr/>
          <p:nvPr/>
        </p:nvSpPr>
        <p:spPr>
          <a:xfrm rot="16200000">
            <a:off x="10484644" y="980282"/>
            <a:ext cx="1098550" cy="109696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Pie 15">
            <a:extLst>
              <a:ext uri="{FF2B5EF4-FFF2-40B4-BE49-F238E27FC236}">
                <a16:creationId xmlns:a16="http://schemas.microsoft.com/office/drawing/2014/main" id="{1A784BB4-0C66-5751-844D-920BE3076204}"/>
              </a:ext>
            </a:extLst>
          </p:cNvPr>
          <p:cNvSpPr/>
          <p:nvPr/>
        </p:nvSpPr>
        <p:spPr>
          <a:xfrm rot="10800000" flipV="1">
            <a:off x="-311150" y="338138"/>
            <a:ext cx="1268413" cy="1270000"/>
          </a:xfrm>
          <a:prstGeom prst="pie">
            <a:avLst>
              <a:gd name="adj1" fmla="val 5416310"/>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Picture Placeholder 24">
            <a:extLst>
              <a:ext uri="{FF2B5EF4-FFF2-40B4-BE49-F238E27FC236}">
                <a16:creationId xmlns:a16="http://schemas.microsoft.com/office/drawing/2014/main" id="{5C085E88-3309-2071-BAA3-D370A917C3D2}"/>
              </a:ext>
            </a:extLst>
          </p:cNvPr>
          <p:cNvSpPr>
            <a:spLocks noGrp="1"/>
          </p:cNvSpPr>
          <p:nvPr>
            <p:ph type="pic" sz="quarter" idx="10"/>
          </p:nvPr>
        </p:nvSpPr>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a:t>
            </a:r>
            <a:r>
              <a:rPr lang="en-US" altLang="en-US" sz="3600" b="1" dirty="0" err="1">
                <a:solidFill>
                  <a:schemeClr val="accent1"/>
                </a:solidFill>
                <a:latin typeface="Roboto"/>
                <a:ea typeface="Roboto"/>
                <a:cs typeface="Roboto"/>
              </a:rPr>
              <a:t>Trainingsplan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generieren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die </a:t>
            </a:r>
            <a:r>
              <a:rPr lang="en-US" sz="1200" b="1" dirty="0" err="1">
                <a:solidFill>
                  <a:schemeClr val="tx1">
                    <a:lumMod val="75000"/>
                    <a:lumOff val="25000"/>
                  </a:schemeClr>
                </a:solidFill>
                <a:latin typeface="Roboto Light"/>
                <a:ea typeface="Roboto Light"/>
                <a:cs typeface="Roboto Light"/>
              </a:rPr>
              <a:t>Möglichkeit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einen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personalisierten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Trainingsplan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erstellen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lassen</a:t>
            </a:r>
            <a:r>
              <a:rPr lang="en-US" sz="1200" b="1" dirty="0">
                <a:solidFill>
                  <a:schemeClr val="tx1">
                    <a:lumMod val="75000"/>
                    <a:lumOff val="25000"/>
                  </a:schemeClr>
                </a:solidFill>
                <a:latin typeface="Roboto Light"/>
                <a:ea typeface="Roboto Light"/>
                <a:cs typeface="Roboto Light"/>
              </a:rPr>
              <a:t>, da ich </a:t>
            </a:r>
            <a:r>
              <a:rPr lang="en-US" sz="1200" b="1" dirty="0" err="1">
                <a:solidFill>
                  <a:schemeClr val="tx1">
                    <a:lumMod val="75000"/>
                    <a:lumOff val="25000"/>
                  </a:schemeClr>
                </a:solidFill>
                <a:latin typeface="Roboto Light"/>
                <a:ea typeface="Roboto Light"/>
                <a:cs typeface="Roboto Light"/>
              </a:rPr>
              <a:t>noch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nicht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viel</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Ahnung</a:t>
            </a:r>
            <a:r>
              <a:rPr lang="en-US" sz="1200" b="1" dirty="0">
                <a:solidFill>
                  <a:schemeClr val="tx1">
                    <a:lumMod val="75000"/>
                    <a:lumOff val="25000"/>
                  </a:schemeClr>
                </a:solidFill>
                <a:latin typeface="Roboto Light"/>
                <a:ea typeface="Roboto Light"/>
                <a:cs typeface="Roboto Light"/>
              </a:rPr>
              <a:t> von dem Thema </a:t>
            </a:r>
            <a:r>
              <a:rPr lang="en-US" sz="1200" b="1" dirty="0" err="1">
                <a:solidFill>
                  <a:schemeClr val="tx1">
                    <a:lumMod val="75000"/>
                    <a:lumOff val="25000"/>
                  </a:schemeClr>
                </a:solidFill>
                <a:latin typeface="Roboto Light"/>
                <a:ea typeface="Roboto Light"/>
                <a:cs typeface="Roboto Light"/>
              </a:rPr>
              <a:t>habe</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Möglichkeit</a:t>
            </a:r>
            <a:r>
              <a:rPr lang="en-US" sz="1200" dirty="0">
                <a:solidFill>
                  <a:schemeClr val="tx1">
                    <a:lumMod val="75000"/>
                    <a:lumOff val="25000"/>
                  </a:schemeClr>
                </a:solidFill>
                <a:latin typeface="Roboto Light"/>
                <a:ea typeface="Roboto Light"/>
                <a:cs typeface="Roboto Light"/>
              </a:rPr>
              <a:t> auf der </a:t>
            </a:r>
            <a:r>
              <a:rPr lang="en-US" sz="1200" dirty="0" err="1">
                <a:solidFill>
                  <a:schemeClr val="tx1">
                    <a:lumMod val="75000"/>
                    <a:lumOff val="25000"/>
                  </a:schemeClr>
                </a:solidFill>
                <a:latin typeface="Roboto Light"/>
                <a:ea typeface="Roboto Light"/>
                <a:cs typeface="Roboto Light"/>
              </a:rPr>
              <a:t>Oberfläche</a:t>
            </a:r>
            <a:r>
              <a:rPr lang="en-US" sz="1200" dirty="0">
                <a:solidFill>
                  <a:schemeClr val="tx1">
                    <a:lumMod val="75000"/>
                    <a:lumOff val="25000"/>
                  </a:schemeClr>
                </a:solidFill>
                <a:latin typeface="Roboto Light"/>
                <a:ea typeface="Roboto Light"/>
                <a:cs typeface="Roboto Light"/>
              </a:rPr>
              <a:t> den </a:t>
            </a:r>
            <a:r>
              <a:rPr lang="en-US" sz="1200" dirty="0" err="1">
                <a:solidFill>
                  <a:schemeClr val="tx1">
                    <a:lumMod val="75000"/>
                    <a:lumOff val="25000"/>
                  </a:schemeClr>
                </a:solidFill>
                <a:latin typeface="Roboto Light"/>
                <a:ea typeface="Roboto Light"/>
                <a:cs typeface="Roboto Light"/>
              </a:rPr>
              <a:t>Trainingsplan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Planerstellung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generieren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lassen</a:t>
            </a:r>
            <a:r>
              <a:rPr lang="en-US" sz="1200"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812136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Frontend: Social Space</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sozialen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Bereich</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mit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anderen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interagieren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Seite</a:t>
            </a:r>
            <a:r>
              <a:rPr lang="en-US" sz="1200" dirty="0">
                <a:solidFill>
                  <a:schemeClr val="tx1">
                    <a:lumMod val="75000"/>
                    <a:lumOff val="25000"/>
                  </a:schemeClr>
                </a:solidFill>
                <a:latin typeface="Roboto Light"/>
                <a:ea typeface="Roboto Light"/>
                <a:cs typeface="Roboto Light"/>
              </a:rPr>
              <a:t>, auf der </a:t>
            </a:r>
            <a:r>
              <a:rPr lang="en-US" sz="1200" dirty="0" err="1">
                <a:solidFill>
                  <a:schemeClr val="tx1">
                    <a:lumMod val="75000"/>
                    <a:lumOff val="25000"/>
                  </a:schemeClr>
                </a:solidFill>
                <a:latin typeface="Roboto Light"/>
                <a:ea typeface="Roboto Light"/>
                <a:cs typeface="Roboto Light"/>
              </a:rPr>
              <a:t>beispielsweise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anderen</a:t>
            </a:r>
            <a:r>
              <a:rPr lang="en-US" sz="1200" dirty="0">
                <a:solidFill>
                  <a:schemeClr val="tx1">
                    <a:lumMod val="75000"/>
                    <a:lumOff val="25000"/>
                  </a:schemeClr>
                </a:solidFill>
                <a:latin typeface="Roboto Light"/>
                <a:ea typeface="Roboto Light"/>
                <a:cs typeface="Roboto Light"/>
              </a:rPr>
              <a:t> App-</a:t>
            </a:r>
            <a:r>
              <a:rPr lang="en-US" sz="1200" dirty="0" err="1">
                <a:solidFill>
                  <a:schemeClr val="tx1">
                    <a:lumMod val="75000"/>
                    <a:lumOff val="25000"/>
                  </a:schemeClr>
                </a:solidFill>
                <a:latin typeface="Roboto Light"/>
                <a:ea typeface="Roboto Light"/>
                <a:cs typeface="Roboto Light"/>
              </a:rPr>
              <a:t>Benutzern</a:t>
            </a:r>
            <a:r>
              <a:rPr lang="en-US" sz="1200" dirty="0">
                <a:solidFill>
                  <a:schemeClr val="tx1">
                    <a:lumMod val="75000"/>
                    <a:lumOff val="25000"/>
                  </a:schemeClr>
                </a:solidFill>
                <a:latin typeface="Roboto Light"/>
                <a:ea typeface="Roboto Light"/>
                <a:cs typeface="Roboto Light"/>
              </a:rPr>
              <a:t> private Chats </a:t>
            </a:r>
            <a:r>
              <a:rPr lang="en-US" sz="1200" dirty="0" err="1">
                <a:solidFill>
                  <a:schemeClr val="tx1">
                    <a:lumMod val="75000"/>
                    <a:lumOff val="25000"/>
                  </a:schemeClr>
                </a:solidFill>
                <a:latin typeface="Roboto Light"/>
                <a:ea typeface="Roboto Light"/>
                <a:cs typeface="Roboto Light"/>
              </a:rPr>
              <a:t>durchgeführt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öffentliche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Diskussionen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Beiträge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Achievements </a:t>
            </a:r>
            <a:r>
              <a:rPr lang="en-US" sz="1200" dirty="0" err="1">
                <a:solidFill>
                  <a:schemeClr val="tx1">
                    <a:lumMod val="75000"/>
                    <a:lumOff val="25000"/>
                  </a:schemeClr>
                </a:solidFill>
                <a:latin typeface="Roboto Light"/>
                <a:ea typeface="Roboto Light"/>
                <a:cs typeface="Roboto Light"/>
              </a:rPr>
              <a:t>geteilt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r>
              <a:rPr lang="en-US" sz="1200"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28029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Backend: </a:t>
            </a:r>
            <a:r>
              <a:rPr lang="en-US" altLang="en-US" sz="3600" b="1" err="1">
                <a:solidFill>
                  <a:schemeClr val="accent1"/>
                </a:solidFill>
                <a:latin typeface="Roboto"/>
                <a:ea typeface="Roboto"/>
                <a:cs typeface="Roboto"/>
              </a:rPr>
              <a:t>Loginpage</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Loginpage</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mich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mithilfe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meines</a:t>
            </a:r>
            <a:r>
              <a:rPr lang="en-US" sz="1200" b="1" dirty="0">
                <a:solidFill>
                  <a:schemeClr val="tx1">
                    <a:lumMod val="75000"/>
                    <a:lumOff val="25000"/>
                  </a:schemeClr>
                </a:solidFill>
                <a:latin typeface="Roboto Light"/>
                <a:ea typeface="Roboto Light"/>
                <a:cs typeface="Roboto Light"/>
              </a:rPr>
              <a:t> Google Accounts </a:t>
            </a:r>
            <a:r>
              <a:rPr lang="en-US" sz="1200" b="1" dirty="0" err="1">
                <a:solidFill>
                  <a:schemeClr val="tx1">
                    <a:lumMod val="75000"/>
                    <a:lumOff val="25000"/>
                  </a:schemeClr>
                </a:solidFill>
                <a:latin typeface="Roboto Light"/>
                <a:ea typeface="Roboto Light"/>
                <a:cs typeface="Roboto Light"/>
              </a:rPr>
              <a:t>anmelden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sodass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Daten </a:t>
            </a:r>
            <a:r>
              <a:rPr lang="en-US" sz="1200" b="1" dirty="0" err="1">
                <a:solidFill>
                  <a:schemeClr val="tx1">
                    <a:lumMod val="75000"/>
                    <a:lumOff val="25000"/>
                  </a:schemeClr>
                </a:solidFill>
                <a:latin typeface="Roboto Light"/>
                <a:ea typeface="Roboto Light"/>
                <a:cs typeface="Roboto Light"/>
              </a:rPr>
              <a:t>vor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anderen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Personen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geschützt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sind</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Es </a:t>
            </a:r>
            <a:r>
              <a:rPr lang="en-US" sz="1200" dirty="0" err="1">
                <a:solidFill>
                  <a:schemeClr val="tx1">
                    <a:lumMod val="75000"/>
                    <a:lumOff val="25000"/>
                  </a:schemeClr>
                </a:solidFill>
                <a:latin typeface="Roboto Light"/>
                <a:ea typeface="Roboto Light"/>
                <a:cs typeface="Roboto Light"/>
              </a:rPr>
              <a:t>wurden</a:t>
            </a:r>
            <a:r>
              <a:rPr lang="en-US" sz="1200" dirty="0">
                <a:solidFill>
                  <a:schemeClr val="tx1">
                    <a:lumMod val="75000"/>
                    <a:lumOff val="25000"/>
                  </a:schemeClr>
                </a:solidFill>
                <a:latin typeface="Roboto Light"/>
                <a:ea typeface="Roboto Light"/>
                <a:cs typeface="Roboto Light"/>
              </a:rPr>
              <a:t> alle </a:t>
            </a:r>
            <a:r>
              <a:rPr lang="en-US" sz="1200" dirty="0" err="1">
                <a:solidFill>
                  <a:schemeClr val="tx1">
                    <a:lumMod val="75000"/>
                    <a:lumOff val="25000"/>
                  </a:schemeClr>
                </a:solidFill>
                <a:latin typeface="Roboto Light"/>
                <a:ea typeface="Roboto Light"/>
                <a:cs typeface="Roboto Light"/>
              </a:rPr>
              <a:t>benötigten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Funktionalitäten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implementiert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sodass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Anmelden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mithilfe</a:t>
            </a:r>
            <a:r>
              <a:rPr lang="en-US" sz="1200" dirty="0">
                <a:solidFill>
                  <a:schemeClr val="tx1">
                    <a:lumMod val="75000"/>
                    <a:lumOff val="25000"/>
                  </a:schemeClr>
                </a:solidFill>
                <a:latin typeface="Roboto Light"/>
                <a:ea typeface="Roboto Light"/>
                <a:cs typeface="Roboto Light"/>
              </a:rPr>
              <a:t> des Google Accounts </a:t>
            </a:r>
            <a:r>
              <a:rPr lang="en-US" sz="1200" dirty="0" err="1">
                <a:solidFill>
                  <a:schemeClr val="tx1">
                    <a:lumMod val="75000"/>
                    <a:lumOff val="25000"/>
                  </a:schemeClr>
                </a:solidFill>
                <a:latin typeface="Roboto Light"/>
                <a:ea typeface="Roboto Light"/>
                <a:cs typeface="Roboto Light"/>
              </a:rPr>
              <a:t>möglich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ist</a:t>
            </a: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77699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Trainingsstand</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tracken</a:t>
            </a:r>
            <a:r>
              <a:rPr lang="en-US" altLang="en-US" sz="3600" b="1" dirty="0">
                <a:solidFill>
                  <a:schemeClr val="accent1"/>
                </a:solidFill>
                <a:latin typeface="Roboto"/>
                <a:ea typeface="Roboto"/>
                <a:cs typeface="Roboto"/>
              </a:rPr>
              <a:t> (erst </a:t>
            </a:r>
            <a:r>
              <a:rPr lang="en-US" altLang="en-US" sz="3600" b="1" dirty="0" err="1">
                <a:solidFill>
                  <a:schemeClr val="accent1"/>
                </a:solidFill>
                <a:latin typeface="Roboto"/>
                <a:ea typeface="Roboto"/>
                <a:cs typeface="Roboto"/>
              </a:rPr>
              <a:t>später</a:t>
            </a:r>
            <a:r>
              <a:rPr lang="en-US" altLang="en-US" sz="3600" b="1" dirty="0">
                <a:solidFill>
                  <a:schemeClr val="accent1"/>
                </a:solidFill>
                <a:latin typeface="Roboto"/>
                <a:ea typeface="Roboto"/>
                <a:cs typeface="Roboto"/>
              </a:rPr>
              <a:t>)</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ea typeface="+mn-lt"/>
                <a:cs typeface="+mn-lt"/>
              </a:rPr>
              <a:t>Ich </a:t>
            </a:r>
            <a:r>
              <a:rPr lang="en-US" sz="1200" b="1" err="1">
                <a:solidFill>
                  <a:schemeClr val="tx1">
                    <a:lumMod val="75000"/>
                    <a:lumOff val="25000"/>
                  </a:schemeClr>
                </a:solidFill>
                <a:ea typeface="+mn-lt"/>
                <a:cs typeface="+mn-lt"/>
              </a:rPr>
              <a:t>als</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Benutzer</a:t>
            </a:r>
            <a:r>
              <a:rPr lang="en-US" sz="1200" b="1">
                <a:solidFill>
                  <a:schemeClr val="tx1">
                    <a:lumMod val="75000"/>
                    <a:lumOff val="25000"/>
                  </a:schemeClr>
                </a:solidFill>
                <a:ea typeface="+mn-lt"/>
                <a:cs typeface="+mn-lt"/>
              </a:rPr>
              <a:t> der App </a:t>
            </a:r>
            <a:r>
              <a:rPr lang="en-US" sz="1200" b="1" err="1">
                <a:solidFill>
                  <a:schemeClr val="tx1">
                    <a:lumMod val="75000"/>
                    <a:lumOff val="25000"/>
                  </a:schemeClr>
                </a:solidFill>
                <a:ea typeface="+mn-lt"/>
                <a:cs typeface="+mn-lt"/>
              </a:rPr>
              <a:t>würde</a:t>
            </a:r>
            <a:r>
              <a:rPr lang="en-US" sz="1200" b="1">
                <a:solidFill>
                  <a:schemeClr val="tx1">
                    <a:lumMod val="75000"/>
                    <a:lumOff val="25000"/>
                  </a:schemeClr>
                </a:solidFill>
                <a:ea typeface="+mn-lt"/>
                <a:cs typeface="+mn-lt"/>
              </a:rPr>
              <a:t> gerne </a:t>
            </a:r>
            <a:r>
              <a:rPr lang="en-US" sz="1200" b="1" err="1">
                <a:solidFill>
                  <a:schemeClr val="tx1">
                    <a:lumMod val="75000"/>
                    <a:lumOff val="25000"/>
                  </a:schemeClr>
                </a:solidFill>
                <a:ea typeface="+mn-lt"/>
                <a:cs typeface="+mn-lt"/>
              </a:rPr>
              <a:t>meinen</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Trainingsstand</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tracken</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können</a:t>
            </a:r>
            <a:r>
              <a:rPr lang="en-US" sz="1200" b="1">
                <a:solidFill>
                  <a:schemeClr val="tx1">
                    <a:lumMod val="75000"/>
                    <a:lumOff val="25000"/>
                  </a:schemeClr>
                </a:solidFill>
                <a:ea typeface="+mn-lt"/>
                <a:cs typeface="+mn-lt"/>
              </a:rPr>
              <a:t>, um </a:t>
            </a:r>
            <a:r>
              <a:rPr lang="en-US" sz="1200" b="1" err="1">
                <a:solidFill>
                  <a:schemeClr val="tx1">
                    <a:lumMod val="75000"/>
                    <a:lumOff val="25000"/>
                  </a:schemeClr>
                </a:solidFill>
                <a:ea typeface="+mn-lt"/>
                <a:cs typeface="+mn-lt"/>
              </a:rPr>
              <a:t>bei</a:t>
            </a:r>
            <a:r>
              <a:rPr lang="en-US" sz="1200" b="1">
                <a:solidFill>
                  <a:schemeClr val="tx1">
                    <a:lumMod val="75000"/>
                    <a:lumOff val="25000"/>
                  </a:schemeClr>
                </a:solidFill>
                <a:ea typeface="+mn-lt"/>
                <a:cs typeface="+mn-lt"/>
              </a:rPr>
              <a:t> der </a:t>
            </a:r>
            <a:r>
              <a:rPr lang="en-US" sz="1200" b="1" err="1">
                <a:solidFill>
                  <a:schemeClr val="tx1">
                    <a:lumMod val="75000"/>
                    <a:lumOff val="25000"/>
                  </a:schemeClr>
                </a:solidFill>
                <a:ea typeface="+mn-lt"/>
                <a:cs typeface="+mn-lt"/>
              </a:rPr>
              <a:t>Planerstellung</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einen</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möglichst</a:t>
            </a:r>
            <a:r>
              <a:rPr lang="en-US" sz="1200" b="1">
                <a:solidFill>
                  <a:schemeClr val="tx1">
                    <a:lumMod val="75000"/>
                    <a:lumOff val="25000"/>
                  </a:schemeClr>
                </a:solidFill>
                <a:ea typeface="+mn-lt"/>
                <a:cs typeface="+mn-lt"/>
              </a:rPr>
              <a:t> auf </a:t>
            </a:r>
            <a:r>
              <a:rPr lang="en-US" sz="1200" b="1" err="1">
                <a:solidFill>
                  <a:schemeClr val="tx1">
                    <a:lumMod val="75000"/>
                    <a:lumOff val="25000"/>
                  </a:schemeClr>
                </a:solidFill>
                <a:ea typeface="+mn-lt"/>
                <a:cs typeface="+mn-lt"/>
              </a:rPr>
              <a:t>mich</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passenden</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Trainingsplan</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zu</a:t>
            </a:r>
            <a:r>
              <a:rPr lang="en-US" sz="1200" b="1">
                <a:solidFill>
                  <a:schemeClr val="tx1">
                    <a:lumMod val="75000"/>
                    <a:lumOff val="25000"/>
                  </a:schemeClr>
                </a:solidFill>
                <a:ea typeface="+mn-lt"/>
                <a:cs typeface="+mn-lt"/>
              </a:rPr>
              <a:t> </a:t>
            </a:r>
            <a:r>
              <a:rPr lang="en-US" sz="1200" b="1" err="1">
                <a:solidFill>
                  <a:schemeClr val="tx1">
                    <a:lumMod val="75000"/>
                    <a:lumOff val="25000"/>
                  </a:schemeClr>
                </a:solidFill>
                <a:ea typeface="+mn-lt"/>
                <a:cs typeface="+mn-lt"/>
              </a:rPr>
              <a:t>erhalten</a:t>
            </a:r>
            <a:r>
              <a:rPr lang="en-US" sz="1200" b="1">
                <a:solidFill>
                  <a:schemeClr val="tx1">
                    <a:lumMod val="75000"/>
                    <a:lumOff val="25000"/>
                  </a:schemeClr>
                </a:solidFill>
                <a:ea typeface="+mn-lt"/>
                <a:cs typeface="+mn-lt"/>
              </a:rPr>
              <a:t>.</a:t>
            </a:r>
          </a:p>
          <a:p>
            <a:pPr>
              <a:defRPr/>
            </a:pPr>
            <a:endParaRPr lang="en-US" sz="1200" b="1">
              <a:solidFill>
                <a:schemeClr val="tx1">
                  <a:lumMod val="75000"/>
                  <a:lumOff val="25000"/>
                </a:schemeClr>
              </a:solidFill>
              <a:ea typeface="+mn-lt"/>
              <a:cs typeface="+mn-l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a:solidFill>
                  <a:schemeClr val="tx1">
                    <a:lumMod val="75000"/>
                    <a:lumOff val="25000"/>
                  </a:schemeClr>
                </a:solidFill>
                <a:latin typeface="Roboto Light"/>
                <a:ea typeface="Roboto Light"/>
                <a:cs typeface="Roboto Light"/>
              </a:rPr>
              <a:t>Es </a:t>
            </a:r>
            <a:r>
              <a:rPr lang="en-US" sz="1200" err="1">
                <a:solidFill>
                  <a:schemeClr val="tx1">
                    <a:lumMod val="75000"/>
                    <a:lumOff val="25000"/>
                  </a:schemeClr>
                </a:solidFill>
                <a:latin typeface="Roboto Light"/>
                <a:ea typeface="Roboto Light"/>
                <a:cs typeface="Roboto Light"/>
              </a:rPr>
              <a:t>ist</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möglich</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seinen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eigenen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Trainingsstand</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pflegen</a:t>
            </a:r>
            <a:r>
              <a:rPr lang="en-US" sz="1200">
                <a:solidFill>
                  <a:schemeClr val="tx1">
                    <a:lumMod val="75000"/>
                    <a:lumOff val="25000"/>
                  </a:schemeClr>
                </a:solidFill>
                <a:latin typeface="Roboto Light"/>
                <a:ea typeface="Roboto Light"/>
                <a:cs typeface="Roboto Light"/>
              </a:rPr>
              <a:t> und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speichern</a:t>
            </a:r>
            <a:r>
              <a:rPr lang="en-US" sz="1200">
                <a:solidFill>
                  <a:schemeClr val="tx1">
                    <a:lumMod val="75000"/>
                    <a:lumOff val="25000"/>
                  </a:schemeClr>
                </a:solidFill>
                <a:latin typeface="Roboto Light"/>
                <a:ea typeface="Roboto Light"/>
                <a:cs typeface="Roboto Light"/>
              </a:rPr>
              <a:t>, um </a:t>
            </a:r>
            <a:r>
              <a:rPr lang="en-US" sz="1200" err="1">
                <a:solidFill>
                  <a:schemeClr val="tx1">
                    <a:lumMod val="75000"/>
                    <a:lumOff val="25000"/>
                  </a:schemeClr>
                </a:solidFill>
                <a:latin typeface="Roboto Light"/>
                <a:ea typeface="Roboto Light"/>
                <a:cs typeface="Roboto Light"/>
              </a:rPr>
              <a:t>diesen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später</a:t>
            </a:r>
            <a:r>
              <a:rPr lang="en-US" sz="1200">
                <a:solidFill>
                  <a:schemeClr val="tx1">
                    <a:lumMod val="75000"/>
                    <a:lumOff val="25000"/>
                  </a:schemeClr>
                </a:solidFill>
                <a:latin typeface="Roboto Light"/>
                <a:ea typeface="Roboto Light"/>
                <a:cs typeface="Roboto Light"/>
              </a:rPr>
              <a:t> in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Trainingshistorie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abrufen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können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Beispiele</a:t>
            </a:r>
            <a:r>
              <a:rPr lang="en-US" sz="1200">
                <a:solidFill>
                  <a:schemeClr val="tx1">
                    <a:lumMod val="75000"/>
                    <a:lumOff val="25000"/>
                  </a:schemeClr>
                </a:solidFill>
                <a:latin typeface="Roboto Light"/>
                <a:ea typeface="Roboto Light"/>
                <a:cs typeface="Roboto Light"/>
              </a:rPr>
              <a:t> für </a:t>
            </a:r>
            <a:r>
              <a:rPr lang="en-US" sz="1200" err="1">
                <a:solidFill>
                  <a:schemeClr val="tx1">
                    <a:lumMod val="75000"/>
                    <a:lumOff val="25000"/>
                  </a:schemeClr>
                </a:solidFill>
                <a:latin typeface="Roboto Light"/>
                <a:ea typeface="Roboto Light"/>
                <a:cs typeface="Roboto Light"/>
              </a:rPr>
              <a:t>Übungen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zum</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Erfassen</a:t>
            </a:r>
            <a:r>
              <a:rPr lang="en-US" sz="1200">
                <a:solidFill>
                  <a:schemeClr val="tx1">
                    <a:lumMod val="75000"/>
                    <a:lumOff val="25000"/>
                  </a:schemeClr>
                </a:solidFill>
                <a:latin typeface="Roboto Light"/>
                <a:ea typeface="Roboto Light"/>
                <a:cs typeface="Roboto Light"/>
              </a:rPr>
              <a:t> des </a:t>
            </a:r>
            <a:r>
              <a:rPr lang="en-US" sz="1200" err="1">
                <a:solidFill>
                  <a:schemeClr val="tx1">
                    <a:lumMod val="75000"/>
                    <a:lumOff val="25000"/>
                  </a:schemeClr>
                </a:solidFill>
                <a:latin typeface="Roboto Light"/>
                <a:ea typeface="Roboto Light"/>
                <a:cs typeface="Roboto Light"/>
              </a:rPr>
              <a:t>Trainingsstandes</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Liegestütze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Kniebeugen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Situps</a:t>
            </a:r>
            <a:r>
              <a:rPr lang="en-US" sz="1200">
                <a:solidFill>
                  <a:schemeClr val="tx1">
                    <a:lumMod val="75000"/>
                    <a:lumOff val="25000"/>
                  </a:schemeClr>
                </a:solidFill>
                <a:latin typeface="Roboto Light"/>
                <a:ea typeface="Roboto Light"/>
                <a:cs typeface="Roboto Light"/>
              </a:rPr>
              <a:t>, Dips an </a:t>
            </a:r>
            <a:r>
              <a:rPr lang="en-US" sz="1200" err="1">
                <a:solidFill>
                  <a:schemeClr val="tx1">
                    <a:lumMod val="75000"/>
                    <a:lumOff val="25000"/>
                  </a:schemeClr>
                </a:solidFill>
                <a:latin typeface="Roboto Light"/>
                <a:ea typeface="Roboto Light"/>
                <a:cs typeface="Roboto Light"/>
              </a:rPr>
              <a:t>einem</a:t>
            </a:r>
            <a:r>
              <a:rPr lang="en-US" sz="1200">
                <a:solidFill>
                  <a:schemeClr val="tx1">
                    <a:lumMod val="75000"/>
                    <a:lumOff val="25000"/>
                  </a:schemeClr>
                </a:solidFill>
                <a:latin typeface="Roboto Light"/>
                <a:ea typeface="Roboto Light"/>
                <a:cs typeface="Roboto Light"/>
              </a:rPr>
              <a:t> Stuhl </a:t>
            </a:r>
            <a:r>
              <a:rPr lang="en-US" sz="1200" err="1">
                <a:solidFill>
                  <a:schemeClr val="tx1">
                    <a:lumMod val="75000"/>
                    <a:lumOff val="25000"/>
                  </a:schemeClr>
                </a:solidFill>
                <a:latin typeface="Roboto Light"/>
                <a:ea typeface="Roboto Light"/>
                <a:cs typeface="Roboto Light"/>
              </a:rPr>
              <a:t>oder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Bettrand</a:t>
            </a:r>
            <a:r>
              <a:rPr lang="en-US" sz="1200">
                <a:solidFill>
                  <a:schemeClr val="tx1">
                    <a:lumMod val="75000"/>
                    <a:lumOff val="25000"/>
                  </a:schemeClr>
                </a:solidFill>
                <a:latin typeface="Roboto Light"/>
                <a:ea typeface="Roboto Light"/>
                <a:cs typeface="Roboto Light"/>
              </a:rPr>
              <a:t> etc.</a:t>
            </a:r>
            <a:endParaRPr lang="en-US" sz="1200" b="1">
              <a:solidFill>
                <a:schemeClr val="tx1">
                  <a:lumMod val="75000"/>
                  <a:lumOff val="25000"/>
                </a:schemeClr>
              </a:solidFill>
              <a:latin typeface="Roboto Light"/>
              <a:ea typeface="Roboto Light"/>
              <a:cs typeface="Roboto Light"/>
            </a:endParaRPr>
          </a:p>
          <a:p>
            <a:pPr>
              <a:defRPr/>
            </a:pPr>
            <a:endParaRPr lang="en-US" sz="1200">
              <a:solidFill>
                <a:schemeClr val="tx1">
                  <a:lumMod val="75000"/>
                  <a:lumOff val="25000"/>
                </a:schemeClr>
              </a:solidFill>
              <a:latin typeface="Arial"/>
              <a:ea typeface="Roboto Light" panose="02000000000000000000" pitchFamily="2" charset="0"/>
              <a:cs typeface="Arial"/>
            </a:endParaRPr>
          </a:p>
          <a:p>
            <a:pPr>
              <a:defRPr/>
            </a:pP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59173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Backend: </a:t>
            </a:r>
            <a:r>
              <a:rPr lang="en-US" altLang="en-US" sz="3600" b="1" err="1">
                <a:solidFill>
                  <a:schemeClr val="accent1"/>
                </a:solidFill>
                <a:latin typeface="Roboto"/>
                <a:ea typeface="Roboto"/>
                <a:cs typeface="Roboto"/>
              </a:rPr>
              <a:t>Trainingsplan</a:t>
            </a:r>
            <a:r>
              <a:rPr lang="en-US" altLang="en-US" sz="3600" b="1">
                <a:solidFill>
                  <a:schemeClr val="accent1"/>
                </a:solidFill>
                <a:latin typeface="Roboto"/>
                <a:ea typeface="Roboto"/>
                <a:cs typeface="Roboto"/>
              </a:rPr>
              <a:t> </a:t>
            </a:r>
            <a:r>
              <a:rPr lang="en-US" altLang="en-US" sz="3600" b="1" err="1">
                <a:solidFill>
                  <a:schemeClr val="accent1"/>
                </a:solidFill>
                <a:latin typeface="Roboto"/>
                <a:ea typeface="Roboto"/>
                <a:cs typeface="Roboto"/>
              </a:rPr>
              <a:t>erstellen</a:t>
            </a:r>
            <a:r>
              <a:rPr lang="en-US" altLang="en-US" sz="3600" b="1">
                <a:solidFill>
                  <a:schemeClr val="accent1"/>
                </a:solidFill>
                <a:latin typeface="Roboto"/>
                <a:ea typeface="Roboto"/>
                <a:cs typeface="Roboto"/>
              </a:rPr>
              <a:t>/</a:t>
            </a:r>
            <a:r>
              <a:rPr lang="en-US" altLang="en-US" sz="3600" b="1" err="1">
                <a:solidFill>
                  <a:schemeClr val="accent1"/>
                </a:solidFill>
                <a:latin typeface="Roboto"/>
                <a:ea typeface="Roboto"/>
                <a:cs typeface="Roboto"/>
              </a:rPr>
              <a:t>anpassen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einen</a:t>
            </a:r>
            <a:r>
              <a:rPr lang="en-US" sz="1200" b="1" dirty="0">
                <a:solidFill>
                  <a:schemeClr val="tx1">
                    <a:lumMod val="75000"/>
                    <a:lumOff val="25000"/>
                  </a:schemeClr>
                </a:solidFill>
                <a:latin typeface="Roboto Light"/>
                <a:ea typeface="Roboto Light"/>
                <a:cs typeface="Roboto Light"/>
              </a:rPr>
              <a:t> auf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Werte</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Präferenzen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angepassten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Trainingsplan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erstellt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bekommen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Spaß</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Verletzungsfreiheit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während</a:t>
            </a:r>
            <a:r>
              <a:rPr lang="en-US" sz="1200" b="1" dirty="0">
                <a:solidFill>
                  <a:schemeClr val="tx1">
                    <a:lumMod val="75000"/>
                    <a:lumOff val="25000"/>
                  </a:schemeClr>
                </a:solidFill>
                <a:latin typeface="Roboto Light"/>
                <a:ea typeface="Roboto Light"/>
                <a:cs typeface="Roboto Light"/>
              </a:rPr>
              <a:t> des Trainings </a:t>
            </a:r>
            <a:r>
              <a:rPr lang="en-US" sz="1200" b="1" dirty="0" err="1">
                <a:solidFill>
                  <a:schemeClr val="tx1">
                    <a:lumMod val="75000"/>
                    <a:lumOff val="25000"/>
                  </a:schemeClr>
                </a:solidFill>
                <a:latin typeface="Roboto Light"/>
                <a:ea typeface="Roboto Light"/>
                <a:cs typeface="Roboto Light"/>
              </a:rPr>
              <a:t>gewährleisten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vorgefertigten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mehrerer</a:t>
            </a:r>
            <a:r>
              <a:rPr lang="en-US" sz="1200" dirty="0">
                <a:solidFill>
                  <a:schemeClr val="tx1">
                    <a:lumMod val="75000"/>
                    <a:lumOff val="25000"/>
                  </a:schemeClr>
                </a:solidFill>
                <a:latin typeface="Roboto Light"/>
                <a:ea typeface="Roboto Light"/>
                <a:cs typeface="Roboto Light"/>
              </a:rPr>
              <a:t>? -&gt; </a:t>
            </a:r>
            <a:r>
              <a:rPr lang="en-US" sz="1200" dirty="0" err="1">
                <a:solidFill>
                  <a:schemeClr val="tx1">
                    <a:lumMod val="75000"/>
                    <a:lumOff val="25000"/>
                  </a:schemeClr>
                </a:solidFill>
                <a:latin typeface="Roboto Light"/>
                <a:ea typeface="Roboto Light"/>
                <a:cs typeface="Roboto Light"/>
              </a:rPr>
              <a:t>ggf</a:t>
            </a:r>
            <a:r>
              <a:rPr lang="en-US" sz="1200" dirty="0">
                <a:solidFill>
                  <a:schemeClr val="tx1">
                    <a:lumMod val="75000"/>
                    <a:lumOff val="25000"/>
                  </a:schemeClr>
                </a:solidFill>
                <a:latin typeface="Roboto Light"/>
                <a:ea typeface="Roboto Light"/>
                <a:cs typeface="Roboto Light"/>
              </a:rPr>
              <a:t>. Mit </a:t>
            </a:r>
            <a:r>
              <a:rPr lang="en-US" sz="1200" dirty="0" err="1">
                <a:solidFill>
                  <a:schemeClr val="tx1">
                    <a:lumMod val="75000"/>
                    <a:lumOff val="25000"/>
                  </a:schemeClr>
                </a:solidFill>
                <a:latin typeface="Roboto Light"/>
                <a:ea typeface="Roboto Light"/>
                <a:cs typeface="Roboto Light"/>
              </a:rPr>
              <a:t>Auswahl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eines</a:t>
            </a:r>
            <a:r>
              <a:rPr lang="en-US" sz="1200" dirty="0">
                <a:solidFill>
                  <a:schemeClr val="tx1">
                    <a:lumMod val="75000"/>
                    <a:lumOff val="25000"/>
                  </a:schemeClr>
                </a:solidFill>
                <a:latin typeface="Roboto Light"/>
                <a:ea typeface="Roboto Light"/>
                <a:cs typeface="Roboto Light"/>
              </a:rPr>
              <a:t> Plans)</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der Logik für das </a:t>
            </a:r>
            <a:r>
              <a:rPr lang="en-US" sz="1200" dirty="0" err="1">
                <a:solidFill>
                  <a:schemeClr val="tx1">
                    <a:lumMod val="75000"/>
                    <a:lumOff val="25000"/>
                  </a:schemeClr>
                </a:solidFill>
                <a:latin typeface="Roboto Light"/>
                <a:ea typeface="Roboto Light"/>
                <a:cs typeface="Roboto Light"/>
              </a:rPr>
              <a:t>Ändern</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erstellten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Austauschen</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-&gt; </a:t>
            </a:r>
            <a:r>
              <a:rPr lang="en-US" sz="1200" dirty="0" err="1">
                <a:solidFill>
                  <a:schemeClr val="tx1">
                    <a:lumMod val="75000"/>
                    <a:lumOff val="25000"/>
                  </a:schemeClr>
                </a:solidFill>
                <a:latin typeface="Roboto Light"/>
                <a:ea typeface="Roboto Light"/>
                <a:cs typeface="Roboto Light"/>
              </a:rPr>
              <a:t>Austausch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erstmal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möglich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nur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selben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Muskelpartie</a:t>
            </a:r>
            <a:r>
              <a:rPr lang="en-US" sz="1200" dirty="0">
                <a:solidFill>
                  <a:schemeClr val="tx1">
                    <a:lumMod val="75000"/>
                    <a:lumOff val="25000"/>
                  </a:schemeClr>
                </a:solidFill>
                <a:latin typeface="Roboto Light"/>
                <a:ea typeface="Roboto Light"/>
                <a:cs typeface="Roboto Light"/>
              </a:rPr>
              <a:t>?)</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Planerstellung</a:t>
            </a:r>
            <a:r>
              <a:rPr lang="en-US" sz="1200" dirty="0">
                <a:solidFill>
                  <a:schemeClr val="tx1">
                    <a:lumMod val="75000"/>
                    <a:lumOff val="25000"/>
                  </a:schemeClr>
                </a:solidFill>
                <a:latin typeface="Roboto Light"/>
                <a:ea typeface="Roboto Light"/>
                <a:cs typeface="Roboto Light"/>
              </a:rPr>
              <a:t>/</a:t>
            </a:r>
            <a:r>
              <a:rPr lang="en-US" sz="1200" dirty="0" err="1">
                <a:solidFill>
                  <a:schemeClr val="tx1">
                    <a:lumMod val="75000"/>
                    <a:lumOff val="25000"/>
                  </a:schemeClr>
                </a:solidFill>
                <a:latin typeface="Roboto Light"/>
                <a:ea typeface="Roboto Light"/>
                <a:cs typeface="Roboto Light"/>
              </a:rPr>
              <a:t>Planrückgabe</a:t>
            </a:r>
            <a:r>
              <a:rPr lang="en-US" sz="1200" dirty="0">
                <a:solidFill>
                  <a:schemeClr val="tx1">
                    <a:lumMod val="75000"/>
                    <a:lumOff val="25000"/>
                  </a:schemeClr>
                </a:solidFill>
                <a:latin typeface="Roboto Light"/>
                <a:ea typeface="Roboto Light"/>
                <a:cs typeface="Roboto Light"/>
              </a:rPr>
              <a:t> auf Basis der </a:t>
            </a:r>
            <a:r>
              <a:rPr lang="en-US" sz="1200" dirty="0" err="1">
                <a:solidFill>
                  <a:schemeClr val="tx1">
                    <a:lumMod val="75000"/>
                    <a:lumOff val="25000"/>
                  </a:schemeClr>
                </a:solidFill>
                <a:latin typeface="Roboto Light"/>
                <a:ea typeface="Roboto Light"/>
                <a:cs typeface="Roboto Light"/>
              </a:rPr>
              <a:t>Literaturrecherchen</a:t>
            </a:r>
            <a:endParaRPr lang="en-US" sz="1200" dirty="0">
              <a:solidFill>
                <a:schemeClr val="tx1">
                  <a:lumMod val="75000"/>
                  <a:lumOff val="25000"/>
                </a:schemeClr>
              </a:solidFill>
              <a:latin typeface="Roboto Light"/>
              <a:ea typeface="Roboto Light"/>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Auflistung</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Trainingseinheiten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Jede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enthält</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Wiederholungs</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Pausenanzahlen</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Trainingsplans</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(Bei der </a:t>
            </a:r>
            <a:r>
              <a:rPr lang="en-US" sz="1200" dirty="0" err="1">
                <a:solidFill>
                  <a:schemeClr val="tx1">
                    <a:lumMod val="75000"/>
                    <a:lumOff val="25000"/>
                  </a:schemeClr>
                </a:solidFill>
                <a:latin typeface="Roboto Light"/>
                <a:ea typeface="Roboto Light"/>
                <a:cs typeface="Roboto Light"/>
              </a:rPr>
              <a:t>Bearbeitung</a:t>
            </a:r>
            <a:r>
              <a:rPr lang="en-US" sz="1200" dirty="0">
                <a:solidFill>
                  <a:schemeClr val="tx1">
                    <a:lumMod val="75000"/>
                    <a:lumOff val="25000"/>
                  </a:schemeClr>
                </a:solidFill>
                <a:latin typeface="Roboto Light"/>
                <a:ea typeface="Roboto Light"/>
                <a:cs typeface="Roboto Light"/>
              </a:rPr>
              <a:t> des Plans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alternative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angezeigt</a:t>
            </a:r>
            <a:r>
              <a:rPr lang="en-US" sz="1200" dirty="0">
                <a:solidFill>
                  <a:schemeClr val="tx1">
                    <a:lumMod val="75000"/>
                    <a:lumOff val="25000"/>
                  </a:schemeClr>
                </a:solidFill>
                <a:latin typeface="Roboto Light"/>
                <a:ea typeface="Roboto Light"/>
                <a:cs typeface="Roboto Light"/>
              </a:rPr>
              <a:t>)</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7045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Backend: </a:t>
            </a:r>
            <a:r>
              <a:rPr lang="en-US" altLang="en-US" sz="3600" b="1" err="1">
                <a:solidFill>
                  <a:schemeClr val="accent1"/>
                </a:solidFill>
                <a:latin typeface="Roboto"/>
                <a:ea typeface="Roboto"/>
                <a:cs typeface="Roboto"/>
              </a:rPr>
              <a:t>Übungserklärung</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genaue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Beschreibung</a:t>
            </a:r>
            <a:r>
              <a:rPr lang="en-US" sz="1200" b="1" dirty="0">
                <a:solidFill>
                  <a:schemeClr val="tx1">
                    <a:lumMod val="75000"/>
                    <a:lumOff val="25000"/>
                  </a:schemeClr>
                </a:solidFill>
                <a:latin typeface="Roboto Light"/>
                <a:ea typeface="Roboto Light"/>
                <a:cs typeface="Roboto Light"/>
              </a:rPr>
              <a:t> der </a:t>
            </a:r>
            <a:r>
              <a:rPr lang="en-US" sz="1200" b="1" dirty="0" err="1">
                <a:solidFill>
                  <a:schemeClr val="tx1">
                    <a:lumMod val="75000"/>
                    <a:lumOff val="25000"/>
                  </a:schemeClr>
                </a:solidFill>
                <a:latin typeface="Roboto Light"/>
                <a:ea typeface="Roboto Light"/>
                <a:cs typeface="Roboto Light"/>
              </a:rPr>
              <a:t>Übungen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optimale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Ausführung</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gewährleisten</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Verletzungen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vorzubeugen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Übungsbeschreibungen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Bildern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jeder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ggf</a:t>
            </a:r>
            <a:r>
              <a:rPr lang="en-US" sz="1200" dirty="0">
                <a:solidFill>
                  <a:schemeClr val="tx1">
                    <a:lumMod val="75000"/>
                    <a:lumOff val="25000"/>
                  </a:schemeClr>
                </a:solidFill>
                <a:latin typeface="Roboto Light"/>
                <a:ea typeface="Roboto Light"/>
                <a:cs typeface="Roboto Light"/>
              </a:rPr>
              <a:t>. Mit Tipps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Übungsausführung</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95869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a:solidFill>
                  <a:schemeClr val="accent1"/>
                </a:solidFill>
                <a:latin typeface="Roboto"/>
                <a:ea typeface="Roboto"/>
                <a:cs typeface="Roboto"/>
              </a:rPr>
              <a:t>Backend: Training </a:t>
            </a:r>
            <a:r>
              <a:rPr lang="en-US" altLang="en-US" sz="3600" b="1" err="1">
                <a:solidFill>
                  <a:schemeClr val="accent1"/>
                </a:solidFill>
                <a:latin typeface="Roboto"/>
                <a:ea typeface="Roboto"/>
                <a:cs typeface="Roboto"/>
              </a:rPr>
              <a:t>tracken</a:t>
            </a:r>
            <a:endParaRPr lang="en-US" altLang="en-US" sz="3600" b="1"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mein</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genaustens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erfassen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ein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optimales</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gewährleisten</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Werte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ggf</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später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nachverfolgen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Funktionalitäten</a:t>
            </a:r>
            <a:r>
              <a:rPr lang="en-US" sz="1200" dirty="0">
                <a:solidFill>
                  <a:schemeClr val="tx1">
                    <a:lumMod val="75000"/>
                    <a:lumOff val="25000"/>
                  </a:schemeClr>
                </a:solidFill>
                <a:latin typeface="Roboto Light"/>
                <a:ea typeface="Roboto Light"/>
                <a:cs typeface="Roboto Light"/>
              </a:rPr>
              <a:t> für die </a:t>
            </a:r>
            <a:r>
              <a:rPr lang="en-US" sz="1200" dirty="0" err="1">
                <a:solidFill>
                  <a:schemeClr val="tx1">
                    <a:lumMod val="75000"/>
                    <a:lumOff val="25000"/>
                  </a:schemeClr>
                </a:solidFill>
                <a:latin typeface="Roboto Light"/>
                <a:ea typeface="Roboto Light"/>
                <a:cs typeface="Roboto Light"/>
              </a:rPr>
              <a:t>Wertepflege</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Trainingsplans</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Benutzers</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Speichern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Trainingsdaten</a:t>
            </a:r>
            <a:r>
              <a:rPr lang="en-US" sz="1200" dirty="0">
                <a:solidFill>
                  <a:schemeClr val="tx1">
                    <a:lumMod val="75000"/>
                    <a:lumOff val="25000"/>
                  </a:schemeClr>
                </a:solidFill>
                <a:latin typeface="Roboto Light"/>
                <a:ea typeface="Roboto Light"/>
                <a:cs typeface="Roboto Light"/>
              </a:rPr>
              <a:t> um </a:t>
            </a:r>
            <a:r>
              <a:rPr lang="en-US" sz="1200" dirty="0" err="1">
                <a:solidFill>
                  <a:schemeClr val="tx1">
                    <a:lumMod val="75000"/>
                    <a:lumOff val="25000"/>
                  </a:schemeClr>
                </a:solidFill>
                <a:latin typeface="Roboto Light"/>
                <a:ea typeface="Roboto Light"/>
                <a:cs typeface="Roboto Light"/>
              </a:rPr>
              <a:t>später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ggf</a:t>
            </a:r>
            <a:r>
              <a:rPr lang="en-US" sz="1200" dirty="0">
                <a:solidFill>
                  <a:schemeClr val="tx1">
                    <a:lumMod val="75000"/>
                    <a:lumOff val="25000"/>
                  </a:schemeClr>
                </a:solidFill>
                <a:latin typeface="Roboto Light"/>
                <a:ea typeface="Roboto Light"/>
                <a:cs typeface="Roboto Light"/>
              </a:rPr>
              <a:t>. Eine </a:t>
            </a:r>
            <a:r>
              <a:rPr lang="en-US" sz="1200" dirty="0" err="1">
                <a:solidFill>
                  <a:schemeClr val="tx1">
                    <a:lumMod val="75000"/>
                    <a:lumOff val="25000"/>
                  </a:schemeClr>
                </a:solidFill>
                <a:latin typeface="Roboto Light"/>
                <a:ea typeface="Roboto Light"/>
                <a:cs typeface="Roboto Light"/>
              </a:rPr>
              <a:t>Trainingshistorie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Ggf</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Anzeigen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jeweiligen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dem </a:t>
            </a:r>
            <a:r>
              <a:rPr lang="en-US" sz="1200" dirty="0" err="1">
                <a:solidFill>
                  <a:schemeClr val="tx1">
                    <a:lumMod val="75000"/>
                    <a:lumOff val="25000"/>
                  </a:schemeClr>
                </a:solidFill>
                <a:latin typeface="Roboto Light"/>
                <a:ea typeface="Roboto Light"/>
                <a:cs typeface="Roboto Light"/>
              </a:rPr>
              <a:t>letzten</a:t>
            </a:r>
            <a:r>
              <a:rPr lang="en-US" sz="1200" dirty="0">
                <a:solidFill>
                  <a:schemeClr val="tx1">
                    <a:lumMod val="75000"/>
                    <a:lumOff val="25000"/>
                  </a:schemeClr>
                </a:solidFill>
                <a:latin typeface="Roboto Light"/>
                <a:ea typeface="Roboto Light"/>
                <a:cs typeface="Roboto Light"/>
              </a:rPr>
              <a:t> Training</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Pflegen</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Wiederholungen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Gewichten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jedem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einzelnen</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sowie</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Pausenzeiten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Stoppuhr</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1580846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Pausentimer</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ggf</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schon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bei</a:t>
            </a:r>
            <a:r>
              <a:rPr lang="en-US" altLang="en-US" sz="3600" b="1" dirty="0">
                <a:solidFill>
                  <a:schemeClr val="accent1"/>
                </a:solidFill>
                <a:latin typeface="Roboto"/>
                <a:ea typeface="Roboto"/>
                <a:cs typeface="Roboto"/>
              </a:rPr>
              <a:t> Training tracken?)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a:solidFill>
                  <a:schemeClr val="tx1">
                    <a:lumMod val="75000"/>
                    <a:lumOff val="25000"/>
                  </a:schemeClr>
                </a:solidFill>
                <a:latin typeface="Roboto Light"/>
                <a:ea typeface="Roboto Light"/>
                <a:cs typeface="Roboto Light"/>
              </a:rPr>
              <a:t>Ich </a:t>
            </a:r>
            <a:r>
              <a:rPr lang="en-US" sz="1200" b="1" err="1">
                <a:solidFill>
                  <a:schemeClr val="tx1">
                    <a:lumMod val="75000"/>
                    <a:lumOff val="25000"/>
                  </a:schemeClr>
                </a:solidFill>
                <a:latin typeface="Roboto Light"/>
                <a:ea typeface="Roboto Light"/>
                <a:cs typeface="Roboto Light"/>
              </a:rPr>
              <a:t>als</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Benutzer</a:t>
            </a:r>
            <a:r>
              <a:rPr lang="en-US" sz="1200" b="1">
                <a:solidFill>
                  <a:schemeClr val="tx1">
                    <a:lumMod val="75000"/>
                    <a:lumOff val="25000"/>
                  </a:schemeClr>
                </a:solidFill>
                <a:latin typeface="Roboto Light"/>
                <a:ea typeface="Roboto Light"/>
                <a:cs typeface="Roboto Light"/>
              </a:rPr>
              <a:t> der App </a:t>
            </a:r>
            <a:r>
              <a:rPr lang="en-US" sz="1200" b="1" err="1">
                <a:solidFill>
                  <a:schemeClr val="tx1">
                    <a:lumMod val="75000"/>
                    <a:lumOff val="25000"/>
                  </a:schemeClr>
                </a:solidFill>
                <a:latin typeface="Roboto Light"/>
                <a:ea typeface="Roboto Light"/>
                <a:cs typeface="Roboto Light"/>
              </a:rPr>
              <a:t>würde</a:t>
            </a:r>
            <a:r>
              <a:rPr lang="en-US" sz="1200" b="1">
                <a:solidFill>
                  <a:schemeClr val="tx1">
                    <a:lumMod val="75000"/>
                    <a:lumOff val="25000"/>
                  </a:schemeClr>
                </a:solidFill>
                <a:latin typeface="Roboto Light"/>
                <a:ea typeface="Roboto Light"/>
                <a:cs typeface="Roboto Light"/>
              </a:rPr>
              <a:t> gerne </a:t>
            </a:r>
            <a:r>
              <a:rPr lang="en-US" sz="1200" b="1" err="1">
                <a:solidFill>
                  <a:schemeClr val="tx1">
                    <a:lumMod val="75000"/>
                    <a:lumOff val="25000"/>
                  </a:schemeClr>
                </a:solidFill>
                <a:latin typeface="Roboto Light"/>
                <a:ea typeface="Roboto Light"/>
                <a:cs typeface="Roboto Light"/>
              </a:rPr>
              <a:t>einen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integrierten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Pausentimer</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besitzen</a:t>
            </a:r>
            <a:r>
              <a:rPr lang="en-US" sz="1200" b="1">
                <a:solidFill>
                  <a:schemeClr val="tx1">
                    <a:lumMod val="75000"/>
                    <a:lumOff val="25000"/>
                  </a:schemeClr>
                </a:solidFill>
                <a:latin typeface="Roboto Light"/>
                <a:ea typeface="Roboto Light"/>
                <a:cs typeface="Roboto Light"/>
              </a:rPr>
              <a:t>, um </a:t>
            </a:r>
            <a:r>
              <a:rPr lang="en-US" sz="1200" b="1" err="1">
                <a:solidFill>
                  <a:schemeClr val="tx1">
                    <a:lumMod val="75000"/>
                    <a:lumOff val="25000"/>
                  </a:schemeClr>
                </a:solidFill>
                <a:latin typeface="Roboto Light"/>
                <a:ea typeface="Roboto Light"/>
                <a:cs typeface="Roboto Light"/>
              </a:rPr>
              <a:t>ein</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optimales</a:t>
            </a:r>
            <a:r>
              <a:rPr lang="en-US" sz="1200" b="1">
                <a:solidFill>
                  <a:schemeClr val="tx1">
                    <a:lumMod val="75000"/>
                    <a:lumOff val="25000"/>
                  </a:schemeClr>
                </a:solidFill>
                <a:latin typeface="Roboto Light"/>
                <a:ea typeface="Roboto Light"/>
                <a:cs typeface="Roboto Light"/>
              </a:rPr>
              <a:t> Trainings </a:t>
            </a:r>
            <a:r>
              <a:rPr lang="en-US" sz="1200" b="1" err="1">
                <a:solidFill>
                  <a:schemeClr val="tx1">
                    <a:lumMod val="75000"/>
                    <a:lumOff val="25000"/>
                  </a:schemeClr>
                </a:solidFill>
                <a:latin typeface="Roboto Light"/>
                <a:ea typeface="Roboto Light"/>
                <a:cs typeface="Roboto Light"/>
              </a:rPr>
              <a:t>zu</a:t>
            </a:r>
            <a:r>
              <a:rPr lang="en-US" sz="1200" b="1">
                <a:solidFill>
                  <a:schemeClr val="tx1">
                    <a:lumMod val="75000"/>
                    <a:lumOff val="25000"/>
                  </a:schemeClr>
                </a:solidFill>
                <a:latin typeface="Roboto Light"/>
                <a:ea typeface="Roboto Light"/>
                <a:cs typeface="Roboto Light"/>
              </a:rPr>
              <a:t> </a:t>
            </a:r>
            <a:r>
              <a:rPr lang="en-US" sz="1200" b="1" err="1">
                <a:solidFill>
                  <a:schemeClr val="tx1">
                    <a:lumMod val="75000"/>
                    <a:lumOff val="25000"/>
                  </a:schemeClr>
                </a:solidFill>
                <a:latin typeface="Roboto Light"/>
                <a:ea typeface="Roboto Light"/>
                <a:cs typeface="Roboto Light"/>
              </a:rPr>
              <a:t>gewährleisten</a:t>
            </a:r>
            <a:r>
              <a:rPr lang="en-US" sz="1200" b="1">
                <a:solidFill>
                  <a:schemeClr val="tx1">
                    <a:lumMod val="75000"/>
                    <a:lumOff val="25000"/>
                  </a:schemeClr>
                </a:solidFill>
                <a:latin typeface="Roboto Light"/>
                <a:ea typeface="Roboto Light"/>
                <a:cs typeface="Roboto Light"/>
              </a:rPr>
              <a:t>.</a:t>
            </a:r>
            <a:endParaRPr lang="en-US" sz="1200" b="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Abnahmekriterien</a:t>
            </a:r>
            <a:r>
              <a:rPr lang="en-US" sz="1200" b="1">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Hinzufügen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eines</a:t>
            </a:r>
            <a:r>
              <a:rPr lang="en-US" sz="1200">
                <a:solidFill>
                  <a:schemeClr val="tx1">
                    <a:lumMod val="75000"/>
                    <a:lumOff val="25000"/>
                  </a:schemeClr>
                </a:solidFill>
                <a:latin typeface="Roboto Light"/>
                <a:ea typeface="Roboto Light"/>
                <a:cs typeface="Roboto Light"/>
              </a:rPr>
              <a:t> Timers </a:t>
            </a:r>
            <a:r>
              <a:rPr lang="en-US" sz="1200" err="1">
                <a:solidFill>
                  <a:schemeClr val="tx1">
                    <a:lumMod val="75000"/>
                    <a:lumOff val="25000"/>
                  </a:schemeClr>
                </a:solidFill>
                <a:latin typeface="Roboto Light"/>
                <a:ea typeface="Roboto Light"/>
                <a:cs typeface="Roboto Light"/>
              </a:rPr>
              <a:t>zwischen</a:t>
            </a:r>
            <a:r>
              <a:rPr lang="en-US" sz="1200">
                <a:solidFill>
                  <a:schemeClr val="tx1">
                    <a:lumMod val="75000"/>
                    <a:lumOff val="25000"/>
                  </a:schemeClr>
                </a:solidFill>
                <a:latin typeface="Roboto Light"/>
                <a:ea typeface="Roboto Light"/>
                <a:cs typeface="Roboto Light"/>
              </a:rPr>
              <a:t> den </a:t>
            </a:r>
            <a:r>
              <a:rPr lang="en-US" sz="1200" err="1">
                <a:solidFill>
                  <a:schemeClr val="tx1">
                    <a:lumMod val="75000"/>
                    <a:lumOff val="25000"/>
                  </a:schemeClr>
                </a:solidFill>
                <a:latin typeface="Roboto Light"/>
                <a:ea typeface="Roboto Light"/>
                <a:cs typeface="Roboto Light"/>
              </a:rPr>
              <a:t>einzelnen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Trainingssätzen</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Implementieren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einer</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Berechnung</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optimalen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Pausenzeit</a:t>
            </a:r>
            <a:endParaRPr lang="en-US" sz="120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err="1">
                <a:solidFill>
                  <a:schemeClr val="tx1">
                    <a:lumMod val="75000"/>
                    <a:lumOff val="25000"/>
                  </a:schemeClr>
                </a:solidFill>
                <a:latin typeface="Roboto Light"/>
                <a:ea typeface="Roboto Light"/>
                <a:cs typeface="Roboto Light"/>
              </a:rPr>
              <a:t>Ansätze</a:t>
            </a:r>
            <a:r>
              <a:rPr lang="en-US" sz="1200" b="1">
                <a:solidFill>
                  <a:schemeClr val="tx1">
                    <a:lumMod val="75000"/>
                    <a:lumOff val="25000"/>
                  </a:schemeClr>
                </a:solidFill>
                <a:latin typeface="Roboto Light"/>
                <a:ea typeface="Roboto Light"/>
                <a:cs typeface="Roboto Light"/>
              </a:rPr>
              <a:t>:</a:t>
            </a: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err="1">
                <a:solidFill>
                  <a:schemeClr val="tx1">
                    <a:lumMod val="75000"/>
                    <a:lumOff val="25000"/>
                  </a:schemeClr>
                </a:solidFill>
                <a:latin typeface="Roboto Light"/>
                <a:ea typeface="Roboto Light"/>
                <a:cs typeface="Roboto Light"/>
              </a:rPr>
              <a:t>Ggf</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Verwenden</a:t>
            </a:r>
            <a:r>
              <a:rPr lang="en-US" sz="1200">
                <a:solidFill>
                  <a:schemeClr val="tx1">
                    <a:lumMod val="75000"/>
                    <a:lumOff val="25000"/>
                  </a:schemeClr>
                </a:solidFill>
                <a:latin typeface="Roboto Light"/>
                <a:ea typeface="Roboto Light"/>
                <a:cs typeface="Roboto Light"/>
              </a:rPr>
              <a:t> der </a:t>
            </a:r>
            <a:r>
              <a:rPr lang="en-US" sz="1200" err="1">
                <a:solidFill>
                  <a:schemeClr val="tx1">
                    <a:lumMod val="75000"/>
                    <a:lumOff val="25000"/>
                  </a:schemeClr>
                </a:solidFill>
                <a:latin typeface="Roboto Light"/>
                <a:ea typeface="Roboto Light"/>
                <a:cs typeface="Roboto Light"/>
              </a:rPr>
              <a:t>Literaturrecherche</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zu</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optimalen</a:t>
            </a:r>
            <a:r>
              <a:rPr lang="en-US" sz="1200">
                <a:solidFill>
                  <a:schemeClr val="tx1">
                    <a:lumMod val="75000"/>
                    <a:lumOff val="25000"/>
                  </a:schemeClr>
                </a:solidFill>
                <a:latin typeface="Roboto Light"/>
                <a:ea typeface="Roboto Light"/>
                <a:cs typeface="Roboto Light"/>
              </a:rPr>
              <a:t> </a:t>
            </a:r>
            <a:r>
              <a:rPr lang="en-US" sz="1200" err="1">
                <a:solidFill>
                  <a:schemeClr val="tx1">
                    <a:lumMod val="75000"/>
                    <a:lumOff val="25000"/>
                  </a:schemeClr>
                </a:solidFill>
                <a:latin typeface="Roboto Light"/>
                <a:ea typeface="Roboto Light"/>
                <a:cs typeface="Roboto Light"/>
              </a:rPr>
              <a:t>Pausenzeiten</a:t>
            </a:r>
            <a:endParaRPr lang="en-US" sz="1200" b="1"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46392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Sondersätze</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tracken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mein</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genaustens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erfassen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ein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optimales</a:t>
            </a:r>
            <a:r>
              <a:rPr lang="en-US" sz="1200" b="1" dirty="0">
                <a:solidFill>
                  <a:schemeClr val="tx1">
                    <a:lumMod val="75000"/>
                    <a:lumOff val="25000"/>
                  </a:schemeClr>
                </a:solidFill>
                <a:latin typeface="Roboto Light"/>
                <a:ea typeface="Roboto Light"/>
                <a:cs typeface="Roboto Light"/>
              </a:rPr>
              <a:t> Training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gewährleisten</a:t>
            </a:r>
            <a:r>
              <a:rPr lang="en-US" sz="1200" b="1" dirty="0">
                <a:solidFill>
                  <a:schemeClr val="tx1">
                    <a:lumMod val="75000"/>
                    <a:lumOff val="25000"/>
                  </a:schemeClr>
                </a:solidFill>
                <a:latin typeface="Roboto Light"/>
                <a:ea typeface="Roboto Light"/>
                <a:cs typeface="Roboto Light"/>
              </a:rPr>
              <a:t> und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Werte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ggf</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später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nachverfolgen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der Option </a:t>
            </a:r>
            <a:r>
              <a:rPr lang="en-US" sz="1200" dirty="0" err="1">
                <a:solidFill>
                  <a:schemeClr val="tx1">
                    <a:lumMod val="75000"/>
                    <a:lumOff val="25000"/>
                  </a:schemeClr>
                </a:solidFill>
                <a:latin typeface="Roboto Light"/>
                <a:ea typeface="Roboto Light"/>
                <a:cs typeface="Roboto Light"/>
              </a:rPr>
              <a:t>einen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Sondersatz</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bzw</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einen</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Sondersatz</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umzuwandeln</a:t>
            </a:r>
            <a:r>
              <a:rPr lang="en-US" sz="1200" dirty="0">
                <a:solidFill>
                  <a:schemeClr val="tx1">
                    <a:lumMod val="75000"/>
                    <a:lumOff val="25000"/>
                  </a:schemeClr>
                </a:solidFill>
                <a:latin typeface="Roboto Light"/>
                <a:ea typeface="Roboto Light"/>
                <a:cs typeface="Roboto Light"/>
              </a:rPr>
              <a:t>. Dies </a:t>
            </a:r>
            <a:r>
              <a:rPr lang="en-US" sz="1200" dirty="0" err="1">
                <a:solidFill>
                  <a:schemeClr val="tx1">
                    <a:lumMod val="75000"/>
                    <a:lumOff val="25000"/>
                  </a:schemeClr>
                </a:solidFill>
                <a:latin typeface="Roboto Light"/>
                <a:ea typeface="Roboto Light"/>
                <a:cs typeface="Roboto Light"/>
              </a:rPr>
              <a:t>soll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sowohl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während</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nach</a:t>
            </a:r>
            <a:r>
              <a:rPr lang="en-US" sz="1200" dirty="0">
                <a:solidFill>
                  <a:schemeClr val="tx1">
                    <a:lumMod val="75000"/>
                    <a:lumOff val="25000"/>
                  </a:schemeClr>
                </a:solidFill>
                <a:latin typeface="Roboto Light"/>
                <a:ea typeface="Roboto Light"/>
                <a:cs typeface="Roboto Light"/>
              </a:rPr>
              <a:t> dem Training </a:t>
            </a:r>
            <a:r>
              <a:rPr lang="en-US" sz="1200" dirty="0" err="1">
                <a:solidFill>
                  <a:schemeClr val="tx1">
                    <a:lumMod val="75000"/>
                    <a:lumOff val="25000"/>
                  </a:schemeClr>
                </a:solidFill>
                <a:latin typeface="Roboto Light"/>
                <a:ea typeface="Roboto Light"/>
                <a:cs typeface="Roboto Light"/>
              </a:rPr>
              <a:t>erkenntlich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gemacht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Sondersätze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sind</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Aufwärm</a:t>
            </a:r>
            <a:r>
              <a:rPr lang="en-US" sz="1200" dirty="0">
                <a:solidFill>
                  <a:schemeClr val="tx1">
                    <a:lumMod val="75000"/>
                    <a:lumOff val="25000"/>
                  </a:schemeClr>
                </a:solidFill>
                <a:latin typeface="Roboto Light"/>
                <a:ea typeface="Roboto Light"/>
                <a:cs typeface="Roboto Light"/>
              </a:rPr>
              <a:t>-, Drop-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Backoffsätze</a:t>
            </a:r>
            <a:r>
              <a:rPr lang="en-US" sz="1200"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Werte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sollen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nicht</a:t>
            </a:r>
            <a:r>
              <a:rPr lang="en-US" sz="1200" dirty="0">
                <a:solidFill>
                  <a:schemeClr val="tx1">
                    <a:lumMod val="75000"/>
                    <a:lumOff val="25000"/>
                  </a:schemeClr>
                </a:solidFill>
                <a:latin typeface="Roboto Light"/>
                <a:ea typeface="Roboto Light"/>
                <a:cs typeface="Roboto Light"/>
              </a:rPr>
              <a:t> in die </a:t>
            </a:r>
            <a:r>
              <a:rPr lang="en-US" sz="1200" dirty="0" err="1">
                <a:solidFill>
                  <a:schemeClr val="tx1">
                    <a:lumMod val="75000"/>
                    <a:lumOff val="25000"/>
                  </a:schemeClr>
                </a:solidFill>
                <a:latin typeface="Roboto Light"/>
                <a:ea typeface="Roboto Light"/>
                <a:cs typeface="Roboto Light"/>
              </a:rPr>
              <a:t>normale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Werteberechnung</a:t>
            </a:r>
            <a:r>
              <a:rPr lang="en-US" sz="1200" dirty="0">
                <a:solidFill>
                  <a:schemeClr val="tx1">
                    <a:lumMod val="75000"/>
                    <a:lumOff val="25000"/>
                  </a:schemeClr>
                </a:solidFill>
                <a:latin typeface="Roboto Light"/>
                <a:ea typeface="Roboto Light"/>
                <a:cs typeface="Roboto Light"/>
              </a:rPr>
              <a:t> des Dashboards </a:t>
            </a:r>
            <a:r>
              <a:rPr lang="en-US" sz="1200" dirty="0" err="1">
                <a:solidFill>
                  <a:schemeClr val="tx1">
                    <a:lumMod val="75000"/>
                    <a:lumOff val="25000"/>
                  </a:schemeClr>
                </a:solidFill>
                <a:latin typeface="Roboto Light"/>
                <a:ea typeface="Roboto Light"/>
                <a:cs typeface="Roboto Light"/>
              </a:rPr>
              <a:t>einfließen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Pflegen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Anzeigen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genauso</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Tracken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normalen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Satzes</a:t>
            </a:r>
            <a:r>
              <a:rPr lang="en-US" sz="1200" dirty="0">
                <a:solidFill>
                  <a:schemeClr val="tx1">
                    <a:lumMod val="75000"/>
                    <a:lumOff val="25000"/>
                  </a:schemeClr>
                </a:solidFill>
                <a:latin typeface="Roboto Light"/>
                <a:ea typeface="Roboto Light"/>
                <a:cs typeface="Roboto Light"/>
              </a:rPr>
              <a:t> (-&gt; </a:t>
            </a:r>
            <a:r>
              <a:rPr lang="en-US" sz="1200" dirty="0" err="1">
                <a:solidFill>
                  <a:schemeClr val="tx1">
                    <a:lumMod val="75000"/>
                    <a:lumOff val="25000"/>
                  </a:schemeClr>
                </a:solidFill>
                <a:latin typeface="Roboto Light"/>
                <a:ea typeface="Roboto Light"/>
                <a:cs typeface="Roboto Light"/>
              </a:rPr>
              <a:t>Anzahl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Wiederholungen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Gewicht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Pausenzeiten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automatisch</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Stoppuhr</a:t>
            </a:r>
            <a:r>
              <a:rPr lang="en-US" sz="1200" dirty="0">
                <a:solidFill>
                  <a:schemeClr val="tx1">
                    <a:lumMod val="75000"/>
                    <a:lumOff val="25000"/>
                  </a:schemeClr>
                </a:solidFill>
                <a:latin typeface="Roboto Light"/>
                <a:ea typeface="Roboto Light"/>
                <a:cs typeface="Roboto Light"/>
              </a:rPr>
              <a:t>)</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1902066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Eigene</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Übungen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erstellen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eigene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Übungen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hinzufügen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den </a:t>
            </a:r>
            <a:r>
              <a:rPr lang="en-US" sz="1200" b="1" dirty="0" err="1">
                <a:solidFill>
                  <a:schemeClr val="tx1">
                    <a:lumMod val="75000"/>
                    <a:lumOff val="25000"/>
                  </a:schemeClr>
                </a:solidFill>
                <a:latin typeface="Roboto Light"/>
                <a:ea typeface="Roboto Light"/>
                <a:cs typeface="Roboto Light"/>
              </a:rPr>
              <a:t>Trainingsplan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perfekt</a:t>
            </a:r>
            <a:r>
              <a:rPr lang="en-US" sz="1200" b="1" dirty="0">
                <a:solidFill>
                  <a:schemeClr val="tx1">
                    <a:lumMod val="75000"/>
                    <a:lumOff val="25000"/>
                  </a:schemeClr>
                </a:solidFill>
                <a:latin typeface="Roboto Light"/>
                <a:ea typeface="Roboto Light"/>
                <a:cs typeface="Roboto Light"/>
              </a:rPr>
              <a:t> auf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Wünsche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anpassen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neue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Ggf</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eigene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Liste</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selbst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erstellten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denen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ausgewählt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kann</a:t>
            </a:r>
            <a:r>
              <a:rPr lang="en-US" sz="1200" dirty="0">
                <a:solidFill>
                  <a:schemeClr val="tx1">
                    <a:lumMod val="75000"/>
                    <a:lumOff val="25000"/>
                  </a:schemeClr>
                </a:solidFill>
                <a:latin typeface="Roboto Light"/>
                <a:ea typeface="Roboto Light"/>
                <a:cs typeface="Roboto Light"/>
              </a:rPr>
              <a:t> und der </a:t>
            </a:r>
            <a:r>
              <a:rPr lang="en-US" sz="1200" dirty="0" err="1">
                <a:solidFill>
                  <a:schemeClr val="tx1">
                    <a:lumMod val="75000"/>
                    <a:lumOff val="25000"/>
                  </a:schemeClr>
                </a:solidFill>
                <a:latin typeface="Roboto Light"/>
                <a:ea typeface="Roboto Light"/>
                <a:cs typeface="Roboto Light"/>
              </a:rPr>
              <a:t>neue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hinzugefügt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Zu </a:t>
            </a:r>
            <a:r>
              <a:rPr lang="en-US" sz="1200" dirty="0" err="1">
                <a:solidFill>
                  <a:schemeClr val="tx1">
                    <a:lumMod val="75000"/>
                    <a:lumOff val="25000"/>
                  </a:schemeClr>
                </a:solidFill>
                <a:latin typeface="Roboto Light"/>
                <a:ea typeface="Roboto Light"/>
                <a:cs typeface="Roboto Light"/>
              </a:rPr>
              <a:t>Pflegende</a:t>
            </a:r>
            <a:r>
              <a:rPr lang="en-US" sz="1200" dirty="0">
                <a:solidFill>
                  <a:schemeClr val="tx1">
                    <a:lumMod val="75000"/>
                    <a:lumOff val="25000"/>
                  </a:schemeClr>
                </a:solidFill>
                <a:latin typeface="Roboto Light"/>
                <a:ea typeface="Roboto Light"/>
                <a:cs typeface="Roboto Light"/>
              </a:rPr>
              <a:t> Daten </a:t>
            </a:r>
            <a:r>
              <a:rPr lang="en-US" sz="1200" dirty="0" err="1">
                <a:solidFill>
                  <a:schemeClr val="tx1">
                    <a:lumMod val="75000"/>
                    <a:lumOff val="25000"/>
                  </a:schemeClr>
                </a:solidFill>
                <a:latin typeface="Roboto Light"/>
                <a:ea typeface="Roboto Light"/>
                <a:cs typeface="Roboto Light"/>
              </a:rPr>
              <a:t>einer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a:t>
            </a:r>
            <a:r>
              <a:rPr lang="en-US" sz="1200" dirty="0">
                <a:solidFill>
                  <a:schemeClr val="tx1">
                    <a:lumMod val="75000"/>
                    <a:lumOff val="25000"/>
                  </a:schemeClr>
                </a:solidFill>
                <a:latin typeface="Roboto Light"/>
                <a:ea typeface="Roboto Light"/>
                <a:cs typeface="Roboto Light"/>
              </a:rPr>
              <a:t> die </a:t>
            </a:r>
            <a:r>
              <a:rPr lang="en-US" sz="1200" dirty="0" err="1">
                <a:solidFill>
                  <a:schemeClr val="tx1">
                    <a:lumMod val="75000"/>
                    <a:lumOff val="25000"/>
                  </a:schemeClr>
                </a:solidFill>
                <a:latin typeface="Roboto Light"/>
                <a:ea typeface="Roboto Light"/>
                <a:cs typeface="Roboto Light"/>
              </a:rPr>
              <a:t>selben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den </a:t>
            </a:r>
            <a:r>
              <a:rPr lang="en-US" sz="1200" dirty="0" err="1">
                <a:solidFill>
                  <a:schemeClr val="tx1">
                    <a:lumMod val="75000"/>
                    <a:lumOff val="25000"/>
                  </a:schemeClr>
                </a:solidFill>
                <a:latin typeface="Roboto Light"/>
                <a:ea typeface="Roboto Light"/>
                <a:cs typeface="Roboto Light"/>
              </a:rPr>
              <a:t>vordefinierten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z.B</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Übungsname</a:t>
            </a:r>
            <a:r>
              <a:rPr lang="en-US" sz="1200" dirty="0">
                <a:solidFill>
                  <a:schemeClr val="tx1">
                    <a:lumMod val="75000"/>
                    <a:lumOff val="25000"/>
                  </a:schemeClr>
                </a:solidFill>
                <a:latin typeface="Roboto Light"/>
                <a:ea typeface="Roboto Light"/>
                <a:cs typeface="Roboto Light"/>
              </a:rPr>
              <a:t>, Equipment, </a:t>
            </a:r>
            <a:r>
              <a:rPr lang="en-US" sz="1200" dirty="0" err="1">
                <a:solidFill>
                  <a:schemeClr val="tx1">
                    <a:lumMod val="75000"/>
                    <a:lumOff val="25000"/>
                  </a:schemeClr>
                </a:solidFill>
                <a:latin typeface="Roboto Light"/>
                <a:ea typeface="Roboto Light"/>
                <a:cs typeface="Roboto Light"/>
              </a:rPr>
              <a:t>Muskelgruppe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Satzzahl</a:t>
            </a:r>
            <a:r>
              <a:rPr lang="en-US" sz="1200" dirty="0">
                <a:solidFill>
                  <a:schemeClr val="tx1">
                    <a:lumMod val="75000"/>
                    <a:lumOff val="25000"/>
                  </a:schemeClr>
                </a:solidFill>
                <a:latin typeface="Roboto Light"/>
                <a:ea typeface="Roboto Light"/>
                <a:cs typeface="Roboto Light"/>
              </a:rPr>
              <a:t> etc.)</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384063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3538538" y="2719388"/>
            <a:ext cx="595197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Marktanalyse</a:t>
            </a:r>
            <a:endPar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531BCBC7-4B9F-A63A-5BEF-DA7D192D2CF2}"/>
              </a:ext>
            </a:extLst>
          </p:cNvPr>
          <p:cNvSpPr txBox="1"/>
          <p:nvPr/>
        </p:nvSpPr>
        <p:spPr>
          <a:xfrm>
            <a:off x="3538538" y="3870325"/>
            <a:ext cx="5114925" cy="268288"/>
          </a:xfrm>
          <a:prstGeom prst="rect">
            <a:avLst/>
          </a:prstGeom>
          <a:noFill/>
        </p:spPr>
        <p:txBody>
          <a:bodyPr lIns="0" tIns="0" rIns="0" bIns="0"/>
          <a:lstStyle/>
          <a:p>
            <a:pPr algn="ctr" eaLnBrk="1" fontAlgn="auto" hangingPunct="1">
              <a:spcBef>
                <a:spcPts val="0"/>
              </a:spcBef>
              <a:spcAft>
                <a:spcPts val="0"/>
              </a:spcAft>
              <a:defRPr/>
            </a:pPr>
            <a:r>
              <a:rPr lang="en-US" sz="1400">
                <a:solidFill>
                  <a:schemeClr val="tx1">
                    <a:lumMod val="75000"/>
                    <a:lumOff val="25000"/>
                  </a:schemeClr>
                </a:solidFill>
                <a:latin typeface="Roboto Light" panose="02000000000000000000" pitchFamily="2" charset="0"/>
                <a:ea typeface="Roboto Light" panose="02000000000000000000" pitchFamily="2" charset="0"/>
              </a:rPr>
              <a:t>Tobias </a:t>
            </a:r>
            <a:r>
              <a:rPr lang="en-US" sz="1400" err="1">
                <a:solidFill>
                  <a:schemeClr val="tx1">
                    <a:lumMod val="75000"/>
                    <a:lumOff val="25000"/>
                  </a:schemeClr>
                </a:solidFill>
                <a:latin typeface="Roboto Light" panose="02000000000000000000" pitchFamily="2" charset="0"/>
                <a:ea typeface="Roboto Light" panose="02000000000000000000" pitchFamily="2" charset="0"/>
              </a:rPr>
              <a:t>Fitzke</a:t>
            </a:r>
            <a:endParaRPr lang="en-US" sz="14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Achievements</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sowohl</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vorgefertigte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auch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selbst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erstellende</a:t>
            </a:r>
            <a:r>
              <a:rPr lang="en-US" sz="1200" b="1" dirty="0">
                <a:solidFill>
                  <a:schemeClr val="tx1">
                    <a:lumMod val="75000"/>
                    <a:lumOff val="25000"/>
                  </a:schemeClr>
                </a:solidFill>
                <a:latin typeface="Roboto Light"/>
                <a:ea typeface="Roboto Light"/>
                <a:cs typeface="Roboto Light"/>
              </a:rPr>
              <a:t> Achievements </a:t>
            </a:r>
            <a:r>
              <a:rPr lang="en-US" sz="1200" b="1" dirty="0" err="1">
                <a:solidFill>
                  <a:schemeClr val="tx1">
                    <a:lumMod val="75000"/>
                    <a:lumOff val="25000"/>
                  </a:schemeClr>
                </a:solidFill>
                <a:latin typeface="Roboto Light"/>
                <a:ea typeface="Roboto Light"/>
                <a:cs typeface="Roboto Light"/>
              </a:rPr>
              <a:t>zur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Verfügung</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haben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Motivation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erhöhen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von Achievements, die </a:t>
            </a:r>
            <a:r>
              <a:rPr lang="en-US" sz="1200" dirty="0" err="1">
                <a:solidFill>
                  <a:schemeClr val="tx1">
                    <a:lumMod val="75000"/>
                    <a:lumOff val="25000"/>
                  </a:schemeClr>
                </a:solidFill>
                <a:latin typeface="Roboto Light"/>
                <a:ea typeface="Roboto Light"/>
                <a:cs typeface="Roboto Light"/>
              </a:rPr>
              <a:t>sowohl</a:t>
            </a:r>
            <a:r>
              <a:rPr lang="en-US" sz="1200" dirty="0">
                <a:solidFill>
                  <a:schemeClr val="tx1">
                    <a:lumMod val="75000"/>
                    <a:lumOff val="25000"/>
                  </a:schemeClr>
                </a:solidFill>
                <a:latin typeface="Roboto Light"/>
                <a:ea typeface="Roboto Light"/>
                <a:cs typeface="Roboto Light"/>
              </a:rPr>
              <a:t> von </a:t>
            </a:r>
            <a:r>
              <a:rPr lang="en-US" sz="1200" dirty="0" err="1">
                <a:solidFill>
                  <a:schemeClr val="tx1">
                    <a:lumMod val="75000"/>
                    <a:lumOff val="25000"/>
                  </a:schemeClr>
                </a:solidFill>
                <a:latin typeface="Roboto Light"/>
                <a:ea typeface="Roboto Light"/>
                <a:cs typeface="Roboto Light"/>
              </a:rPr>
              <a:t>uns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festgelegt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als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vom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Benutzer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hinzugefügt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werden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Beispiele</a:t>
            </a:r>
            <a:r>
              <a:rPr lang="en-US" sz="1200" dirty="0">
                <a:solidFill>
                  <a:schemeClr val="tx1">
                    <a:lumMod val="75000"/>
                    <a:lumOff val="25000"/>
                  </a:schemeClr>
                </a:solidFill>
                <a:latin typeface="Roboto Light"/>
                <a:ea typeface="Roboto Light"/>
                <a:cs typeface="Roboto Light"/>
              </a:rPr>
              <a:t> für Achievements: X </a:t>
            </a:r>
            <a:r>
              <a:rPr lang="en-US" sz="1200" dirty="0" err="1">
                <a:solidFill>
                  <a:schemeClr val="tx1">
                    <a:lumMod val="75000"/>
                    <a:lumOff val="25000"/>
                  </a:schemeClr>
                </a:solidFill>
                <a:latin typeface="Roboto Light"/>
                <a:ea typeface="Roboto Light"/>
                <a:cs typeface="Roboto Light"/>
              </a:rPr>
              <a:t>Wochen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nach</a:t>
            </a:r>
            <a:r>
              <a:rPr lang="en-US" sz="1200" dirty="0">
                <a:solidFill>
                  <a:schemeClr val="tx1">
                    <a:lumMod val="75000"/>
                    <a:lumOff val="25000"/>
                  </a:schemeClr>
                </a:solidFill>
                <a:latin typeface="Roboto Light"/>
                <a:ea typeface="Roboto Light"/>
                <a:cs typeface="Roboto Light"/>
              </a:rPr>
              <a:t> Plan </a:t>
            </a:r>
            <a:r>
              <a:rPr lang="en-US" sz="1200" dirty="0" err="1">
                <a:solidFill>
                  <a:schemeClr val="tx1">
                    <a:lumMod val="75000"/>
                    <a:lumOff val="25000"/>
                  </a:schemeClr>
                </a:solidFill>
                <a:latin typeface="Roboto Light"/>
                <a:ea typeface="Roboto Light"/>
                <a:cs typeface="Roboto Light"/>
              </a:rPr>
              <a:t>trainiert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Kraftsteigerung</a:t>
            </a:r>
            <a:r>
              <a:rPr lang="en-US" sz="1200" dirty="0">
                <a:solidFill>
                  <a:schemeClr val="tx1">
                    <a:lumMod val="75000"/>
                    <a:lumOff val="25000"/>
                  </a:schemeClr>
                </a:solidFill>
                <a:latin typeface="Roboto Light"/>
                <a:ea typeface="Roboto Light"/>
                <a:cs typeface="Roboto Light"/>
              </a:rPr>
              <a:t> um X % etc.</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68517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Kennzahlenberechnung</a:t>
            </a:r>
            <a:r>
              <a:rPr lang="en-US" altLang="en-US" sz="3600" b="1" dirty="0">
                <a:solidFill>
                  <a:schemeClr val="accent1"/>
                </a:solidFill>
                <a:latin typeface="Roboto"/>
                <a:ea typeface="Roboto"/>
                <a:cs typeface="Roboto"/>
              </a:rPr>
              <a:t> für das Dashboard</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gängige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Kennzahlen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meiner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Leistungen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sehen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Performance </a:t>
            </a:r>
            <a:r>
              <a:rPr lang="en-US" sz="1200" b="1" dirty="0" err="1">
                <a:solidFill>
                  <a:schemeClr val="tx1">
                    <a:lumMod val="75000"/>
                    <a:lumOff val="25000"/>
                  </a:schemeClr>
                </a:solidFill>
                <a:latin typeface="Roboto Light"/>
                <a:ea typeface="Roboto Light"/>
                <a:cs typeface="Roboto Light"/>
              </a:rPr>
              <a:t>besser</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bewerten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die </a:t>
            </a:r>
            <a:r>
              <a:rPr lang="en-US" sz="1200" dirty="0" err="1">
                <a:solidFill>
                  <a:schemeClr val="tx1">
                    <a:lumMod val="75000"/>
                    <a:lumOff val="25000"/>
                  </a:schemeClr>
                </a:solidFill>
                <a:latin typeface="Roboto Light"/>
                <a:ea typeface="Roboto Light"/>
                <a:cs typeface="Roboto Light"/>
              </a:rPr>
              <a:t>gängigen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Kennzahlen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den </a:t>
            </a:r>
            <a:r>
              <a:rPr lang="en-US" sz="1200" dirty="0" err="1">
                <a:solidFill>
                  <a:schemeClr val="tx1">
                    <a:lumMod val="75000"/>
                    <a:lumOff val="25000"/>
                  </a:schemeClr>
                </a:solidFill>
                <a:latin typeface="Roboto Light"/>
                <a:ea typeface="Roboto Light"/>
                <a:cs typeface="Roboto Light"/>
              </a:rPr>
              <a:t>Trainingswerten</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Benutzers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berechnen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Kraftsteigerung</a:t>
            </a:r>
            <a:r>
              <a:rPr lang="en-US" sz="1200" dirty="0">
                <a:solidFill>
                  <a:schemeClr val="tx1">
                    <a:lumMod val="75000"/>
                    <a:lumOff val="25000"/>
                  </a:schemeClr>
                </a:solidFill>
                <a:latin typeface="Roboto Light"/>
                <a:ea typeface="Roboto Light"/>
                <a:cs typeface="Roboto Light"/>
              </a:rPr>
              <a:t> in % </a:t>
            </a:r>
            <a:r>
              <a:rPr lang="en-US" sz="1200" dirty="0" err="1">
                <a:solidFill>
                  <a:schemeClr val="tx1">
                    <a:lumMod val="75000"/>
                    <a:lumOff val="25000"/>
                  </a:schemeClr>
                </a:solidFill>
                <a:latin typeface="Roboto Light"/>
                <a:ea typeface="Roboto Light"/>
                <a:cs typeface="Roboto Light"/>
              </a:rPr>
              <a:t>im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Vergleich</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letzten</a:t>
            </a:r>
            <a:r>
              <a:rPr lang="en-US" sz="1200" dirty="0">
                <a:solidFill>
                  <a:schemeClr val="tx1">
                    <a:lumMod val="75000"/>
                    <a:lumOff val="25000"/>
                  </a:schemeClr>
                </a:solidFill>
                <a:latin typeface="Roboto Light"/>
                <a:ea typeface="Roboto Light"/>
                <a:cs typeface="Roboto Light"/>
              </a:rPr>
              <a:t> Training, </a:t>
            </a:r>
            <a:r>
              <a:rPr lang="en-US" sz="1200" dirty="0" err="1">
                <a:solidFill>
                  <a:schemeClr val="tx1">
                    <a:lumMod val="75000"/>
                    <a:lumOff val="25000"/>
                  </a:schemeClr>
                </a:solidFill>
                <a:latin typeface="Roboto Light"/>
                <a:ea typeface="Roboto Light"/>
                <a:cs typeface="Roboto Light"/>
              </a:rPr>
              <a:t>letzten</a:t>
            </a:r>
            <a:r>
              <a:rPr lang="en-US" sz="1200" dirty="0">
                <a:solidFill>
                  <a:schemeClr val="tx1">
                    <a:lumMod val="75000"/>
                    <a:lumOff val="25000"/>
                  </a:schemeClr>
                </a:solidFill>
                <a:latin typeface="Roboto Light"/>
                <a:ea typeface="Roboto Light"/>
                <a:cs typeface="Roboto Light"/>
              </a:rPr>
              <a:t> Monat etc.</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Wie oft </a:t>
            </a:r>
            <a:r>
              <a:rPr lang="en-US" sz="1200" dirty="0" err="1">
                <a:solidFill>
                  <a:schemeClr val="tx1">
                    <a:lumMod val="75000"/>
                    <a:lumOff val="25000"/>
                  </a:schemeClr>
                </a:solidFill>
                <a:latin typeface="Roboto Light"/>
                <a:ea typeface="Roboto Light"/>
                <a:cs typeface="Roboto Light"/>
              </a:rPr>
              <a:t>wurde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trainiert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a:t>
            </a:r>
            <a:r>
              <a:rPr lang="en-US" sz="1200" dirty="0">
                <a:solidFill>
                  <a:schemeClr val="tx1">
                    <a:lumMod val="75000"/>
                    <a:lumOff val="25000"/>
                  </a:schemeClr>
                </a:solidFill>
                <a:latin typeface="Roboto Light"/>
                <a:ea typeface="Roboto Light"/>
                <a:cs typeface="Roboto Light"/>
              </a:rPr>
              <a:t> oft </a:t>
            </a:r>
            <a:r>
              <a:rPr lang="en-US" sz="1200" dirty="0" err="1">
                <a:solidFill>
                  <a:schemeClr val="tx1">
                    <a:lumMod val="75000"/>
                    <a:lumOff val="25000"/>
                  </a:schemeClr>
                </a:solidFill>
                <a:latin typeface="Roboto Light"/>
                <a:ea typeface="Roboto Light"/>
                <a:cs typeface="Roboto Light"/>
              </a:rPr>
              <a:t>wurde</a:t>
            </a:r>
            <a:r>
              <a:rPr lang="en-US" sz="1200" dirty="0">
                <a:solidFill>
                  <a:schemeClr val="tx1">
                    <a:lumMod val="75000"/>
                    <a:lumOff val="25000"/>
                  </a:schemeClr>
                </a:solidFill>
                <a:latin typeface="Roboto Light"/>
                <a:ea typeface="Roboto Light"/>
                <a:cs typeface="Roboto Light"/>
              </a:rPr>
              <a:t> der Plan </a:t>
            </a:r>
            <a:r>
              <a:rPr lang="en-US" sz="1200" dirty="0" err="1">
                <a:solidFill>
                  <a:schemeClr val="tx1">
                    <a:lumMod val="75000"/>
                    <a:lumOff val="25000"/>
                  </a:schemeClr>
                </a:solidFill>
                <a:latin typeface="Roboto Light"/>
                <a:ea typeface="Roboto Light"/>
                <a:cs typeface="Roboto Light"/>
              </a:rPr>
              <a:t>eingehalten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64354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Vergleichen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unterschiedlicher</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Sätze</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würde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zwei</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Sätze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vergleichen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meine</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Möglichkeiten</a:t>
            </a:r>
            <a:r>
              <a:rPr lang="en-US" sz="1200" b="1" dirty="0">
                <a:solidFill>
                  <a:schemeClr val="tx1">
                    <a:lumMod val="75000"/>
                    <a:lumOff val="25000"/>
                  </a:schemeClr>
                </a:solidFill>
                <a:latin typeface="Roboto Light"/>
                <a:ea typeface="Roboto Light"/>
                <a:cs typeface="Roboto Light"/>
              </a:rPr>
              <a:t> optimal </a:t>
            </a:r>
            <a:r>
              <a:rPr lang="en-US" sz="1200" b="1" dirty="0" err="1">
                <a:solidFill>
                  <a:schemeClr val="tx1">
                    <a:lumMod val="75000"/>
                    <a:lumOff val="25000"/>
                  </a:schemeClr>
                </a:solidFill>
                <a:latin typeface="Roboto Light"/>
                <a:ea typeface="Roboto Light"/>
                <a:cs typeface="Roboto Light"/>
              </a:rPr>
              <a:t>nutzen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aus</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einem</a:t>
            </a:r>
            <a:r>
              <a:rPr lang="en-US" sz="1200" dirty="0">
                <a:solidFill>
                  <a:schemeClr val="tx1">
                    <a:lumMod val="75000"/>
                    <a:lumOff val="25000"/>
                  </a:schemeClr>
                </a:solidFill>
                <a:latin typeface="Roboto Light"/>
                <a:ea typeface="Roboto Light"/>
                <a:cs typeface="Roboto Light"/>
              </a:rPr>
              <a:t> Satz </a:t>
            </a:r>
            <a:r>
              <a:rPr lang="en-US" sz="1200" dirty="0" err="1">
                <a:solidFill>
                  <a:schemeClr val="tx1">
                    <a:lumMod val="75000"/>
                    <a:lumOff val="25000"/>
                  </a:schemeClr>
                </a:solidFill>
                <a:latin typeface="Roboto Light"/>
                <a:ea typeface="Roboto Light"/>
                <a:cs typeface="Roboto Light"/>
              </a:rPr>
              <a:t>bspw</a:t>
            </a:r>
            <a:r>
              <a:rPr lang="en-US" sz="1200" dirty="0">
                <a:solidFill>
                  <a:schemeClr val="tx1">
                    <a:lumMod val="75000"/>
                    <a:lumOff val="25000"/>
                  </a:schemeClr>
                </a:solidFill>
                <a:latin typeface="Roboto Light"/>
                <a:ea typeface="Roboto Light"/>
                <a:cs typeface="Roboto Light"/>
              </a:rPr>
              <a:t>. das 10 Rep-Max.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berechnen</a:t>
            </a:r>
            <a:r>
              <a:rPr lang="en-US" sz="1200" dirty="0">
                <a:solidFill>
                  <a:schemeClr val="tx1">
                    <a:lumMod val="75000"/>
                    <a:lumOff val="25000"/>
                  </a:schemeClr>
                </a:solidFill>
                <a:latin typeface="Roboto Light"/>
                <a:ea typeface="Roboto Light"/>
                <a:cs typeface="Roboto Light"/>
              </a:rPr>
              <a:t>, um </a:t>
            </a:r>
            <a:r>
              <a:rPr lang="en-US" sz="1200" dirty="0" err="1">
                <a:solidFill>
                  <a:schemeClr val="tx1">
                    <a:lumMod val="75000"/>
                    <a:lumOff val="25000"/>
                  </a:schemeClr>
                </a:solidFill>
                <a:latin typeface="Roboto Light"/>
                <a:ea typeface="Roboto Light"/>
                <a:cs typeface="Roboto Light"/>
              </a:rPr>
              <a:t>zwei</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Sätze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unterschiedlichem</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Gewicht</a:t>
            </a:r>
            <a:r>
              <a:rPr lang="en-US" sz="1200" dirty="0">
                <a:solidFill>
                  <a:schemeClr val="tx1">
                    <a:lumMod val="75000"/>
                    <a:lumOff val="25000"/>
                  </a:schemeClr>
                </a:solidFill>
                <a:latin typeface="Roboto Light"/>
                <a:ea typeface="Roboto Light"/>
                <a:cs typeface="Roboto Light"/>
              </a:rPr>
              <a:t> und/</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Wiederholungen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besser</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vergleichen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398688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a:t>
            </a:r>
            <a:r>
              <a:rPr lang="en-US" altLang="en-US" sz="3600" b="1" dirty="0" err="1">
                <a:solidFill>
                  <a:schemeClr val="accent1"/>
                </a:solidFill>
                <a:latin typeface="Roboto"/>
                <a:ea typeface="Roboto"/>
                <a:cs typeface="Roboto"/>
              </a:rPr>
              <a:t>Trainingsplan</a:t>
            </a:r>
            <a:r>
              <a:rPr lang="en-US" altLang="en-US" sz="3600" b="1" dirty="0">
                <a:solidFill>
                  <a:schemeClr val="accent1"/>
                </a:solidFill>
                <a:latin typeface="Roboto"/>
                <a:ea typeface="Roboto"/>
                <a:cs typeface="Roboto"/>
              </a:rPr>
              <a:t> </a:t>
            </a:r>
            <a:r>
              <a:rPr lang="en-US" altLang="en-US" sz="3600" b="1" dirty="0" err="1">
                <a:solidFill>
                  <a:schemeClr val="accent1"/>
                </a:solidFill>
                <a:latin typeface="Roboto"/>
                <a:ea typeface="Roboto"/>
                <a:cs typeface="Roboto"/>
              </a:rPr>
              <a:t>generieren</a:t>
            </a:r>
            <a:endParaRPr lang="en-US" altLang="en-US" sz="3600" b="1" dirty="0" err="1">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die </a:t>
            </a:r>
            <a:r>
              <a:rPr lang="en-US" sz="1200" b="1" dirty="0" err="1">
                <a:solidFill>
                  <a:schemeClr val="tx1">
                    <a:lumMod val="75000"/>
                    <a:lumOff val="25000"/>
                  </a:schemeClr>
                </a:solidFill>
                <a:latin typeface="Roboto Light"/>
                <a:ea typeface="Roboto Light"/>
                <a:cs typeface="Roboto Light"/>
              </a:rPr>
              <a:t>Möglichkeit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einen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personalisierten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Trainingsplan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erstellen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lassen</a:t>
            </a:r>
            <a:r>
              <a:rPr lang="en-US" sz="1200" b="1" dirty="0">
                <a:solidFill>
                  <a:schemeClr val="tx1">
                    <a:lumMod val="75000"/>
                    <a:lumOff val="25000"/>
                  </a:schemeClr>
                </a:solidFill>
                <a:latin typeface="Roboto Light"/>
                <a:ea typeface="Roboto Light"/>
                <a:cs typeface="Roboto Light"/>
              </a:rPr>
              <a:t>, da ich </a:t>
            </a:r>
            <a:r>
              <a:rPr lang="en-US" sz="1200" b="1" dirty="0" err="1">
                <a:solidFill>
                  <a:schemeClr val="tx1">
                    <a:lumMod val="75000"/>
                    <a:lumOff val="25000"/>
                  </a:schemeClr>
                </a:solidFill>
                <a:latin typeface="Roboto Light"/>
                <a:ea typeface="Roboto Light"/>
                <a:cs typeface="Roboto Light"/>
              </a:rPr>
              <a:t>noch</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nicht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viel</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Ahnung</a:t>
            </a:r>
            <a:r>
              <a:rPr lang="en-US" sz="1200" b="1" dirty="0">
                <a:solidFill>
                  <a:schemeClr val="tx1">
                    <a:lumMod val="75000"/>
                    <a:lumOff val="25000"/>
                  </a:schemeClr>
                </a:solidFill>
                <a:latin typeface="Roboto Light"/>
                <a:ea typeface="Roboto Light"/>
                <a:cs typeface="Roboto Light"/>
              </a:rPr>
              <a:t> von dem Thema </a:t>
            </a:r>
            <a:r>
              <a:rPr lang="en-US" sz="1200" b="1" dirty="0" err="1">
                <a:solidFill>
                  <a:schemeClr val="tx1">
                    <a:lumMod val="75000"/>
                    <a:lumOff val="25000"/>
                  </a:schemeClr>
                </a:solidFill>
                <a:latin typeface="Roboto Light"/>
                <a:ea typeface="Roboto Light"/>
                <a:cs typeface="Roboto Light"/>
              </a:rPr>
              <a:t>habe</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einen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Trainingsplan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generieren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basierend</a:t>
            </a:r>
            <a:r>
              <a:rPr lang="en-US" sz="1200" dirty="0">
                <a:solidFill>
                  <a:schemeClr val="tx1">
                    <a:lumMod val="75000"/>
                    <a:lumOff val="25000"/>
                  </a:schemeClr>
                </a:solidFill>
                <a:latin typeface="Roboto Light"/>
                <a:ea typeface="Roboto Light"/>
                <a:cs typeface="Roboto Light"/>
              </a:rPr>
              <a:t> auf den </a:t>
            </a:r>
            <a:r>
              <a:rPr lang="en-US" sz="1200" dirty="0" err="1">
                <a:solidFill>
                  <a:schemeClr val="tx1">
                    <a:lumMod val="75000"/>
                    <a:lumOff val="25000"/>
                  </a:schemeClr>
                </a:solidFill>
                <a:latin typeface="Roboto Light"/>
                <a:ea typeface="Roboto Light"/>
                <a:cs typeface="Roboto Light"/>
              </a:rPr>
              <a:t>eingegebenen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Werten</a:t>
            </a:r>
            <a:r>
              <a:rPr lang="en-US" sz="1200" dirty="0">
                <a:solidFill>
                  <a:schemeClr val="tx1">
                    <a:lumMod val="75000"/>
                    <a:lumOff val="25000"/>
                  </a:schemeClr>
                </a:solidFill>
                <a:latin typeface="Roboto Light"/>
                <a:ea typeface="Roboto Light"/>
                <a:cs typeface="Roboto Light"/>
              </a:rPr>
              <a:t> des </a:t>
            </a:r>
            <a:r>
              <a:rPr lang="en-US" sz="1200" dirty="0" err="1">
                <a:solidFill>
                  <a:schemeClr val="tx1">
                    <a:lumMod val="75000"/>
                    <a:lumOff val="25000"/>
                  </a:schemeClr>
                </a:solidFill>
                <a:latin typeface="Roboto Light"/>
                <a:ea typeface="Roboto Light"/>
                <a:cs typeface="Roboto Light"/>
              </a:rPr>
              <a:t>Benutzers</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r>
              <a:rPr lang="en-US" sz="1200" dirty="0">
                <a:solidFill>
                  <a:schemeClr val="tx1">
                    <a:lumMod val="75000"/>
                    <a:lumOff val="25000"/>
                  </a:schemeClr>
                </a:solidFill>
                <a:latin typeface="Roboto Light"/>
                <a:ea typeface="Roboto Light"/>
                <a:cs typeface="Roboto Light"/>
              </a:rPr>
              <a:t>Dieser </a:t>
            </a:r>
            <a:r>
              <a:rPr lang="en-US" sz="1200" dirty="0" err="1">
                <a:solidFill>
                  <a:schemeClr val="tx1">
                    <a:lumMod val="75000"/>
                    <a:lumOff val="25000"/>
                  </a:schemeClr>
                </a:solidFill>
                <a:latin typeface="Roboto Light"/>
                <a:ea typeface="Roboto Light"/>
                <a:cs typeface="Roboto Light"/>
              </a:rPr>
              <a:t>soll</a:t>
            </a:r>
            <a:r>
              <a:rPr lang="en-US" sz="1200" dirty="0">
                <a:solidFill>
                  <a:schemeClr val="tx1">
                    <a:lumMod val="75000"/>
                    <a:lumOff val="25000"/>
                  </a:schemeClr>
                </a:solidFill>
                <a:latin typeface="Roboto Light"/>
                <a:ea typeface="Roboto Light"/>
                <a:cs typeface="Roboto Light"/>
              </a:rPr>
              <a:t> die </a:t>
            </a:r>
            <a:r>
              <a:rPr lang="en-US" sz="1200" dirty="0" err="1">
                <a:solidFill>
                  <a:schemeClr val="tx1">
                    <a:lumMod val="75000"/>
                    <a:lumOff val="25000"/>
                  </a:schemeClr>
                </a:solidFill>
                <a:latin typeface="Roboto Light"/>
                <a:ea typeface="Roboto Light"/>
                <a:cs typeface="Roboto Light"/>
              </a:rPr>
              <a:t>Theorie</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optimalen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Hypertrophie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Übungsauswahl</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berücksichtigen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9930188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1DFDF44-7CDB-876D-1902-A9FB1FFAB349}"/>
              </a:ext>
            </a:extLst>
          </p:cNvPr>
          <p:cNvSpPr/>
          <p:nvPr/>
        </p:nvSpPr>
        <p:spPr>
          <a:xfrm>
            <a:off x="-735013" y="-1084263"/>
            <a:ext cx="4305301" cy="43053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Oval 3">
            <a:extLst>
              <a:ext uri="{FF2B5EF4-FFF2-40B4-BE49-F238E27FC236}">
                <a16:creationId xmlns:a16="http://schemas.microsoft.com/office/drawing/2014/main" id="{EB172E83-1EA2-354C-7E1B-4BAABBF701B4}"/>
              </a:ext>
            </a:extLst>
          </p:cNvPr>
          <p:cNvSpPr/>
          <p:nvPr/>
        </p:nvSpPr>
        <p:spPr>
          <a:xfrm>
            <a:off x="9080500" y="574675"/>
            <a:ext cx="2251075" cy="225266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Freeform 4">
            <a:extLst>
              <a:ext uri="{FF2B5EF4-FFF2-40B4-BE49-F238E27FC236}">
                <a16:creationId xmlns:a16="http://schemas.microsoft.com/office/drawing/2014/main" id="{CE972539-703E-AC94-9DBB-3BF788F3AA3B}"/>
              </a:ext>
            </a:extLst>
          </p:cNvPr>
          <p:cNvSpPr/>
          <p:nvPr/>
        </p:nvSpPr>
        <p:spPr>
          <a:xfrm rot="10800000" flipH="1">
            <a:off x="8237538" y="1192213"/>
            <a:ext cx="2913062" cy="5013325"/>
          </a:xfrm>
          <a:custGeom>
            <a:avLst/>
            <a:gdLst>
              <a:gd name="connsiteX0" fmla="*/ 1859747 w 2648923"/>
              <a:gd name="connsiteY0" fmla="*/ 4557089 h 4557089"/>
              <a:gd name="connsiteX1" fmla="*/ 2452326 w 2648923"/>
              <a:gd name="connsiteY1" fmla="*/ 1660084 h 4557089"/>
              <a:gd name="connsiteX2" fmla="*/ 5306 w 2648923"/>
              <a:gd name="connsiteY2" fmla="*/ 0 h 4557089"/>
              <a:gd name="connsiteX3" fmla="*/ 0 w 2648923"/>
              <a:gd name="connsiteY3" fmla="*/ 675672 h 4557089"/>
              <a:gd name="connsiteX4" fmla="*/ 187797 w 2648923"/>
              <a:gd name="connsiteY4" fmla="*/ 685155 h 4557089"/>
              <a:gd name="connsiteX5" fmla="*/ 1973878 w 2648923"/>
              <a:gd name="connsiteY5" fmla="*/ 2664378 h 4557089"/>
              <a:gd name="connsiteX6" fmla="*/ 1391169 w 2648923"/>
              <a:gd name="connsiteY6" fmla="*/ 4071163 h 4557089"/>
              <a:gd name="connsiteX7" fmla="*/ 1384384 w 2648923"/>
              <a:gd name="connsiteY7" fmla="*/ 4077329 h 455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23" h="4557089">
                <a:moveTo>
                  <a:pt x="1859747" y="4557089"/>
                </a:moveTo>
                <a:cubicBezTo>
                  <a:pt x="2624158" y="3799684"/>
                  <a:pt x="2857931" y="2656815"/>
                  <a:pt x="2452326" y="1660084"/>
                </a:cubicBezTo>
                <a:cubicBezTo>
                  <a:pt x="2046721" y="663354"/>
                  <a:pt x="1081371" y="8450"/>
                  <a:pt x="5306" y="0"/>
                </a:cubicBezTo>
                <a:lnTo>
                  <a:pt x="0" y="675672"/>
                </a:lnTo>
                <a:lnTo>
                  <a:pt x="187797" y="685155"/>
                </a:lnTo>
                <a:cubicBezTo>
                  <a:pt x="1191012" y="787037"/>
                  <a:pt x="1973878" y="1634283"/>
                  <a:pt x="1973878" y="2664378"/>
                </a:cubicBezTo>
                <a:cubicBezTo>
                  <a:pt x="1973878" y="3213762"/>
                  <a:pt x="1751196" y="3711136"/>
                  <a:pt x="1391169" y="4071163"/>
                </a:cubicBezTo>
                <a:lnTo>
                  <a:pt x="1384384" y="407732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96" name="TextBox 6">
            <a:extLst>
              <a:ext uri="{FF2B5EF4-FFF2-40B4-BE49-F238E27FC236}">
                <a16:creationId xmlns:a16="http://schemas.microsoft.com/office/drawing/2014/main" id="{42C3E8F5-6B68-F7C9-CCBD-E53F82015C76}"/>
              </a:ext>
            </a:extLst>
          </p:cNvPr>
          <p:cNvSpPr txBox="1">
            <a:spLocks noChangeArrowheads="1"/>
          </p:cNvSpPr>
          <p:nvPr/>
        </p:nvSpPr>
        <p:spPr bwMode="auto">
          <a:xfrm>
            <a:off x="609600" y="2306638"/>
            <a:ext cx="418623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3600" b="1" dirty="0">
                <a:solidFill>
                  <a:schemeClr val="accent1"/>
                </a:solidFill>
                <a:latin typeface="Roboto"/>
                <a:ea typeface="Roboto"/>
                <a:cs typeface="Roboto"/>
              </a:rPr>
              <a:t>Backend: Social Space</a:t>
            </a:r>
            <a:endParaRPr lang="en-US" altLang="en-US" sz="3600" b="1" dirty="0">
              <a:solidFill>
                <a:schemeClr val="accent1"/>
              </a:solidFill>
              <a:latin typeface="Roboto" panose="02000000000000000000" pitchFamily="2" charset="0"/>
              <a:ea typeface="Roboto"/>
              <a:cs typeface="Roboto" panose="02000000000000000000" pitchFamily="2" charset="0"/>
            </a:endParaRPr>
          </a:p>
        </p:txBody>
      </p:sp>
      <p:sp>
        <p:nvSpPr>
          <p:cNvPr id="8" name="TextBox 7">
            <a:extLst>
              <a:ext uri="{FF2B5EF4-FFF2-40B4-BE49-F238E27FC236}">
                <a16:creationId xmlns:a16="http://schemas.microsoft.com/office/drawing/2014/main" id="{7D773DF5-98AE-2067-080A-26BAC4BDD2C9}"/>
              </a:ext>
            </a:extLst>
          </p:cNvPr>
          <p:cNvSpPr txBox="1"/>
          <p:nvPr/>
        </p:nvSpPr>
        <p:spPr>
          <a:xfrm>
            <a:off x="609600" y="3489325"/>
            <a:ext cx="5256666" cy="3037567"/>
          </a:xfrm>
          <a:prstGeom prst="rect">
            <a:avLst/>
          </a:prstGeom>
          <a:noFill/>
        </p:spPr>
        <p:txBody>
          <a:bodyPr lIns="0" tIns="0" rIns="0" bIns="0" anchor="t"/>
          <a:lstStyle/>
          <a:p>
            <a:pPr>
              <a:defRPr/>
            </a:pPr>
            <a:r>
              <a:rPr lang="en-US" sz="1200" b="1" dirty="0">
                <a:solidFill>
                  <a:schemeClr val="tx1">
                    <a:lumMod val="75000"/>
                    <a:lumOff val="25000"/>
                  </a:schemeClr>
                </a:solidFill>
                <a:latin typeface="Roboto Light"/>
                <a:ea typeface="Roboto Light"/>
                <a:cs typeface="Roboto Light"/>
              </a:rPr>
              <a:t>Ich </a:t>
            </a:r>
            <a:r>
              <a:rPr lang="en-US" sz="1200" b="1" dirty="0" err="1">
                <a:solidFill>
                  <a:schemeClr val="tx1">
                    <a:lumMod val="75000"/>
                    <a:lumOff val="25000"/>
                  </a:schemeClr>
                </a:solidFill>
                <a:latin typeface="Roboto Light"/>
                <a:ea typeface="Roboto Light"/>
                <a:cs typeface="Roboto Light"/>
              </a:rPr>
              <a:t>als</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Benutzer</a:t>
            </a:r>
            <a:r>
              <a:rPr lang="en-US" sz="1200" b="1" dirty="0">
                <a:solidFill>
                  <a:schemeClr val="tx1">
                    <a:lumMod val="75000"/>
                    <a:lumOff val="25000"/>
                  </a:schemeClr>
                </a:solidFill>
                <a:latin typeface="Roboto Light"/>
                <a:ea typeface="Roboto Light"/>
                <a:cs typeface="Roboto Light"/>
              </a:rPr>
              <a:t> der App </a:t>
            </a:r>
            <a:r>
              <a:rPr lang="en-US" sz="1200" b="1" dirty="0" err="1">
                <a:solidFill>
                  <a:schemeClr val="tx1">
                    <a:lumMod val="75000"/>
                    <a:lumOff val="25000"/>
                  </a:schemeClr>
                </a:solidFill>
                <a:latin typeface="Roboto Light"/>
                <a:ea typeface="Roboto Light"/>
                <a:cs typeface="Roboto Light"/>
              </a:rPr>
              <a:t>hätte</a:t>
            </a:r>
            <a:r>
              <a:rPr lang="en-US" sz="1200" b="1" dirty="0">
                <a:solidFill>
                  <a:schemeClr val="tx1">
                    <a:lumMod val="75000"/>
                    <a:lumOff val="25000"/>
                  </a:schemeClr>
                </a:solidFill>
                <a:latin typeface="Roboto Light"/>
                <a:ea typeface="Roboto Light"/>
                <a:cs typeface="Roboto Light"/>
              </a:rPr>
              <a:t> gerne </a:t>
            </a:r>
            <a:r>
              <a:rPr lang="en-US" sz="1200" b="1" dirty="0" err="1">
                <a:solidFill>
                  <a:schemeClr val="tx1">
                    <a:lumMod val="75000"/>
                    <a:lumOff val="25000"/>
                  </a:schemeClr>
                </a:solidFill>
                <a:latin typeface="Roboto Light"/>
                <a:ea typeface="Roboto Light"/>
                <a:cs typeface="Roboto Light"/>
              </a:rPr>
              <a:t>einen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sozialen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Bereich</a:t>
            </a:r>
            <a:r>
              <a:rPr lang="en-US" sz="1200" b="1" dirty="0">
                <a:solidFill>
                  <a:schemeClr val="tx1">
                    <a:lumMod val="75000"/>
                    <a:lumOff val="25000"/>
                  </a:schemeClr>
                </a:solidFill>
                <a:latin typeface="Roboto Light"/>
                <a:ea typeface="Roboto Light"/>
                <a:cs typeface="Roboto Light"/>
              </a:rPr>
              <a:t>, um </a:t>
            </a:r>
            <a:r>
              <a:rPr lang="en-US" sz="1200" b="1" dirty="0" err="1">
                <a:solidFill>
                  <a:schemeClr val="tx1">
                    <a:lumMod val="75000"/>
                    <a:lumOff val="25000"/>
                  </a:schemeClr>
                </a:solidFill>
                <a:latin typeface="Roboto Light"/>
                <a:ea typeface="Roboto Light"/>
                <a:cs typeface="Roboto Light"/>
              </a:rPr>
              <a:t>mit</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anderen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interagieren</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zu</a:t>
            </a:r>
            <a:r>
              <a:rPr lang="en-US" sz="1200" b="1" dirty="0">
                <a:solidFill>
                  <a:schemeClr val="tx1">
                    <a:lumMod val="75000"/>
                    <a:lumOff val="25000"/>
                  </a:schemeClr>
                </a:solidFill>
                <a:latin typeface="Roboto Light"/>
                <a:ea typeface="Roboto Light"/>
                <a:cs typeface="Roboto Light"/>
              </a:rPr>
              <a:t> </a:t>
            </a:r>
            <a:r>
              <a:rPr lang="en-US" sz="1200" b="1" dirty="0" err="1">
                <a:solidFill>
                  <a:schemeClr val="tx1">
                    <a:lumMod val="75000"/>
                    <a:lumOff val="25000"/>
                  </a:schemeClr>
                </a:solidFill>
                <a:latin typeface="Roboto Light"/>
                <a:ea typeface="Roboto Light"/>
                <a:cs typeface="Roboto Light"/>
              </a:rPr>
              <a:t>können</a:t>
            </a:r>
            <a:r>
              <a:rPr lang="en-US" sz="1200" b="1" dirty="0">
                <a:solidFill>
                  <a:schemeClr val="tx1">
                    <a:lumMod val="75000"/>
                    <a:lumOff val="25000"/>
                  </a:schemeClr>
                </a:solidFill>
                <a:latin typeface="Roboto Light"/>
                <a:ea typeface="Roboto Light"/>
                <a:cs typeface="Roboto Light"/>
              </a:rPr>
              <a:t>.</a:t>
            </a:r>
            <a:endParaRPr lang="en-US" sz="1200" b="1"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Abnahmekriterien</a:t>
            </a:r>
            <a:r>
              <a:rPr lang="en-US" sz="1200" b="1" dirty="0">
                <a:solidFill>
                  <a:schemeClr val="tx1">
                    <a:lumMod val="75000"/>
                    <a:lumOff val="25000"/>
                  </a:schemeClr>
                </a:solidFill>
                <a:latin typeface="Roboto Light"/>
                <a:ea typeface="Roboto Light"/>
                <a:cs typeface="Roboto Light"/>
              </a:rPr>
              <a:t>:</a:t>
            </a:r>
          </a:p>
          <a:p>
            <a:pPr marL="171450" indent="-171450">
              <a:buFont typeface="Arial"/>
              <a:buChar char="•"/>
              <a:defRPr/>
            </a:pP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der </a:t>
            </a:r>
            <a:r>
              <a:rPr lang="en-US" sz="1200" dirty="0" err="1">
                <a:solidFill>
                  <a:schemeClr val="tx1">
                    <a:lumMod val="75000"/>
                    <a:lumOff val="25000"/>
                  </a:schemeClr>
                </a:solidFill>
                <a:latin typeface="Roboto Light"/>
                <a:ea typeface="Roboto Light"/>
                <a:cs typeface="Roboto Light"/>
              </a:rPr>
              <a:t>Funktionalität</a:t>
            </a:r>
            <a:r>
              <a:rPr lang="en-US" sz="1200" dirty="0">
                <a:solidFill>
                  <a:schemeClr val="tx1">
                    <a:lumMod val="75000"/>
                    <a:lumOff val="25000"/>
                  </a:schemeClr>
                </a:solidFill>
                <a:latin typeface="Roboto Light"/>
                <a:ea typeface="Roboto Light"/>
                <a:cs typeface="Roboto Light"/>
              </a:rPr>
              <a:t> Freunde </a:t>
            </a:r>
            <a:r>
              <a:rPr lang="en-US" sz="1200" dirty="0" err="1">
                <a:solidFill>
                  <a:schemeClr val="tx1">
                    <a:lumMod val="75000"/>
                    <a:lumOff val="25000"/>
                  </a:schemeClr>
                </a:solidFill>
                <a:latin typeface="Roboto Light"/>
                <a:ea typeface="Roboto Light"/>
                <a:cs typeface="Roboto Light"/>
              </a:rPr>
              <a:t>hinzufügen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können</a:t>
            </a:r>
            <a:r>
              <a:rPr lang="en-US" sz="1200" dirty="0">
                <a:solidFill>
                  <a:schemeClr val="tx1">
                    <a:lumMod val="75000"/>
                    <a:lumOff val="25000"/>
                  </a:schemeClr>
                </a:solidFill>
                <a:latin typeface="Roboto Light"/>
                <a:ea typeface="Roboto Light"/>
                <a:cs typeface="Roboto Light"/>
              </a:rPr>
              <a:t>, Chats </a:t>
            </a:r>
            <a:r>
              <a:rPr lang="en-US" sz="1200" dirty="0" err="1">
                <a:solidFill>
                  <a:schemeClr val="tx1">
                    <a:lumMod val="75000"/>
                    <a:lumOff val="25000"/>
                  </a:schemeClr>
                </a:solidFill>
                <a:latin typeface="Roboto Light"/>
                <a:ea typeface="Roboto Light"/>
                <a:cs typeface="Roboto Light"/>
              </a:rPr>
              <a:t>mit</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anderen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Benutzern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starten</a:t>
            </a:r>
            <a:r>
              <a:rPr lang="en-US" sz="1200" dirty="0">
                <a:solidFill>
                  <a:schemeClr val="tx1">
                    <a:lumMod val="75000"/>
                    <a:lumOff val="25000"/>
                  </a:schemeClr>
                </a:solidFill>
                <a:latin typeface="Roboto Light"/>
                <a:ea typeface="Roboto Light"/>
                <a:cs typeface="Roboto Light"/>
              </a:rPr>
              <a:t> und </a:t>
            </a:r>
            <a:r>
              <a:rPr lang="en-US" sz="1200" dirty="0" err="1">
                <a:solidFill>
                  <a:schemeClr val="tx1">
                    <a:lumMod val="75000"/>
                    <a:lumOff val="25000"/>
                  </a:schemeClr>
                </a:solidFill>
                <a:latin typeface="Roboto Light"/>
                <a:ea typeface="Roboto Light"/>
                <a:cs typeface="Roboto Light"/>
              </a:rPr>
              <a:t>öffentliche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Diskussionen</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Beiträge</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oder</a:t>
            </a:r>
            <a:r>
              <a:rPr lang="en-US" sz="1200" dirty="0">
                <a:solidFill>
                  <a:schemeClr val="tx1">
                    <a:lumMod val="75000"/>
                    <a:lumOff val="25000"/>
                  </a:schemeClr>
                </a:solidFill>
                <a:latin typeface="Roboto Light"/>
                <a:ea typeface="Roboto Light"/>
                <a:cs typeface="Roboto Light"/>
              </a:rPr>
              <a:t> Achievements </a:t>
            </a:r>
            <a:r>
              <a:rPr lang="en-US" sz="1200" dirty="0" err="1">
                <a:solidFill>
                  <a:schemeClr val="tx1">
                    <a:lumMod val="75000"/>
                    <a:lumOff val="25000"/>
                  </a:schemeClr>
                </a:solidFill>
                <a:latin typeface="Roboto Light"/>
                <a:ea typeface="Roboto Light"/>
                <a:cs typeface="Roboto Light"/>
              </a:rPr>
              <a:t>zu</a:t>
            </a:r>
            <a:r>
              <a:rPr lang="en-US" sz="1200" dirty="0">
                <a:solidFill>
                  <a:schemeClr val="tx1">
                    <a:lumMod val="75000"/>
                    <a:lumOff val="25000"/>
                  </a:schemeClr>
                </a:solidFill>
                <a:latin typeface="Roboto Light"/>
                <a:ea typeface="Roboto Light"/>
                <a:cs typeface="Roboto Light"/>
              </a:rPr>
              <a:t> </a:t>
            </a:r>
            <a:r>
              <a:rPr lang="en-US" sz="1200" dirty="0" err="1">
                <a:solidFill>
                  <a:schemeClr val="tx1">
                    <a:lumMod val="75000"/>
                    <a:lumOff val="25000"/>
                  </a:schemeClr>
                </a:solidFill>
                <a:latin typeface="Roboto Light"/>
                <a:ea typeface="Roboto Light"/>
                <a:cs typeface="Roboto Light"/>
              </a:rPr>
              <a:t>führen</a:t>
            </a:r>
            <a:r>
              <a:rPr lang="en-US" sz="1200" dirty="0">
                <a:solidFill>
                  <a:schemeClr val="tx1">
                    <a:lumMod val="75000"/>
                    <a:lumOff val="25000"/>
                  </a:schemeClr>
                </a:solidFill>
                <a:latin typeface="Roboto Light"/>
                <a:ea typeface="Roboto Light"/>
                <a:cs typeface="Roboto Light"/>
              </a:rPr>
              <a:t>/</a:t>
            </a:r>
            <a:r>
              <a:rPr lang="en-US" sz="1200" dirty="0" err="1">
                <a:solidFill>
                  <a:schemeClr val="tx1">
                    <a:lumMod val="75000"/>
                    <a:lumOff val="25000"/>
                  </a:schemeClr>
                </a:solidFill>
                <a:latin typeface="Roboto Light"/>
                <a:ea typeface="Roboto Light"/>
                <a:cs typeface="Roboto Light"/>
              </a:rPr>
              <a:t>teilen</a:t>
            </a:r>
            <a:endParaRPr lang="en-US" sz="1200" dirty="0" err="1">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a:ea typeface="Roboto Light"/>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r>
              <a:rPr lang="en-US" sz="1200" b="1" dirty="0" err="1">
                <a:solidFill>
                  <a:schemeClr val="tx1">
                    <a:lumMod val="75000"/>
                    <a:lumOff val="25000"/>
                  </a:schemeClr>
                </a:solidFill>
                <a:latin typeface="Roboto Light"/>
                <a:ea typeface="Roboto Light"/>
                <a:cs typeface="Roboto Light"/>
              </a:rPr>
              <a:t>Ansätze</a:t>
            </a:r>
            <a:r>
              <a:rPr lang="en-US" sz="1200" b="1" dirty="0">
                <a:solidFill>
                  <a:schemeClr val="tx1">
                    <a:lumMod val="75000"/>
                    <a:lumOff val="25000"/>
                  </a:schemeClr>
                </a:solidFill>
                <a:latin typeface="Roboto Light"/>
                <a:ea typeface="Roboto Light"/>
                <a:cs typeface="Roboto Light"/>
              </a:rPr>
              <a:t>:</a:t>
            </a: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dirty="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marL="171450" indent="-171450">
              <a:buFont typeface="Arial"/>
              <a:buChar cha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a:p>
            <a:pPr>
              <a:defRPr/>
            </a:pPr>
            <a:endParaRPr lang="en-US" sz="1200">
              <a:solidFill>
                <a:schemeClr val="tx1">
                  <a:lumMod val="75000"/>
                  <a:lumOff val="25000"/>
                </a:schemeClr>
              </a:solidFill>
              <a:latin typeface="Roboto Light" panose="02000000000000000000" pitchFamily="2" charset="0"/>
              <a:ea typeface="Roboto Light" panose="02000000000000000000" pitchFamily="2" charset="0"/>
              <a:cs typeface="Roboto Light"/>
            </a:endParaRPr>
          </a:p>
        </p:txBody>
      </p:sp>
      <p:sp>
        <p:nvSpPr>
          <p:cNvPr id="9" name="Oval 8">
            <a:extLst>
              <a:ext uri="{FF2B5EF4-FFF2-40B4-BE49-F238E27FC236}">
                <a16:creationId xmlns:a16="http://schemas.microsoft.com/office/drawing/2014/main" id="{1BECBDCA-C725-DB07-A95E-33503F491F11}"/>
              </a:ext>
            </a:extLst>
          </p:cNvPr>
          <p:cNvSpPr/>
          <p:nvPr/>
        </p:nvSpPr>
        <p:spPr>
          <a:xfrm>
            <a:off x="10939463" y="5029200"/>
            <a:ext cx="2457450" cy="2457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Picture Placeholder 1">
            <a:extLst>
              <a:ext uri="{FF2B5EF4-FFF2-40B4-BE49-F238E27FC236}">
                <a16:creationId xmlns:a16="http://schemas.microsoft.com/office/drawing/2014/main" id="{418320C2-930A-7BE7-A7ED-9811CA16F003}"/>
              </a:ext>
            </a:extLst>
          </p:cNvPr>
          <p:cNvSpPr>
            <a:spLocks noGrp="1"/>
          </p:cNvSpPr>
          <p:nvPr>
            <p:ph type="pic" sz="quarter" idx="10"/>
          </p:nvPr>
        </p:nvSpPr>
        <p:spPr>
          <a:xfrm>
            <a:off x="6230938" y="1285875"/>
            <a:ext cx="3978275" cy="3978275"/>
          </a:xfrm>
        </p:spPr>
      </p:sp>
      <p:sp>
        <p:nvSpPr>
          <p:cNvPr id="6" name="Teardrop 5">
            <a:extLst>
              <a:ext uri="{FF2B5EF4-FFF2-40B4-BE49-F238E27FC236}">
                <a16:creationId xmlns:a16="http://schemas.microsoft.com/office/drawing/2014/main" id="{D038672A-FD34-4020-17C0-5CC2960FC8B6}"/>
              </a:ext>
            </a:extLst>
          </p:cNvPr>
          <p:cNvSpPr/>
          <p:nvPr/>
        </p:nvSpPr>
        <p:spPr>
          <a:xfrm rot="16200000">
            <a:off x="5872163" y="4186238"/>
            <a:ext cx="1547812" cy="1547812"/>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024363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2316163" y="2720975"/>
            <a:ext cx="8856662" cy="323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Infrakstruktur</a:t>
            </a:r>
            <a:endPar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TextBox 3">
            <a:extLst>
              <a:ext uri="{FF2B5EF4-FFF2-40B4-BE49-F238E27FC236}">
                <a16:creationId xmlns:a16="http://schemas.microsoft.com/office/drawing/2014/main" id="{BA2B5B5D-8A7F-E370-F385-F8DB7C2430CF}"/>
              </a:ext>
            </a:extLst>
          </p:cNvPr>
          <p:cNvSpPr txBox="1"/>
          <p:nvPr/>
        </p:nvSpPr>
        <p:spPr>
          <a:xfrm>
            <a:off x="4048126" y="3868737"/>
            <a:ext cx="5114925" cy="268288"/>
          </a:xfrm>
          <a:prstGeom prst="rect">
            <a:avLst/>
          </a:prstGeom>
          <a:noFill/>
        </p:spPr>
        <p:txBody>
          <a:bodyPr lIns="0" tIns="0" rIns="0" bIns="0"/>
          <a:lstStyle/>
          <a:p>
            <a:pPr algn="ctr" eaLnBrk="1" fontAlgn="auto" hangingPunct="1">
              <a:spcBef>
                <a:spcPts val="0"/>
              </a:spcBef>
              <a:spcAft>
                <a:spcPts val="0"/>
              </a:spcAft>
              <a:defRPr/>
            </a:pPr>
            <a:r>
              <a:rPr lang="en-US" sz="1400">
                <a:solidFill>
                  <a:schemeClr val="tx1">
                    <a:lumMod val="75000"/>
                    <a:lumOff val="25000"/>
                  </a:schemeClr>
                </a:solidFill>
                <a:latin typeface="Roboto Light" panose="02000000000000000000" pitchFamily="2" charset="0"/>
                <a:ea typeface="Roboto Light" panose="02000000000000000000" pitchFamily="2" charset="0"/>
              </a:rPr>
              <a:t>Robin </a:t>
            </a:r>
            <a:r>
              <a:rPr lang="en-US" sz="1400" err="1">
                <a:solidFill>
                  <a:schemeClr val="tx1">
                    <a:lumMod val="75000"/>
                    <a:lumOff val="25000"/>
                  </a:schemeClr>
                </a:solidFill>
                <a:latin typeface="Roboto Light" panose="02000000000000000000" pitchFamily="2" charset="0"/>
                <a:ea typeface="Roboto Light" panose="02000000000000000000" pitchFamily="2" charset="0"/>
              </a:rPr>
              <a:t>Reyer</a:t>
            </a:r>
            <a:r>
              <a:rPr lang="en-US" sz="1400">
                <a:solidFill>
                  <a:schemeClr val="tx1">
                    <a:lumMod val="75000"/>
                    <a:lumOff val="25000"/>
                  </a:schemeClr>
                </a:solidFill>
                <a:latin typeface="Roboto Light" panose="02000000000000000000" pitchFamily="2" charset="0"/>
                <a:ea typeface="Roboto Light" panose="02000000000000000000" pitchFamily="2" charset="0"/>
              </a:rPr>
              <a:t> und Fynn </a:t>
            </a:r>
            <a:r>
              <a:rPr lang="en-US" sz="1400" err="1">
                <a:solidFill>
                  <a:schemeClr val="tx1">
                    <a:lumMod val="75000"/>
                    <a:lumOff val="25000"/>
                  </a:schemeClr>
                </a:solidFill>
                <a:latin typeface="Roboto Light" panose="02000000000000000000" pitchFamily="2" charset="0"/>
                <a:ea typeface="Roboto Light" panose="02000000000000000000" pitchFamily="2" charset="0"/>
              </a:rPr>
              <a:t>Weyrich</a:t>
            </a:r>
            <a:endParaRPr lang="en-US" sz="1400">
              <a:solidFill>
                <a:schemeClr val="tx1">
                  <a:lumMod val="75000"/>
                  <a:lumOff val="2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0792194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2316163" y="2720975"/>
            <a:ext cx="8856662" cy="323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Projektmanagement</a:t>
            </a:r>
            <a:endPar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6202861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a:extLst>
              <a:ext uri="{FF2B5EF4-FFF2-40B4-BE49-F238E27FC236}">
                <a16:creationId xmlns:a16="http://schemas.microsoft.com/office/drawing/2014/main" id="{BFEA1667-0B32-E9BC-DB2C-1023011EF869}"/>
              </a:ext>
            </a:extLst>
          </p:cNvPr>
          <p:cNvSpPr/>
          <p:nvPr/>
        </p:nvSpPr>
        <p:spPr>
          <a:xfrm>
            <a:off x="9815286" y="2813222"/>
            <a:ext cx="1197390" cy="553228"/>
          </a:xfrm>
          <a:prstGeom prst="rect">
            <a:avLst/>
          </a:prstGeom>
          <a:solidFill>
            <a:srgbClr val="FF0000"/>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13" name="Rectangle">
            <a:extLst>
              <a:ext uri="{FF2B5EF4-FFF2-40B4-BE49-F238E27FC236}">
                <a16:creationId xmlns:a16="http://schemas.microsoft.com/office/drawing/2014/main" id="{F656E9F1-817B-B67D-546B-B4A149FA2527}"/>
              </a:ext>
            </a:extLst>
          </p:cNvPr>
          <p:cNvSpPr/>
          <p:nvPr/>
        </p:nvSpPr>
        <p:spPr>
          <a:xfrm>
            <a:off x="511291" y="1188991"/>
            <a:ext cx="2202807" cy="722560"/>
          </a:xfrm>
          <a:prstGeom prst="rect">
            <a:avLst/>
          </a:prstGeom>
          <a:solidFill>
            <a:srgbClr val="00B0F0"/>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34" name="Strategy Map"/>
          <p:cNvSpPr/>
          <p:nvPr/>
        </p:nvSpPr>
        <p:spPr>
          <a:xfrm>
            <a:off x="1035204" y="306487"/>
            <a:ext cx="4686301" cy="307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lgn="l" defTabSz="1155700">
              <a:lnSpc>
                <a:spcPct val="80000"/>
              </a:lnSpc>
              <a:defRPr sz="5000">
                <a:solidFill>
                  <a:srgbClr val="FFFFFF"/>
                </a:solidFill>
              </a:defRPr>
            </a:lvl1pPr>
          </a:lstStyle>
          <a:p>
            <a:r>
              <a:rPr sz="2500">
                <a:solidFill>
                  <a:schemeClr val="bg1"/>
                </a:solidFill>
              </a:rPr>
              <a:t>Strategy Map </a:t>
            </a:r>
          </a:p>
        </p:txBody>
      </p:sp>
      <p:sp>
        <p:nvSpPr>
          <p:cNvPr id="537" name="Financial"/>
          <p:cNvSpPr txBox="1"/>
          <p:nvPr/>
        </p:nvSpPr>
        <p:spPr>
          <a:xfrm>
            <a:off x="1345533" y="1402361"/>
            <a:ext cx="541815" cy="282129"/>
          </a:xfrm>
          <a:prstGeom prst="rect">
            <a:avLst/>
          </a:prstGeom>
          <a:ln w="12700">
            <a:solidFill>
              <a:srgbClr val="00B0F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lvl1pPr defTabSz="914400">
              <a:lnSpc>
                <a:spcPct val="80000"/>
              </a:lnSpc>
              <a:defRPr sz="3000" b="1">
                <a:solidFill>
                  <a:srgbClr val="A9AFC3"/>
                </a:solidFill>
              </a:defRPr>
            </a:lvl1pPr>
          </a:lstStyle>
          <a:p>
            <a:pPr>
              <a:lnSpc>
                <a:spcPct val="100000"/>
              </a:lnSpc>
            </a:pPr>
            <a:r>
              <a:rPr lang="de-DE" sz="1500">
                <a:solidFill>
                  <a:schemeClr val="tx1"/>
                </a:solidFill>
              </a:rPr>
              <a:t>Open</a:t>
            </a:r>
            <a:endParaRPr lang="de-DE" sz="1500">
              <a:solidFill>
                <a:schemeClr val="tx1"/>
              </a:solidFill>
              <a:cs typeface="Arial"/>
            </a:endParaRPr>
          </a:p>
        </p:txBody>
      </p:sp>
      <p:sp>
        <p:nvSpPr>
          <p:cNvPr id="540" name="Rectangle"/>
          <p:cNvSpPr/>
          <p:nvPr/>
        </p:nvSpPr>
        <p:spPr>
          <a:xfrm>
            <a:off x="9120869" y="5617175"/>
            <a:ext cx="2213390" cy="716509"/>
          </a:xfrm>
          <a:prstGeom prst="rect">
            <a:avLst/>
          </a:prstGeom>
          <a:solidFill>
            <a:srgbClr val="00B050"/>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41" name="Capacities"/>
          <p:cNvSpPr txBox="1"/>
          <p:nvPr/>
        </p:nvSpPr>
        <p:spPr>
          <a:xfrm>
            <a:off x="9783642" y="5763853"/>
            <a:ext cx="820738" cy="4206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b="1">
                <a:solidFill>
                  <a:srgbClr val="DD4242"/>
                </a:solidFill>
              </a:defRPr>
            </a:lvl1pPr>
          </a:lstStyle>
          <a:p>
            <a:pPr>
              <a:lnSpc>
                <a:spcPct val="100000"/>
              </a:lnSpc>
            </a:pPr>
            <a:r>
              <a:rPr lang="de-DE" sz="2400" err="1">
                <a:solidFill>
                  <a:schemeClr val="accent2"/>
                </a:solidFill>
              </a:rPr>
              <a:t>Done</a:t>
            </a:r>
            <a:endParaRPr sz="2400">
              <a:solidFill>
                <a:schemeClr val="accent2"/>
              </a:solidFill>
            </a:endParaRPr>
          </a:p>
        </p:txBody>
      </p:sp>
      <p:sp>
        <p:nvSpPr>
          <p:cNvPr id="543" name="Learning and Growth"/>
          <p:cNvSpPr txBox="1"/>
          <p:nvPr/>
        </p:nvSpPr>
        <p:spPr>
          <a:xfrm>
            <a:off x="9924880" y="2904398"/>
            <a:ext cx="965008" cy="359073"/>
          </a:xfrm>
          <a:prstGeom prst="rect">
            <a:avLst/>
          </a:prstGeom>
          <a:ln w="12700">
            <a:solidFill>
              <a:srgbClr val="FF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lvl1pPr defTabSz="914400">
              <a:lnSpc>
                <a:spcPct val="80000"/>
              </a:lnSpc>
              <a:defRPr sz="3000" b="1">
                <a:solidFill>
                  <a:srgbClr val="A9AFC3"/>
                </a:solidFill>
              </a:defRPr>
            </a:lvl1pPr>
          </a:lstStyle>
          <a:p>
            <a:pPr>
              <a:lnSpc>
                <a:spcPct val="100000"/>
              </a:lnSpc>
            </a:pPr>
            <a:r>
              <a:rPr lang="de-DE" sz="2000" err="1">
                <a:solidFill>
                  <a:schemeClr val="tx1"/>
                </a:solidFill>
              </a:rPr>
              <a:t>Paused</a:t>
            </a:r>
            <a:endParaRPr lang="de-DE" sz="2000">
              <a:solidFill>
                <a:schemeClr val="tx1"/>
              </a:solidFill>
              <a:cs typeface="Arial"/>
            </a:endParaRPr>
          </a:p>
        </p:txBody>
      </p:sp>
      <p:sp>
        <p:nvSpPr>
          <p:cNvPr id="544" name="Rectangle"/>
          <p:cNvSpPr/>
          <p:nvPr/>
        </p:nvSpPr>
        <p:spPr>
          <a:xfrm>
            <a:off x="7613438" y="1305646"/>
            <a:ext cx="2213390" cy="563811"/>
          </a:xfrm>
          <a:prstGeom prst="rect">
            <a:avLst/>
          </a:prstGeom>
          <a:solidFill>
            <a:srgbClr val="191C26"/>
          </a:solidFill>
          <a:ln w="63500">
            <a:solidFill>
              <a:schemeClr val="accent4"/>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45" name="Text Here"/>
          <p:cNvSpPr txBox="1"/>
          <p:nvPr/>
        </p:nvSpPr>
        <p:spPr>
          <a:xfrm>
            <a:off x="7680055" y="1454424"/>
            <a:ext cx="2075889"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lvl1pPr defTabSz="914400">
              <a:lnSpc>
                <a:spcPct val="80000"/>
              </a:lnSpc>
              <a:defRPr sz="3000">
                <a:solidFill>
                  <a:srgbClr val="A9AFC3"/>
                </a:solidFill>
              </a:defRPr>
            </a:lvl1pPr>
          </a:lstStyle>
          <a:p>
            <a:pPr>
              <a:lnSpc>
                <a:spcPct val="100000"/>
              </a:lnSpc>
            </a:pPr>
            <a:r>
              <a:rPr lang="de-DE" sz="1500">
                <a:solidFill>
                  <a:schemeClr val="accent3"/>
                </a:solidFill>
              </a:rPr>
              <a:t>Ready </a:t>
            </a:r>
            <a:r>
              <a:rPr lang="de-DE" sz="1500" err="1">
                <a:solidFill>
                  <a:schemeClr val="accent3"/>
                </a:solidFill>
              </a:rPr>
              <a:t>for</a:t>
            </a:r>
            <a:r>
              <a:rPr lang="de-DE" sz="1500">
                <a:solidFill>
                  <a:schemeClr val="accent3"/>
                </a:solidFill>
              </a:rPr>
              <a:t> Development</a:t>
            </a:r>
          </a:p>
        </p:txBody>
      </p:sp>
      <p:sp>
        <p:nvSpPr>
          <p:cNvPr id="546" name="Rectangle"/>
          <p:cNvSpPr/>
          <p:nvPr/>
        </p:nvSpPr>
        <p:spPr>
          <a:xfrm>
            <a:off x="3909267" y="1286212"/>
            <a:ext cx="2213390" cy="563811"/>
          </a:xfrm>
          <a:prstGeom prst="rect">
            <a:avLst/>
          </a:prstGeom>
          <a:solidFill>
            <a:srgbClr val="191C26"/>
          </a:solidFill>
          <a:ln w="63500">
            <a:solidFill>
              <a:schemeClr val="accent4"/>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47" name="Text Here"/>
          <p:cNvSpPr txBox="1"/>
          <p:nvPr/>
        </p:nvSpPr>
        <p:spPr>
          <a:xfrm>
            <a:off x="4482793" y="1448826"/>
            <a:ext cx="971997"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A9AFC3"/>
                </a:solidFill>
              </a:defRPr>
            </a:lvl1pPr>
          </a:lstStyle>
          <a:p>
            <a:pPr>
              <a:lnSpc>
                <a:spcPct val="100000"/>
              </a:lnSpc>
            </a:pPr>
            <a:r>
              <a:rPr lang="de-DE" sz="1500">
                <a:solidFill>
                  <a:schemeClr val="accent3"/>
                </a:solidFill>
              </a:rPr>
              <a:t>In Analysis</a:t>
            </a:r>
            <a:endParaRPr sz="1500">
              <a:solidFill>
                <a:schemeClr val="accent3"/>
              </a:solidFill>
            </a:endParaRPr>
          </a:p>
        </p:txBody>
      </p:sp>
      <p:sp>
        <p:nvSpPr>
          <p:cNvPr id="550" name="Rectangle"/>
          <p:cNvSpPr/>
          <p:nvPr/>
        </p:nvSpPr>
        <p:spPr>
          <a:xfrm>
            <a:off x="6573360" y="4809942"/>
            <a:ext cx="2213390" cy="563811"/>
          </a:xfrm>
          <a:prstGeom prst="rect">
            <a:avLst/>
          </a:prstGeom>
          <a:solidFill>
            <a:schemeClr val="accent5"/>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52" name="Rectangle"/>
          <p:cNvSpPr/>
          <p:nvPr/>
        </p:nvSpPr>
        <p:spPr>
          <a:xfrm>
            <a:off x="6506743" y="2823767"/>
            <a:ext cx="2213390" cy="563811"/>
          </a:xfrm>
          <a:prstGeom prst="rect">
            <a:avLst/>
          </a:prstGeom>
          <a:solidFill>
            <a:schemeClr val="accent5"/>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53" name="Text Here"/>
          <p:cNvSpPr txBox="1"/>
          <p:nvPr/>
        </p:nvSpPr>
        <p:spPr>
          <a:xfrm>
            <a:off x="7033643" y="2976385"/>
            <a:ext cx="1035540"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a:solidFill>
                  <a:schemeClr val="accent2"/>
                </a:solidFill>
              </a:rPr>
              <a:t>In Progress</a:t>
            </a:r>
            <a:endParaRPr sz="1500">
              <a:solidFill>
                <a:schemeClr val="accent2"/>
              </a:solidFill>
            </a:endParaRPr>
          </a:p>
        </p:txBody>
      </p:sp>
      <p:sp>
        <p:nvSpPr>
          <p:cNvPr id="554" name="Rectangle"/>
          <p:cNvSpPr/>
          <p:nvPr/>
        </p:nvSpPr>
        <p:spPr>
          <a:xfrm>
            <a:off x="3432292" y="4035908"/>
            <a:ext cx="2213390" cy="563811"/>
          </a:xfrm>
          <a:prstGeom prst="rect">
            <a:avLst/>
          </a:prstGeom>
          <a:solidFill>
            <a:schemeClr val="accent5"/>
          </a:solidFill>
          <a:ln w="63500">
            <a:solidFill>
              <a:schemeClr val="accent2"/>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55" name="Text Here"/>
          <p:cNvSpPr txBox="1"/>
          <p:nvPr/>
        </p:nvSpPr>
        <p:spPr>
          <a:xfrm>
            <a:off x="3749889" y="4178571"/>
            <a:ext cx="1541576"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a:solidFill>
                  <a:schemeClr val="accent2"/>
                </a:solidFill>
              </a:rPr>
              <a:t>Technical Review</a:t>
            </a:r>
            <a:endParaRPr sz="1500">
              <a:solidFill>
                <a:schemeClr val="accent2"/>
              </a:solidFill>
            </a:endParaRPr>
          </a:p>
        </p:txBody>
      </p:sp>
      <p:sp>
        <p:nvSpPr>
          <p:cNvPr id="556" name="Rectangle"/>
          <p:cNvSpPr/>
          <p:nvPr/>
        </p:nvSpPr>
        <p:spPr>
          <a:xfrm>
            <a:off x="3360855" y="2782584"/>
            <a:ext cx="2250783" cy="588784"/>
          </a:xfrm>
          <a:prstGeom prst="rect">
            <a:avLst/>
          </a:prstGeom>
          <a:solidFill>
            <a:srgbClr val="191C26"/>
          </a:solidFill>
          <a:ln w="63500">
            <a:solidFill>
              <a:schemeClr val="accent4"/>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57" name="Text Here"/>
          <p:cNvSpPr txBox="1"/>
          <p:nvPr/>
        </p:nvSpPr>
        <p:spPr>
          <a:xfrm>
            <a:off x="3516636" y="2936723"/>
            <a:ext cx="2042226"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A9AFC3"/>
                </a:solidFill>
              </a:defRPr>
            </a:lvl1pPr>
          </a:lstStyle>
          <a:p>
            <a:pPr>
              <a:lnSpc>
                <a:spcPct val="100000"/>
              </a:lnSpc>
            </a:pPr>
            <a:r>
              <a:rPr lang="de-DE" sz="1500">
                <a:solidFill>
                  <a:schemeClr val="accent3"/>
                </a:solidFill>
              </a:rPr>
              <a:t>Ready </a:t>
            </a:r>
            <a:r>
              <a:rPr lang="de-DE" sz="1500" err="1">
                <a:solidFill>
                  <a:schemeClr val="accent3"/>
                </a:solidFill>
              </a:rPr>
              <a:t>for</a:t>
            </a:r>
            <a:r>
              <a:rPr lang="de-DE" sz="1500">
                <a:solidFill>
                  <a:schemeClr val="accent3"/>
                </a:solidFill>
              </a:rPr>
              <a:t> </a:t>
            </a:r>
            <a:r>
              <a:rPr lang="de-DE" sz="1500" err="1">
                <a:solidFill>
                  <a:schemeClr val="accent3"/>
                </a:solidFill>
              </a:rPr>
              <a:t>tech</a:t>
            </a:r>
            <a:r>
              <a:rPr lang="de-DE" sz="1500">
                <a:solidFill>
                  <a:schemeClr val="accent3"/>
                </a:solidFill>
              </a:rPr>
              <a:t>. Review</a:t>
            </a:r>
            <a:endParaRPr sz="1500">
              <a:solidFill>
                <a:schemeClr val="accent3"/>
              </a:solidFill>
            </a:endParaRPr>
          </a:p>
        </p:txBody>
      </p:sp>
      <p:sp>
        <p:nvSpPr>
          <p:cNvPr id="559" name="Line"/>
          <p:cNvSpPr/>
          <p:nvPr/>
        </p:nvSpPr>
        <p:spPr>
          <a:xfrm flipH="1" flipV="1">
            <a:off x="4166827" y="3439896"/>
            <a:ext cx="2613" cy="518080"/>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561" name="Line"/>
          <p:cNvSpPr/>
          <p:nvPr/>
        </p:nvSpPr>
        <p:spPr>
          <a:xfrm flipH="1">
            <a:off x="8857608" y="3009185"/>
            <a:ext cx="813553" cy="10802"/>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563" name="Line"/>
          <p:cNvSpPr/>
          <p:nvPr/>
        </p:nvSpPr>
        <p:spPr>
          <a:xfrm flipH="1" flipV="1">
            <a:off x="7475215" y="2269527"/>
            <a:ext cx="1244918" cy="2"/>
          </a:xfrm>
          <a:prstGeom prst="line">
            <a:avLst/>
          </a:prstGeom>
          <a:ln w="63500">
            <a:solidFill>
              <a:srgbClr val="5D616E"/>
            </a:solidFill>
            <a:miter lim="400000"/>
          </a:ln>
        </p:spPr>
        <p:txBody>
          <a:bodyPr lIns="25400" tIns="25400" rIns="25400" bIns="25400" anchor="ctr"/>
          <a:lstStyle/>
          <a:p>
            <a:pPr defTabSz="228600">
              <a:defRPr sz="1200"/>
            </a:pPr>
            <a:endParaRPr sz="600"/>
          </a:p>
        </p:txBody>
      </p:sp>
      <p:sp>
        <p:nvSpPr>
          <p:cNvPr id="564" name="Line"/>
          <p:cNvSpPr/>
          <p:nvPr/>
        </p:nvSpPr>
        <p:spPr>
          <a:xfrm flipV="1">
            <a:off x="7486421" y="2242573"/>
            <a:ext cx="0" cy="442327"/>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567" name="Line"/>
          <p:cNvSpPr/>
          <p:nvPr/>
        </p:nvSpPr>
        <p:spPr>
          <a:xfrm>
            <a:off x="8720133" y="1903660"/>
            <a:ext cx="0" cy="403122"/>
          </a:xfrm>
          <a:prstGeom prst="line">
            <a:avLst/>
          </a:prstGeom>
          <a:ln w="63500">
            <a:solidFill>
              <a:srgbClr val="5D616E"/>
            </a:solidFill>
            <a:miter lim="400000"/>
          </a:ln>
        </p:spPr>
        <p:txBody>
          <a:bodyPr lIns="25400" tIns="25400" rIns="25400" bIns="25400" anchor="ctr"/>
          <a:lstStyle/>
          <a:p>
            <a:pPr defTabSz="228600">
              <a:defRPr sz="1200"/>
            </a:pPr>
            <a:endParaRPr sz="600"/>
          </a:p>
        </p:txBody>
      </p:sp>
      <p:sp>
        <p:nvSpPr>
          <p:cNvPr id="568" name="Line"/>
          <p:cNvSpPr/>
          <p:nvPr/>
        </p:nvSpPr>
        <p:spPr>
          <a:xfrm flipH="1">
            <a:off x="6233599" y="1593881"/>
            <a:ext cx="1244918" cy="0"/>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2" name="Line">
            <a:extLst>
              <a:ext uri="{FF2B5EF4-FFF2-40B4-BE49-F238E27FC236}">
                <a16:creationId xmlns:a16="http://schemas.microsoft.com/office/drawing/2014/main" id="{2C660B3C-C3D7-0EE3-004C-1BEA45C89D42}"/>
              </a:ext>
            </a:extLst>
          </p:cNvPr>
          <p:cNvSpPr/>
          <p:nvPr/>
        </p:nvSpPr>
        <p:spPr>
          <a:xfrm flipH="1">
            <a:off x="2806895" y="1593879"/>
            <a:ext cx="1060580" cy="2"/>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3" name="Line">
            <a:extLst>
              <a:ext uri="{FF2B5EF4-FFF2-40B4-BE49-F238E27FC236}">
                <a16:creationId xmlns:a16="http://schemas.microsoft.com/office/drawing/2014/main" id="{716AE8A7-9358-BB93-3E79-621EB098580A}"/>
              </a:ext>
            </a:extLst>
          </p:cNvPr>
          <p:cNvSpPr/>
          <p:nvPr/>
        </p:nvSpPr>
        <p:spPr>
          <a:xfrm flipH="1">
            <a:off x="4947795" y="3422214"/>
            <a:ext cx="8659" cy="515183"/>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4" name="Text Here">
            <a:extLst>
              <a:ext uri="{FF2B5EF4-FFF2-40B4-BE49-F238E27FC236}">
                <a16:creationId xmlns:a16="http://schemas.microsoft.com/office/drawing/2014/main" id="{F534EE8D-C27A-3E43-B2F6-4347FF536114}"/>
              </a:ext>
            </a:extLst>
          </p:cNvPr>
          <p:cNvSpPr txBox="1"/>
          <p:nvPr/>
        </p:nvSpPr>
        <p:spPr>
          <a:xfrm>
            <a:off x="6996024" y="4945896"/>
            <a:ext cx="1755797" cy="5129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lvl1pPr defTabSz="914400">
              <a:lnSpc>
                <a:spcPct val="80000"/>
              </a:lnSpc>
              <a:defRPr sz="3000">
                <a:solidFill>
                  <a:srgbClr val="DD4242"/>
                </a:solidFill>
              </a:defRPr>
            </a:lvl1pPr>
          </a:lstStyle>
          <a:p>
            <a:pPr>
              <a:lnSpc>
                <a:spcPct val="100000"/>
              </a:lnSpc>
            </a:pPr>
            <a:r>
              <a:rPr lang="de-DE" sz="1500">
                <a:solidFill>
                  <a:schemeClr val="accent2"/>
                </a:solidFill>
              </a:rPr>
              <a:t>Ready </a:t>
            </a:r>
            <a:r>
              <a:rPr lang="de-DE" sz="1500" err="1">
                <a:solidFill>
                  <a:schemeClr val="accent2"/>
                </a:solidFill>
              </a:rPr>
              <a:t>for</a:t>
            </a:r>
            <a:r>
              <a:rPr lang="de-DE" sz="1500">
                <a:solidFill>
                  <a:schemeClr val="accent2"/>
                </a:solidFill>
              </a:rPr>
              <a:t> UAT</a:t>
            </a:r>
          </a:p>
          <a:p>
            <a:pPr>
              <a:lnSpc>
                <a:spcPct val="100000"/>
              </a:lnSpc>
            </a:pPr>
            <a:endParaRPr sz="1500">
              <a:solidFill>
                <a:schemeClr val="accent2"/>
              </a:solidFill>
            </a:endParaRPr>
          </a:p>
        </p:txBody>
      </p:sp>
      <p:sp>
        <p:nvSpPr>
          <p:cNvPr id="5" name="Line">
            <a:extLst>
              <a:ext uri="{FF2B5EF4-FFF2-40B4-BE49-F238E27FC236}">
                <a16:creationId xmlns:a16="http://schemas.microsoft.com/office/drawing/2014/main" id="{AB45B049-CF04-E4EC-FDA8-40484F9AA259}"/>
              </a:ext>
            </a:extLst>
          </p:cNvPr>
          <p:cNvSpPr/>
          <p:nvPr/>
        </p:nvSpPr>
        <p:spPr>
          <a:xfrm flipH="1">
            <a:off x="4096575" y="5117760"/>
            <a:ext cx="2385515" cy="0"/>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6" name="Line">
            <a:extLst>
              <a:ext uri="{FF2B5EF4-FFF2-40B4-BE49-F238E27FC236}">
                <a16:creationId xmlns:a16="http://schemas.microsoft.com/office/drawing/2014/main" id="{C4749ADC-0F34-1B26-5AEA-758491326A4C}"/>
              </a:ext>
            </a:extLst>
          </p:cNvPr>
          <p:cNvSpPr/>
          <p:nvPr/>
        </p:nvSpPr>
        <p:spPr>
          <a:xfrm flipV="1">
            <a:off x="5749375" y="3091826"/>
            <a:ext cx="607996" cy="15375"/>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7" name="Capacities">
            <a:extLst>
              <a:ext uri="{FF2B5EF4-FFF2-40B4-BE49-F238E27FC236}">
                <a16:creationId xmlns:a16="http://schemas.microsoft.com/office/drawing/2014/main" id="{15DC5BEB-D58B-4115-7943-2ABFFD1D57C8}"/>
              </a:ext>
            </a:extLst>
          </p:cNvPr>
          <p:cNvSpPr txBox="1"/>
          <p:nvPr/>
        </p:nvSpPr>
        <p:spPr>
          <a:xfrm>
            <a:off x="5275262" y="356665"/>
            <a:ext cx="1429109" cy="4206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t">
            <a:spAutoFit/>
          </a:bodyPr>
          <a:lstStyle>
            <a:lvl1pPr defTabSz="914400">
              <a:lnSpc>
                <a:spcPct val="80000"/>
              </a:lnSpc>
              <a:defRPr sz="3000" b="1">
                <a:solidFill>
                  <a:srgbClr val="DD4242"/>
                </a:solidFill>
              </a:defRPr>
            </a:lvl1pPr>
          </a:lstStyle>
          <a:p>
            <a:pPr>
              <a:lnSpc>
                <a:spcPct val="100000"/>
              </a:lnSpc>
            </a:pPr>
            <a:r>
              <a:rPr lang="de-DE" sz="2400">
                <a:solidFill>
                  <a:schemeClr val="accent2"/>
                </a:solidFill>
              </a:rPr>
              <a:t>Workflow</a:t>
            </a:r>
            <a:endParaRPr sz="2400">
              <a:solidFill>
                <a:schemeClr val="accent2"/>
              </a:solidFill>
            </a:endParaRPr>
          </a:p>
        </p:txBody>
      </p:sp>
      <p:sp>
        <p:nvSpPr>
          <p:cNvPr id="9" name="Line">
            <a:extLst>
              <a:ext uri="{FF2B5EF4-FFF2-40B4-BE49-F238E27FC236}">
                <a16:creationId xmlns:a16="http://schemas.microsoft.com/office/drawing/2014/main" id="{720F17B6-A83D-6F84-4383-09BD8BD26DDF}"/>
              </a:ext>
            </a:extLst>
          </p:cNvPr>
          <p:cNvSpPr/>
          <p:nvPr/>
        </p:nvSpPr>
        <p:spPr>
          <a:xfrm>
            <a:off x="4121229" y="4714638"/>
            <a:ext cx="0" cy="403122"/>
          </a:xfrm>
          <a:prstGeom prst="line">
            <a:avLst/>
          </a:prstGeom>
          <a:ln w="63500">
            <a:solidFill>
              <a:srgbClr val="5D616E"/>
            </a:solidFill>
            <a:miter lim="400000"/>
          </a:ln>
        </p:spPr>
        <p:txBody>
          <a:bodyPr lIns="25400" tIns="25400" rIns="25400" bIns="25400" anchor="ctr"/>
          <a:lstStyle/>
          <a:p>
            <a:pPr defTabSz="228600">
              <a:defRPr sz="1200"/>
            </a:pPr>
            <a:endParaRPr sz="600"/>
          </a:p>
        </p:txBody>
      </p:sp>
      <p:sp>
        <p:nvSpPr>
          <p:cNvPr id="10" name="Line">
            <a:extLst>
              <a:ext uri="{FF2B5EF4-FFF2-40B4-BE49-F238E27FC236}">
                <a16:creationId xmlns:a16="http://schemas.microsoft.com/office/drawing/2014/main" id="{90295D9E-DE6F-91CB-58F6-1A1AA56C8E55}"/>
              </a:ext>
            </a:extLst>
          </p:cNvPr>
          <p:cNvSpPr/>
          <p:nvPr/>
        </p:nvSpPr>
        <p:spPr>
          <a:xfrm flipH="1" flipV="1">
            <a:off x="8917182" y="5105575"/>
            <a:ext cx="1244918" cy="2"/>
          </a:xfrm>
          <a:prstGeom prst="line">
            <a:avLst/>
          </a:prstGeom>
          <a:ln w="63500">
            <a:solidFill>
              <a:srgbClr val="5D616E"/>
            </a:solidFill>
            <a:miter lim="400000"/>
          </a:ln>
        </p:spPr>
        <p:txBody>
          <a:bodyPr lIns="25400" tIns="25400" rIns="25400" bIns="25400" anchor="ctr"/>
          <a:lstStyle/>
          <a:p>
            <a:pPr defTabSz="228600">
              <a:defRPr sz="1200"/>
            </a:pPr>
            <a:endParaRPr sz="600"/>
          </a:p>
        </p:txBody>
      </p:sp>
      <p:sp>
        <p:nvSpPr>
          <p:cNvPr id="11" name="Line">
            <a:extLst>
              <a:ext uri="{FF2B5EF4-FFF2-40B4-BE49-F238E27FC236}">
                <a16:creationId xmlns:a16="http://schemas.microsoft.com/office/drawing/2014/main" id="{AC1B038F-80C2-627D-382D-EDDC4400F9A1}"/>
              </a:ext>
            </a:extLst>
          </p:cNvPr>
          <p:cNvSpPr/>
          <p:nvPr/>
        </p:nvSpPr>
        <p:spPr>
          <a:xfrm flipV="1">
            <a:off x="10141505" y="5085374"/>
            <a:ext cx="3870" cy="474783"/>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12" name="Line">
            <a:extLst>
              <a:ext uri="{FF2B5EF4-FFF2-40B4-BE49-F238E27FC236}">
                <a16:creationId xmlns:a16="http://schemas.microsoft.com/office/drawing/2014/main" id="{06E13A80-59C3-8F74-437A-149A4257578B}"/>
              </a:ext>
            </a:extLst>
          </p:cNvPr>
          <p:cNvSpPr/>
          <p:nvPr/>
        </p:nvSpPr>
        <p:spPr>
          <a:xfrm flipV="1">
            <a:off x="8871613" y="3250108"/>
            <a:ext cx="768729" cy="9421"/>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8" name="Line">
            <a:extLst>
              <a:ext uri="{FF2B5EF4-FFF2-40B4-BE49-F238E27FC236}">
                <a16:creationId xmlns:a16="http://schemas.microsoft.com/office/drawing/2014/main" id="{85A11453-B5F4-BCCA-E7D2-D3C38B2E4975}"/>
              </a:ext>
            </a:extLst>
          </p:cNvPr>
          <p:cNvSpPr/>
          <p:nvPr/>
        </p:nvSpPr>
        <p:spPr>
          <a:xfrm>
            <a:off x="5394855" y="1945977"/>
            <a:ext cx="1" cy="341682"/>
          </a:xfrm>
          <a:prstGeom prst="line">
            <a:avLst/>
          </a:prstGeom>
          <a:ln w="63500">
            <a:solidFill>
              <a:srgbClr val="5D616E"/>
            </a:solidFill>
            <a:miter lim="400000"/>
            <a:headEnd type="arrow"/>
          </a:ln>
        </p:spPr>
        <p:txBody>
          <a:bodyPr lIns="25400" tIns="25400" rIns="25400" bIns="25400" anchor="ctr"/>
          <a:lstStyle/>
          <a:p>
            <a:pPr defTabSz="228600">
              <a:defRPr sz="1200"/>
            </a:pPr>
            <a:endParaRPr sz="600"/>
          </a:p>
        </p:txBody>
      </p:sp>
      <p:sp>
        <p:nvSpPr>
          <p:cNvPr id="15" name="Line">
            <a:extLst>
              <a:ext uri="{FF2B5EF4-FFF2-40B4-BE49-F238E27FC236}">
                <a16:creationId xmlns:a16="http://schemas.microsoft.com/office/drawing/2014/main" id="{2A01C353-83D8-200F-093C-7BCC856A1144}"/>
              </a:ext>
            </a:extLst>
          </p:cNvPr>
          <p:cNvSpPr/>
          <p:nvPr/>
        </p:nvSpPr>
        <p:spPr>
          <a:xfrm flipH="1" flipV="1">
            <a:off x="5400458" y="2264543"/>
            <a:ext cx="1666282" cy="15356"/>
          </a:xfrm>
          <a:prstGeom prst="line">
            <a:avLst/>
          </a:prstGeom>
          <a:ln w="63500">
            <a:solidFill>
              <a:srgbClr val="5D616E"/>
            </a:solidFill>
            <a:miter lim="400000"/>
          </a:ln>
        </p:spPr>
        <p:txBody>
          <a:bodyPr lIns="25400" tIns="25400" rIns="25400" bIns="25400" anchor="ctr"/>
          <a:lstStyle/>
          <a:p>
            <a:pPr defTabSz="228600">
              <a:defRPr sz="1200"/>
            </a:pPr>
            <a:endParaRPr sz="600"/>
          </a:p>
        </p:txBody>
      </p:sp>
      <p:sp>
        <p:nvSpPr>
          <p:cNvPr id="17" name="Line">
            <a:extLst>
              <a:ext uri="{FF2B5EF4-FFF2-40B4-BE49-F238E27FC236}">
                <a16:creationId xmlns:a16="http://schemas.microsoft.com/office/drawing/2014/main" id="{60081AFB-0C63-9B16-5115-FD86133930F3}"/>
              </a:ext>
            </a:extLst>
          </p:cNvPr>
          <p:cNvSpPr/>
          <p:nvPr/>
        </p:nvSpPr>
        <p:spPr>
          <a:xfrm>
            <a:off x="7045095" y="2264543"/>
            <a:ext cx="0" cy="403122"/>
          </a:xfrm>
          <a:prstGeom prst="line">
            <a:avLst/>
          </a:prstGeom>
          <a:ln w="63500">
            <a:solidFill>
              <a:srgbClr val="5D616E"/>
            </a:solidFill>
            <a:miter lim="400000"/>
          </a:ln>
        </p:spPr>
        <p:txBody>
          <a:bodyPr lIns="25400" tIns="25400" rIns="25400" bIns="25400" anchor="ctr"/>
          <a:lstStyle/>
          <a:p>
            <a:pPr defTabSz="228600">
              <a:defRPr sz="1200"/>
            </a:pPr>
            <a:endParaRPr sz="600"/>
          </a:p>
        </p:txBody>
      </p:sp>
    </p:spTree>
    <p:extLst>
      <p:ext uri="{BB962C8B-B14F-4D97-AF65-F5344CB8AC3E}">
        <p14:creationId xmlns:p14="http://schemas.microsoft.com/office/powerpoint/2010/main" val="49224108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C68905-3A59-15B6-1661-A0B57936D4E7}"/>
              </a:ext>
            </a:extLst>
          </p:cNvPr>
          <p:cNvSpPr/>
          <p:nvPr/>
        </p:nvSpPr>
        <p:spPr>
          <a:xfrm>
            <a:off x="163775" y="836856"/>
            <a:ext cx="11854806" cy="5823727"/>
          </a:xfrm>
          <a:prstGeom prst="rect">
            <a:avLst/>
          </a:prstGeom>
          <a:solidFill>
            <a:schemeClr val="accent5"/>
          </a:solidFill>
          <a:ln w="63500">
            <a:solidFill>
              <a:schemeClr val="bg1"/>
            </a:solidFill>
            <a:miter lim="400000"/>
          </a:ln>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34" name="Strategy Map"/>
          <p:cNvSpPr/>
          <p:nvPr/>
        </p:nvSpPr>
        <p:spPr>
          <a:xfrm>
            <a:off x="1035204" y="306487"/>
            <a:ext cx="468630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155700">
              <a:lnSpc>
                <a:spcPct val="80000"/>
              </a:lnSpc>
              <a:defRPr sz="5000">
                <a:solidFill>
                  <a:srgbClr val="FFFFFF"/>
                </a:solidFill>
              </a:defRPr>
            </a:lvl1pPr>
          </a:lstStyle>
          <a:p>
            <a:r>
              <a:rPr sz="2500">
                <a:solidFill>
                  <a:schemeClr val="bg1"/>
                </a:solidFill>
              </a:rPr>
              <a:t>Strategy Map </a:t>
            </a:r>
          </a:p>
        </p:txBody>
      </p:sp>
      <p:sp>
        <p:nvSpPr>
          <p:cNvPr id="7" name="Capacities">
            <a:extLst>
              <a:ext uri="{FF2B5EF4-FFF2-40B4-BE49-F238E27FC236}">
                <a16:creationId xmlns:a16="http://schemas.microsoft.com/office/drawing/2014/main" id="{15DC5BEB-D58B-4115-7943-2ABFFD1D57C8}"/>
              </a:ext>
            </a:extLst>
          </p:cNvPr>
          <p:cNvSpPr txBox="1"/>
          <p:nvPr/>
        </p:nvSpPr>
        <p:spPr>
          <a:xfrm>
            <a:off x="5275262" y="356665"/>
            <a:ext cx="1429109"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t">
            <a:spAutoFit/>
          </a:bodyPr>
          <a:lstStyle>
            <a:lvl1pPr defTabSz="914400">
              <a:lnSpc>
                <a:spcPct val="80000"/>
              </a:lnSpc>
              <a:defRPr sz="3000" b="1">
                <a:solidFill>
                  <a:srgbClr val="DD4242"/>
                </a:solidFill>
              </a:defRPr>
            </a:lvl1pPr>
          </a:lstStyle>
          <a:p>
            <a:pPr>
              <a:lnSpc>
                <a:spcPct val="100000"/>
              </a:lnSpc>
            </a:pPr>
            <a:r>
              <a:rPr lang="de-DE" sz="2400">
                <a:solidFill>
                  <a:schemeClr val="accent2"/>
                </a:solidFill>
              </a:rPr>
              <a:t>Workflow</a:t>
            </a:r>
            <a:endParaRPr sz="2400">
              <a:solidFill>
                <a:schemeClr val="accent2"/>
              </a:solidFill>
            </a:endParaRPr>
          </a:p>
        </p:txBody>
      </p:sp>
      <p:pic>
        <p:nvPicPr>
          <p:cNvPr id="13" name="Grafik 13" descr="Ein Bild, das Text, Screenshot, Monitor, Bildschirm enthält.&#10;&#10;Beschreibung automatisch generiert.">
            <a:extLst>
              <a:ext uri="{FF2B5EF4-FFF2-40B4-BE49-F238E27FC236}">
                <a16:creationId xmlns:a16="http://schemas.microsoft.com/office/drawing/2014/main" id="{3DF96E8F-DBDC-7FC7-633D-1C0A65587309}"/>
              </a:ext>
            </a:extLst>
          </p:cNvPr>
          <p:cNvPicPr>
            <a:picLocks noChangeAspect="1"/>
          </p:cNvPicPr>
          <p:nvPr/>
        </p:nvPicPr>
        <p:blipFill>
          <a:blip r:embed="rId2"/>
          <a:stretch>
            <a:fillRect/>
          </a:stretch>
        </p:blipFill>
        <p:spPr>
          <a:xfrm>
            <a:off x="575734" y="1127200"/>
            <a:ext cx="11040533" cy="5280934"/>
          </a:xfrm>
          <a:prstGeom prst="rect">
            <a:avLst/>
          </a:prstGeom>
        </p:spPr>
      </p:pic>
    </p:spTree>
    <p:extLst>
      <p:ext uri="{BB962C8B-B14F-4D97-AF65-F5344CB8AC3E}">
        <p14:creationId xmlns:p14="http://schemas.microsoft.com/office/powerpoint/2010/main" val="11023656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Box 2">
            <a:extLst>
              <a:ext uri="{FF2B5EF4-FFF2-40B4-BE49-F238E27FC236}">
                <a16:creationId xmlns:a16="http://schemas.microsoft.com/office/drawing/2014/main" id="{D4C78AFF-057C-EBC6-47BB-A172AA853780}"/>
              </a:ext>
            </a:extLst>
          </p:cNvPr>
          <p:cNvSpPr txBox="1">
            <a:spLocks noChangeArrowheads="1"/>
          </p:cNvSpPr>
          <p:nvPr/>
        </p:nvSpPr>
        <p:spPr bwMode="auto">
          <a:xfrm>
            <a:off x="4003675" y="1027112"/>
            <a:ext cx="41846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spcBef>
                <a:spcPct val="0"/>
              </a:spcBef>
              <a:buFontTx/>
              <a:buNone/>
            </a:pPr>
            <a:r>
              <a:rPr lang="en-US" altLang="en-US" sz="4400" b="1">
                <a:solidFill>
                  <a:schemeClr val="accent1"/>
                </a:solidFill>
                <a:latin typeface="Roboto" panose="02000000000000000000" pitchFamily="2" charset="0"/>
                <a:ea typeface="Roboto" panose="02000000000000000000" pitchFamily="2" charset="0"/>
                <a:cs typeface="Roboto" panose="02000000000000000000" pitchFamily="2" charset="0"/>
              </a:rPr>
              <a:t>Tools</a:t>
            </a:r>
          </a:p>
        </p:txBody>
      </p:sp>
      <p:sp>
        <p:nvSpPr>
          <p:cNvPr id="5" name="Freeform 4">
            <a:extLst>
              <a:ext uri="{FF2B5EF4-FFF2-40B4-BE49-F238E27FC236}">
                <a16:creationId xmlns:a16="http://schemas.microsoft.com/office/drawing/2014/main" id="{2F5FA2FB-473B-0B7D-AAFC-69251AB2739C}"/>
              </a:ext>
            </a:extLst>
          </p:cNvPr>
          <p:cNvSpPr/>
          <p:nvPr/>
        </p:nvSpPr>
        <p:spPr>
          <a:xfrm>
            <a:off x="4284663" y="2184400"/>
            <a:ext cx="1724025" cy="1731963"/>
          </a:xfrm>
          <a:custGeom>
            <a:avLst/>
            <a:gdLst>
              <a:gd name="connsiteX0" fmla="*/ 1724628 w 1724628"/>
              <a:gd name="connsiteY0" fmla="*/ 0 h 1732404"/>
              <a:gd name="connsiteX1" fmla="*/ 1724628 w 1724628"/>
              <a:gd name="connsiteY1" fmla="*/ 654501 h 1732404"/>
              <a:gd name="connsiteX2" fmla="*/ 1692701 w 1724628"/>
              <a:gd name="connsiteY2" fmla="*/ 656113 h 1732404"/>
              <a:gd name="connsiteX3" fmla="*/ 656110 w 1724628"/>
              <a:gd name="connsiteY3" fmla="*/ 1692703 h 1732404"/>
              <a:gd name="connsiteX4" fmla="*/ 654254 w 1724628"/>
              <a:gd name="connsiteY4" fmla="*/ 1729455 h 1732404"/>
              <a:gd name="connsiteX5" fmla="*/ 17 w 1724628"/>
              <a:gd name="connsiteY5" fmla="*/ 1732404 h 1732404"/>
              <a:gd name="connsiteX6" fmla="*/ 502386 w 1724628"/>
              <a:gd name="connsiteY6" fmla="*/ 507884 h 1732404"/>
              <a:gd name="connsiteX7" fmla="*/ 1724628 w 1724628"/>
              <a:gd name="connsiteY7" fmla="*/ 0 h 17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628" h="1732404">
                <a:moveTo>
                  <a:pt x="1724628" y="0"/>
                </a:moveTo>
                <a:lnTo>
                  <a:pt x="1724628" y="654501"/>
                </a:lnTo>
                <a:lnTo>
                  <a:pt x="1692701" y="656113"/>
                </a:lnTo>
                <a:cubicBezTo>
                  <a:pt x="1146136" y="711619"/>
                  <a:pt x="711616" y="1146139"/>
                  <a:pt x="656110" y="1692703"/>
                </a:cubicBezTo>
                <a:lnTo>
                  <a:pt x="654254" y="1729455"/>
                </a:lnTo>
                <a:lnTo>
                  <a:pt x="17" y="1732404"/>
                </a:lnTo>
                <a:cubicBezTo>
                  <a:pt x="-2051" y="1273661"/>
                  <a:pt x="178734" y="832998"/>
                  <a:pt x="502386" y="507884"/>
                </a:cubicBezTo>
                <a:cubicBezTo>
                  <a:pt x="826037" y="182770"/>
                  <a:pt x="1265881" y="0"/>
                  <a:pt x="17246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Freeform 5">
            <a:extLst>
              <a:ext uri="{FF2B5EF4-FFF2-40B4-BE49-F238E27FC236}">
                <a16:creationId xmlns:a16="http://schemas.microsoft.com/office/drawing/2014/main" id="{A61F90AB-5781-9F47-D883-D566592D2302}"/>
              </a:ext>
            </a:extLst>
          </p:cNvPr>
          <p:cNvSpPr/>
          <p:nvPr/>
        </p:nvSpPr>
        <p:spPr>
          <a:xfrm>
            <a:off x="6183313" y="2184400"/>
            <a:ext cx="1724025" cy="1731963"/>
          </a:xfrm>
          <a:custGeom>
            <a:avLst/>
            <a:gdLst>
              <a:gd name="connsiteX0" fmla="*/ 0 w 1724628"/>
              <a:gd name="connsiteY0" fmla="*/ 0 h 1732404"/>
              <a:gd name="connsiteX1" fmla="*/ 1222242 w 1724628"/>
              <a:gd name="connsiteY1" fmla="*/ 507884 h 1732404"/>
              <a:gd name="connsiteX2" fmla="*/ 1724611 w 1724628"/>
              <a:gd name="connsiteY2" fmla="*/ 1732404 h 1732404"/>
              <a:gd name="connsiteX3" fmla="*/ 1070375 w 1724628"/>
              <a:gd name="connsiteY3" fmla="*/ 1729455 h 1732404"/>
              <a:gd name="connsiteX4" fmla="*/ 1068519 w 1724628"/>
              <a:gd name="connsiteY4" fmla="*/ 1692703 h 1732404"/>
              <a:gd name="connsiteX5" fmla="*/ 31928 w 1724628"/>
              <a:gd name="connsiteY5" fmla="*/ 656113 h 1732404"/>
              <a:gd name="connsiteX6" fmla="*/ 1 w 1724628"/>
              <a:gd name="connsiteY6" fmla="*/ 654501 h 1732404"/>
              <a:gd name="connsiteX7" fmla="*/ 0 w 1724628"/>
              <a:gd name="connsiteY7" fmla="*/ 0 h 17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628" h="1732404">
                <a:moveTo>
                  <a:pt x="0" y="0"/>
                </a:moveTo>
                <a:cubicBezTo>
                  <a:pt x="458747" y="0"/>
                  <a:pt x="898591" y="182770"/>
                  <a:pt x="1222242" y="507884"/>
                </a:cubicBezTo>
                <a:cubicBezTo>
                  <a:pt x="1545894" y="832998"/>
                  <a:pt x="1726679" y="1273661"/>
                  <a:pt x="1724611" y="1732404"/>
                </a:cubicBezTo>
                <a:lnTo>
                  <a:pt x="1070375" y="1729455"/>
                </a:lnTo>
                <a:lnTo>
                  <a:pt x="1068519" y="1692703"/>
                </a:lnTo>
                <a:cubicBezTo>
                  <a:pt x="1013013" y="1146139"/>
                  <a:pt x="578494" y="711619"/>
                  <a:pt x="31928" y="656113"/>
                </a:cubicBezTo>
                <a:lnTo>
                  <a:pt x="1" y="654501"/>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6">
            <a:extLst>
              <a:ext uri="{FF2B5EF4-FFF2-40B4-BE49-F238E27FC236}">
                <a16:creationId xmlns:a16="http://schemas.microsoft.com/office/drawing/2014/main" id="{58B36A15-656F-0BF4-0D3A-3972DCB1066B}"/>
              </a:ext>
            </a:extLst>
          </p:cNvPr>
          <p:cNvSpPr/>
          <p:nvPr/>
        </p:nvSpPr>
        <p:spPr>
          <a:xfrm>
            <a:off x="4284663" y="4073525"/>
            <a:ext cx="1724025" cy="1733550"/>
          </a:xfrm>
          <a:custGeom>
            <a:avLst/>
            <a:gdLst>
              <a:gd name="connsiteX0" fmla="*/ 17 w 1724628"/>
              <a:gd name="connsiteY0" fmla="*/ 0 h 1732404"/>
              <a:gd name="connsiteX1" fmla="*/ 654254 w 1724628"/>
              <a:gd name="connsiteY1" fmla="*/ 2950 h 1732404"/>
              <a:gd name="connsiteX2" fmla="*/ 656110 w 1724628"/>
              <a:gd name="connsiteY2" fmla="*/ 39702 h 1732404"/>
              <a:gd name="connsiteX3" fmla="*/ 1692701 w 1724628"/>
              <a:gd name="connsiteY3" fmla="*/ 1076292 h 1732404"/>
              <a:gd name="connsiteX4" fmla="*/ 1724628 w 1724628"/>
              <a:gd name="connsiteY4" fmla="*/ 1077904 h 1732404"/>
              <a:gd name="connsiteX5" fmla="*/ 1724628 w 1724628"/>
              <a:gd name="connsiteY5" fmla="*/ 1732404 h 1732404"/>
              <a:gd name="connsiteX6" fmla="*/ 502386 w 1724628"/>
              <a:gd name="connsiteY6" fmla="*/ 1224520 h 1732404"/>
              <a:gd name="connsiteX7" fmla="*/ 17 w 1724628"/>
              <a:gd name="connsiteY7" fmla="*/ 0 h 17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628" h="1732404">
                <a:moveTo>
                  <a:pt x="17" y="0"/>
                </a:moveTo>
                <a:lnTo>
                  <a:pt x="654254" y="2950"/>
                </a:lnTo>
                <a:lnTo>
                  <a:pt x="656110" y="39702"/>
                </a:lnTo>
                <a:cubicBezTo>
                  <a:pt x="711616" y="586267"/>
                  <a:pt x="1146136" y="1020786"/>
                  <a:pt x="1692701" y="1076292"/>
                </a:cubicBezTo>
                <a:lnTo>
                  <a:pt x="1724628" y="1077904"/>
                </a:lnTo>
                <a:lnTo>
                  <a:pt x="1724628" y="1732404"/>
                </a:lnTo>
                <a:cubicBezTo>
                  <a:pt x="1265881" y="1732404"/>
                  <a:pt x="826037" y="1549634"/>
                  <a:pt x="502386" y="1224520"/>
                </a:cubicBezTo>
                <a:cubicBezTo>
                  <a:pt x="178734" y="899406"/>
                  <a:pt x="-2051" y="458743"/>
                  <a:pt x="1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Freeform 7">
            <a:extLst>
              <a:ext uri="{FF2B5EF4-FFF2-40B4-BE49-F238E27FC236}">
                <a16:creationId xmlns:a16="http://schemas.microsoft.com/office/drawing/2014/main" id="{1B43F67B-66F5-3EBB-EB91-73D412E60B96}"/>
              </a:ext>
            </a:extLst>
          </p:cNvPr>
          <p:cNvSpPr/>
          <p:nvPr/>
        </p:nvSpPr>
        <p:spPr>
          <a:xfrm>
            <a:off x="6183313" y="4073525"/>
            <a:ext cx="1724025" cy="1733550"/>
          </a:xfrm>
          <a:custGeom>
            <a:avLst/>
            <a:gdLst>
              <a:gd name="connsiteX0" fmla="*/ 1724611 w 1724628"/>
              <a:gd name="connsiteY0" fmla="*/ 0 h 1732404"/>
              <a:gd name="connsiteX1" fmla="*/ 1222242 w 1724628"/>
              <a:gd name="connsiteY1" fmla="*/ 1224520 h 1732404"/>
              <a:gd name="connsiteX2" fmla="*/ 0 w 1724628"/>
              <a:gd name="connsiteY2" fmla="*/ 1732404 h 1732404"/>
              <a:gd name="connsiteX3" fmla="*/ 1 w 1724628"/>
              <a:gd name="connsiteY3" fmla="*/ 1077905 h 1732404"/>
              <a:gd name="connsiteX4" fmla="*/ 31928 w 1724628"/>
              <a:gd name="connsiteY4" fmla="*/ 1076292 h 1732404"/>
              <a:gd name="connsiteX5" fmla="*/ 1068519 w 1724628"/>
              <a:gd name="connsiteY5" fmla="*/ 39702 h 1732404"/>
              <a:gd name="connsiteX6" fmla="*/ 1070375 w 1724628"/>
              <a:gd name="connsiteY6" fmla="*/ 2950 h 1732404"/>
              <a:gd name="connsiteX7" fmla="*/ 1724611 w 1724628"/>
              <a:gd name="connsiteY7" fmla="*/ 0 h 17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628" h="1732404">
                <a:moveTo>
                  <a:pt x="1724611" y="0"/>
                </a:moveTo>
                <a:cubicBezTo>
                  <a:pt x="1726679" y="458743"/>
                  <a:pt x="1545894" y="899406"/>
                  <a:pt x="1222242" y="1224520"/>
                </a:cubicBezTo>
                <a:cubicBezTo>
                  <a:pt x="898591" y="1549634"/>
                  <a:pt x="458747" y="1732404"/>
                  <a:pt x="0" y="1732404"/>
                </a:cubicBezTo>
                <a:lnTo>
                  <a:pt x="1" y="1077905"/>
                </a:lnTo>
                <a:lnTo>
                  <a:pt x="31928" y="1076292"/>
                </a:lnTo>
                <a:cubicBezTo>
                  <a:pt x="578494" y="1020786"/>
                  <a:pt x="1013013" y="586267"/>
                  <a:pt x="1068519" y="39702"/>
                </a:cubicBezTo>
                <a:lnTo>
                  <a:pt x="1070375" y="2950"/>
                </a:lnTo>
                <a:lnTo>
                  <a:pt x="17246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47" name="TextBox 8">
            <a:extLst>
              <a:ext uri="{FF2B5EF4-FFF2-40B4-BE49-F238E27FC236}">
                <a16:creationId xmlns:a16="http://schemas.microsoft.com/office/drawing/2014/main" id="{27C577CF-7A22-3BC9-BBF8-0D8528A812E6}"/>
              </a:ext>
            </a:extLst>
          </p:cNvPr>
          <p:cNvSpPr txBox="1">
            <a:spLocks noChangeArrowheads="1"/>
          </p:cNvSpPr>
          <p:nvPr/>
        </p:nvSpPr>
        <p:spPr bwMode="auto">
          <a:xfrm>
            <a:off x="8289925" y="2382838"/>
            <a:ext cx="29718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rPr>
              <a:t>Mural</a:t>
            </a:r>
          </a:p>
        </p:txBody>
      </p:sp>
      <p:sp>
        <p:nvSpPr>
          <p:cNvPr id="10249" name="TextBox 10">
            <a:extLst>
              <a:ext uri="{FF2B5EF4-FFF2-40B4-BE49-F238E27FC236}">
                <a16:creationId xmlns:a16="http://schemas.microsoft.com/office/drawing/2014/main" id="{28FF4AB5-4F1B-2485-F27D-28CC94FD1CDB}"/>
              </a:ext>
            </a:extLst>
          </p:cNvPr>
          <p:cNvSpPr txBox="1">
            <a:spLocks noChangeArrowheads="1"/>
          </p:cNvSpPr>
          <p:nvPr/>
        </p:nvSpPr>
        <p:spPr bwMode="auto">
          <a:xfrm>
            <a:off x="8289925" y="4394200"/>
            <a:ext cx="29718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rPr>
              <a:t>PPT</a:t>
            </a:r>
          </a:p>
        </p:txBody>
      </p:sp>
      <p:sp>
        <p:nvSpPr>
          <p:cNvPr id="10251" name="TextBox 12">
            <a:extLst>
              <a:ext uri="{FF2B5EF4-FFF2-40B4-BE49-F238E27FC236}">
                <a16:creationId xmlns:a16="http://schemas.microsoft.com/office/drawing/2014/main" id="{C0F9C1B4-E6B4-B801-1BB2-EDF661D7D60D}"/>
              </a:ext>
            </a:extLst>
          </p:cNvPr>
          <p:cNvSpPr txBox="1">
            <a:spLocks noChangeArrowheads="1"/>
          </p:cNvSpPr>
          <p:nvPr/>
        </p:nvSpPr>
        <p:spPr bwMode="auto">
          <a:xfrm>
            <a:off x="930275" y="2382838"/>
            <a:ext cx="29718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r" eaLnBrk="1" hangingPunct="1">
              <a:spcBef>
                <a:spcPct val="0"/>
              </a:spcBef>
              <a:buFontTx/>
              <a:buNone/>
            </a:pPr>
            <a:r>
              <a:rPr lang="en-US" altLang="en-US" sz="1600" b="1" err="1">
                <a:solidFill>
                  <a:schemeClr val="accent1"/>
                </a:solidFill>
                <a:latin typeface="Roboto" panose="02000000000000000000" pitchFamily="2" charset="0"/>
                <a:ea typeface="Roboto" panose="02000000000000000000" pitchFamily="2" charset="0"/>
                <a:cs typeface="Roboto" panose="02000000000000000000" pitchFamily="2" charset="0"/>
              </a:rPr>
              <a:t>Clockify</a:t>
            </a:r>
            <a:endPar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10253" name="TextBox 14">
            <a:extLst>
              <a:ext uri="{FF2B5EF4-FFF2-40B4-BE49-F238E27FC236}">
                <a16:creationId xmlns:a16="http://schemas.microsoft.com/office/drawing/2014/main" id="{A46407C0-4BEC-AC10-8582-96829B58D32E}"/>
              </a:ext>
            </a:extLst>
          </p:cNvPr>
          <p:cNvSpPr txBox="1">
            <a:spLocks noChangeArrowheads="1"/>
          </p:cNvSpPr>
          <p:nvPr/>
        </p:nvSpPr>
        <p:spPr bwMode="auto">
          <a:xfrm>
            <a:off x="930275" y="4394200"/>
            <a:ext cx="29718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r" eaLnBrk="1" hangingPunct="1">
              <a:spcBef>
                <a:spcPct val="0"/>
              </a:spcBef>
              <a:buFontTx/>
              <a:buNone/>
            </a:pPr>
            <a:r>
              <a:rPr lang="en-US" altLang="en-US" sz="1600" b="1">
                <a:solidFill>
                  <a:schemeClr val="accent1"/>
                </a:solidFill>
                <a:latin typeface="Roboto" panose="02000000000000000000" pitchFamily="2" charset="0"/>
                <a:ea typeface="Roboto" panose="02000000000000000000" pitchFamily="2" charset="0"/>
                <a:cs typeface="Roboto" panose="02000000000000000000" pitchFamily="2" charset="0"/>
              </a:rPr>
              <a:t>GitHub</a:t>
            </a:r>
          </a:p>
        </p:txBody>
      </p:sp>
      <p:pic>
        <p:nvPicPr>
          <p:cNvPr id="10255" name="Graphic 16">
            <a:extLst>
              <a:ext uri="{FF2B5EF4-FFF2-40B4-BE49-F238E27FC236}">
                <a16:creationId xmlns:a16="http://schemas.microsoft.com/office/drawing/2014/main" id="{2F95754E-AFEC-82DA-2BBF-5BDB51F6B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9650" y="2674938"/>
            <a:ext cx="425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6" name="Graphic 17">
            <a:extLst>
              <a:ext uri="{FF2B5EF4-FFF2-40B4-BE49-F238E27FC236}">
                <a16:creationId xmlns:a16="http://schemas.microsoft.com/office/drawing/2014/main" id="{64DE8380-E76F-3787-8FCC-61394492D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4827588"/>
            <a:ext cx="425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7" name="Graphic 18">
            <a:extLst>
              <a:ext uri="{FF2B5EF4-FFF2-40B4-BE49-F238E27FC236}">
                <a16:creationId xmlns:a16="http://schemas.microsoft.com/office/drawing/2014/main" id="{C3464551-7748-B03F-EE16-96932BE34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900" y="2674938"/>
            <a:ext cx="425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8" name="Graphic 19">
            <a:extLst>
              <a:ext uri="{FF2B5EF4-FFF2-40B4-BE49-F238E27FC236}">
                <a16:creationId xmlns:a16="http://schemas.microsoft.com/office/drawing/2014/main" id="{1D691449-63F6-9FC3-0F22-620FAFEA47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900" y="4827588"/>
            <a:ext cx="425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B765D74-D029-468A-11CF-4D1A3FACAB39}"/>
              </a:ext>
            </a:extLst>
          </p:cNvPr>
          <p:cNvPicPr>
            <a:picLocks noChangeAspect="1"/>
          </p:cNvPicPr>
          <p:nvPr/>
        </p:nvPicPr>
        <p:blipFill>
          <a:blip r:embed="rId6"/>
          <a:stretch>
            <a:fillRect/>
          </a:stretch>
        </p:blipFill>
        <p:spPr>
          <a:xfrm>
            <a:off x="2801144" y="2793206"/>
            <a:ext cx="1202531" cy="1202531"/>
          </a:xfrm>
          <a:prstGeom prst="rect">
            <a:avLst/>
          </a:prstGeom>
        </p:spPr>
      </p:pic>
      <p:pic>
        <p:nvPicPr>
          <p:cNvPr id="13" name="Picture 12">
            <a:extLst>
              <a:ext uri="{FF2B5EF4-FFF2-40B4-BE49-F238E27FC236}">
                <a16:creationId xmlns:a16="http://schemas.microsoft.com/office/drawing/2014/main" id="{E3F0EBE3-848A-E539-95B5-B101252D6815}"/>
              </a:ext>
            </a:extLst>
          </p:cNvPr>
          <p:cNvPicPr>
            <a:picLocks noChangeAspect="1"/>
          </p:cNvPicPr>
          <p:nvPr/>
        </p:nvPicPr>
        <p:blipFill>
          <a:blip r:embed="rId7"/>
          <a:stretch>
            <a:fillRect/>
          </a:stretch>
        </p:blipFill>
        <p:spPr>
          <a:xfrm>
            <a:off x="2801144" y="4764880"/>
            <a:ext cx="1226344" cy="1226344"/>
          </a:xfrm>
          <a:prstGeom prst="rect">
            <a:avLst/>
          </a:prstGeom>
        </p:spPr>
      </p:pic>
      <p:sp>
        <p:nvSpPr>
          <p:cNvPr id="18" name="Picture Placeholder 17">
            <a:extLst>
              <a:ext uri="{FF2B5EF4-FFF2-40B4-BE49-F238E27FC236}">
                <a16:creationId xmlns:a16="http://schemas.microsoft.com/office/drawing/2014/main" id="{7ACC281B-B8A9-21FE-4627-3630FE8B26F9}"/>
              </a:ext>
            </a:extLst>
          </p:cNvPr>
          <p:cNvSpPr>
            <a:spLocks noGrp="1"/>
          </p:cNvSpPr>
          <p:nvPr>
            <p:ph type="pic" sz="quarter" idx="10"/>
          </p:nvPr>
        </p:nvSpPr>
        <p:spPr/>
      </p:sp>
      <p:pic>
        <p:nvPicPr>
          <p:cNvPr id="19" name="Picture 18">
            <a:extLst>
              <a:ext uri="{FF2B5EF4-FFF2-40B4-BE49-F238E27FC236}">
                <a16:creationId xmlns:a16="http://schemas.microsoft.com/office/drawing/2014/main" id="{6FF4A884-4429-D0D0-83B7-554DE9E79A73}"/>
              </a:ext>
            </a:extLst>
          </p:cNvPr>
          <p:cNvPicPr>
            <a:picLocks noChangeAspect="1"/>
          </p:cNvPicPr>
          <p:nvPr/>
        </p:nvPicPr>
        <p:blipFill>
          <a:blip r:embed="rId8"/>
          <a:stretch>
            <a:fillRect/>
          </a:stretch>
        </p:blipFill>
        <p:spPr>
          <a:xfrm>
            <a:off x="8289925" y="2793206"/>
            <a:ext cx="1198564" cy="1198564"/>
          </a:xfrm>
          <a:prstGeom prst="rect">
            <a:avLst/>
          </a:prstGeom>
        </p:spPr>
      </p:pic>
      <p:pic>
        <p:nvPicPr>
          <p:cNvPr id="20" name="Picture 19">
            <a:extLst>
              <a:ext uri="{FF2B5EF4-FFF2-40B4-BE49-F238E27FC236}">
                <a16:creationId xmlns:a16="http://schemas.microsoft.com/office/drawing/2014/main" id="{5640683F-4695-9D83-9430-82DB1985D57B}"/>
              </a:ext>
            </a:extLst>
          </p:cNvPr>
          <p:cNvPicPr>
            <a:picLocks noChangeAspect="1"/>
          </p:cNvPicPr>
          <p:nvPr/>
        </p:nvPicPr>
        <p:blipFill>
          <a:blip r:embed="rId9"/>
          <a:stretch>
            <a:fillRect/>
          </a:stretch>
        </p:blipFill>
        <p:spPr>
          <a:xfrm>
            <a:off x="8262145" y="4720665"/>
            <a:ext cx="1226344" cy="12263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ender Groups">
            <a:extLst>
              <a:ext uri="{FF2B5EF4-FFF2-40B4-BE49-F238E27FC236}">
                <a16:creationId xmlns:a16="http://schemas.microsoft.com/office/drawing/2014/main" id="{2C446FC0-12D4-0998-0CCE-32635A3A50D5}"/>
              </a:ext>
            </a:extLst>
          </p:cNvPr>
          <p:cNvSpPr/>
          <p:nvPr/>
        </p:nvSpPr>
        <p:spPr>
          <a:xfrm>
            <a:off x="546351" y="433545"/>
            <a:ext cx="11139854" cy="930447"/>
          </a:xfrm>
          <a:prstGeom prst="rect">
            <a:avLst/>
          </a:prstGeom>
          <a:extLst>
            <a:ext uri="{C572A759-6A51-4108-AA02-DFA0A04FC94B}">
              <ma14:wrappingTextBoxFlag xmlns="" xmlns:ma14="http://schemas.microsoft.com/office/mac/drawingml/2011/main" val="1"/>
            </a:ext>
          </a:extLst>
        </p:spPr>
        <p:txBody>
          <a:bodyPr vert="horz" lIns="91440" tIns="45720" rIns="91440" bIns="45720" rtlCol="0" anchor="b">
            <a:normAutofit/>
          </a:bodyPr>
          <a:lstStyle>
            <a:lvl1pPr defTabSz="1155700">
              <a:defRPr sz="7200">
                <a:solidFill>
                  <a:srgbClr val="323C40"/>
                </a:solidFill>
                <a:latin typeface="Helvetica"/>
                <a:ea typeface="Helvetica"/>
                <a:cs typeface="Helvetica"/>
                <a:sym typeface="Helvetica"/>
              </a:defRPr>
            </a:lvl1pPr>
          </a:lstStyle>
          <a:p>
            <a:pPr algn="ctr" defTabSz="914400">
              <a:lnSpc>
                <a:spcPct val="90000"/>
              </a:lnSpc>
              <a:spcBef>
                <a:spcPct val="0"/>
              </a:spcBef>
              <a:spcAft>
                <a:spcPts val="600"/>
              </a:spcAft>
            </a:pPr>
            <a:r>
              <a:rPr lang="en-US" sz="5400">
                <a:solidFill>
                  <a:schemeClr val="tx1"/>
                </a:solidFill>
                <a:latin typeface="+mj-lt"/>
                <a:ea typeface="+mj-ea"/>
                <a:cs typeface="+mj-cs"/>
              </a:rPr>
              <a:t>Markt und </a:t>
            </a:r>
            <a:r>
              <a:rPr lang="en-US" sz="5400" err="1">
                <a:solidFill>
                  <a:schemeClr val="tx1"/>
                </a:solidFill>
                <a:latin typeface="+mj-lt"/>
                <a:ea typeface="+mj-ea"/>
                <a:cs typeface="+mj-cs"/>
              </a:rPr>
              <a:t>Branchenübersicht</a:t>
            </a:r>
            <a:endParaRPr lang="en-US" sz="5400" err="1">
              <a:solidFill>
                <a:schemeClr val="tx1"/>
              </a:solidFill>
              <a:latin typeface="+mj-lt"/>
              <a:ea typeface="+mj-ea"/>
              <a:cs typeface="Arial"/>
            </a:endParaRPr>
          </a:p>
        </p:txBody>
      </p:sp>
      <p:pic>
        <p:nvPicPr>
          <p:cNvPr id="3" name="Picture 3" descr="Chart, bar chart&#10;&#10;Description automatically generated">
            <a:extLst>
              <a:ext uri="{FF2B5EF4-FFF2-40B4-BE49-F238E27FC236}">
                <a16:creationId xmlns:a16="http://schemas.microsoft.com/office/drawing/2014/main" id="{E554CAE2-1521-F4E0-E445-04A42F5BFD4E}"/>
              </a:ext>
            </a:extLst>
          </p:cNvPr>
          <p:cNvPicPr>
            <a:picLocks noChangeAspect="1"/>
          </p:cNvPicPr>
          <p:nvPr/>
        </p:nvPicPr>
        <p:blipFill>
          <a:blip r:embed="rId2"/>
          <a:stretch>
            <a:fillRect/>
          </a:stretch>
        </p:blipFill>
        <p:spPr>
          <a:xfrm>
            <a:off x="367514" y="2426818"/>
            <a:ext cx="5384022" cy="3997637"/>
          </a:xfrm>
          <a:prstGeom prst="rect">
            <a:avLst/>
          </a:prstGeom>
        </p:spPr>
      </p:pic>
      <p:pic>
        <p:nvPicPr>
          <p:cNvPr id="4" name="Picture 5" descr="Chart, bar chart&#10;&#10;Description automatically generated">
            <a:extLst>
              <a:ext uri="{FF2B5EF4-FFF2-40B4-BE49-F238E27FC236}">
                <a16:creationId xmlns:a16="http://schemas.microsoft.com/office/drawing/2014/main" id="{0A0402DD-FCAB-E841-5B0B-6F86F27502EA}"/>
              </a:ext>
            </a:extLst>
          </p:cNvPr>
          <p:cNvPicPr>
            <a:picLocks noChangeAspect="1"/>
          </p:cNvPicPr>
          <p:nvPr/>
        </p:nvPicPr>
        <p:blipFill>
          <a:blip r:embed="rId3"/>
          <a:stretch>
            <a:fillRect/>
          </a:stretch>
        </p:blipFill>
        <p:spPr>
          <a:xfrm>
            <a:off x="6481020" y="2426818"/>
            <a:ext cx="5384022" cy="3997637"/>
          </a:xfrm>
          <a:prstGeom prst="rect">
            <a:avLst/>
          </a:prstGeom>
        </p:spPr>
      </p:pic>
      <p:sp>
        <p:nvSpPr>
          <p:cNvPr id="2" name="TextBox 1">
            <a:extLst>
              <a:ext uri="{FF2B5EF4-FFF2-40B4-BE49-F238E27FC236}">
                <a16:creationId xmlns:a16="http://schemas.microsoft.com/office/drawing/2014/main" id="{E174FE0C-7B75-FC1F-88B1-C3280DEC6B96}"/>
              </a:ext>
            </a:extLst>
          </p:cNvPr>
          <p:cNvSpPr txBox="1"/>
          <p:nvPr/>
        </p:nvSpPr>
        <p:spPr>
          <a:xfrm>
            <a:off x="4010525" y="363453"/>
            <a:ext cx="4051132" cy="16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10470259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A896AFEA-F880-BE09-FC36-E41D16B8042E}"/>
              </a:ext>
            </a:extLst>
          </p:cNvPr>
          <p:cNvSpPr/>
          <p:nvPr/>
        </p:nvSpPr>
        <p:spPr>
          <a:xfrm>
            <a:off x="8244934" y="3508350"/>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4" name="Rectangle">
            <a:extLst>
              <a:ext uri="{FF2B5EF4-FFF2-40B4-BE49-F238E27FC236}">
                <a16:creationId xmlns:a16="http://schemas.microsoft.com/office/drawing/2014/main" id="{191E3566-DA54-D048-2F78-26760C7D99E4}"/>
              </a:ext>
            </a:extLst>
          </p:cNvPr>
          <p:cNvSpPr/>
          <p:nvPr/>
        </p:nvSpPr>
        <p:spPr>
          <a:xfrm>
            <a:off x="1747049" y="3508350"/>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70" name="Strategy Plan Model"/>
          <p:cNvSpPr/>
          <p:nvPr/>
        </p:nvSpPr>
        <p:spPr>
          <a:xfrm>
            <a:off x="1035204" y="306487"/>
            <a:ext cx="4686301" cy="3077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algn="l" defTabSz="1155700">
              <a:lnSpc>
                <a:spcPct val="80000"/>
              </a:lnSpc>
              <a:defRPr sz="5000">
                <a:solidFill>
                  <a:srgbClr val="FFFFFF"/>
                </a:solidFill>
              </a:defRPr>
            </a:lvl1pPr>
          </a:lstStyle>
          <a:p>
            <a:r>
              <a:rPr sz="2500">
                <a:solidFill>
                  <a:schemeClr val="bg1"/>
                </a:solidFill>
              </a:rPr>
              <a:t>Strategy Plan Model</a:t>
            </a:r>
          </a:p>
        </p:txBody>
      </p:sp>
      <p:sp>
        <p:nvSpPr>
          <p:cNvPr id="572" name="Triangle"/>
          <p:cNvSpPr/>
          <p:nvPr/>
        </p:nvSpPr>
        <p:spPr>
          <a:xfrm>
            <a:off x="1755426" y="1029773"/>
            <a:ext cx="8681145" cy="10414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5"/>
          </a:solidFill>
          <a:ln w="63500">
            <a:solidFill>
              <a:srgbClr val="051343"/>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573" name="Vision"/>
          <p:cNvSpPr txBox="1"/>
          <p:nvPr/>
        </p:nvSpPr>
        <p:spPr>
          <a:xfrm>
            <a:off x="4678250" y="1478636"/>
            <a:ext cx="2446182" cy="4821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b="1">
                <a:solidFill>
                  <a:srgbClr val="DD4242"/>
                </a:solidFill>
              </a:defRPr>
            </a:lvl1pPr>
          </a:lstStyle>
          <a:p>
            <a:pPr>
              <a:lnSpc>
                <a:spcPct val="100000"/>
              </a:lnSpc>
            </a:pPr>
            <a:r>
              <a:rPr lang="de-DE" sz="2800">
                <a:solidFill>
                  <a:schemeClr val="accent2"/>
                </a:solidFill>
              </a:rPr>
              <a:t>Project Pillars</a:t>
            </a:r>
            <a:endParaRPr lang="en-AU" sz="2800">
              <a:solidFill>
                <a:schemeClr val="accent2"/>
              </a:solidFill>
            </a:endParaRPr>
          </a:p>
        </p:txBody>
      </p:sp>
      <p:sp>
        <p:nvSpPr>
          <p:cNvPr id="574" name="Rectangle"/>
          <p:cNvSpPr/>
          <p:nvPr/>
        </p:nvSpPr>
        <p:spPr>
          <a:xfrm>
            <a:off x="1750805" y="2486682"/>
            <a:ext cx="2213390" cy="563811"/>
          </a:xfrm>
          <a:prstGeom prst="rect">
            <a:avLst/>
          </a:prstGeom>
          <a:solidFill>
            <a:schemeClr val="accent5"/>
          </a:solidFill>
          <a:ln w="63500">
            <a:solidFill>
              <a:schemeClr val="accent2"/>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75" name="3-5 Year Strategy"/>
          <p:cNvSpPr txBox="1"/>
          <p:nvPr/>
        </p:nvSpPr>
        <p:spPr>
          <a:xfrm>
            <a:off x="1961100" y="2605631"/>
            <a:ext cx="1638141"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b="1" err="1">
                <a:solidFill>
                  <a:schemeClr val="accent2"/>
                </a:solidFill>
              </a:rPr>
              <a:t>Teamlead</a:t>
            </a:r>
            <a:r>
              <a:rPr lang="de-DE" sz="1500" b="1">
                <a:solidFill>
                  <a:schemeClr val="accent2"/>
                </a:solidFill>
              </a:rPr>
              <a:t> Weekly</a:t>
            </a:r>
            <a:endParaRPr sz="1500" b="1">
              <a:solidFill>
                <a:schemeClr val="accent2"/>
              </a:solidFill>
            </a:endParaRPr>
          </a:p>
        </p:txBody>
      </p:sp>
      <p:sp>
        <p:nvSpPr>
          <p:cNvPr id="576" name="Rectangle"/>
          <p:cNvSpPr/>
          <p:nvPr/>
        </p:nvSpPr>
        <p:spPr>
          <a:xfrm>
            <a:off x="5002004" y="2486682"/>
            <a:ext cx="2213390" cy="563811"/>
          </a:xfrm>
          <a:prstGeom prst="rect">
            <a:avLst/>
          </a:prstGeom>
          <a:solidFill>
            <a:schemeClr val="accent5"/>
          </a:solidFill>
          <a:ln w="63500">
            <a:solidFill>
              <a:schemeClr val="accent2"/>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77" name="Rectangle"/>
          <p:cNvSpPr/>
          <p:nvPr/>
        </p:nvSpPr>
        <p:spPr>
          <a:xfrm>
            <a:off x="8253204" y="2486682"/>
            <a:ext cx="2213390" cy="563811"/>
          </a:xfrm>
          <a:prstGeom prst="rect">
            <a:avLst/>
          </a:prstGeom>
          <a:solidFill>
            <a:schemeClr val="accent5"/>
          </a:solidFill>
          <a:ln w="63500">
            <a:solidFill>
              <a:schemeClr val="accent2"/>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78" name="3-5 Year Strategy"/>
          <p:cNvSpPr txBox="1"/>
          <p:nvPr/>
        </p:nvSpPr>
        <p:spPr>
          <a:xfrm>
            <a:off x="5272220" y="2605632"/>
            <a:ext cx="1609415"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b="1">
                <a:solidFill>
                  <a:schemeClr val="accent2"/>
                </a:solidFill>
              </a:rPr>
              <a:t>Growth Meetings</a:t>
            </a:r>
            <a:endParaRPr sz="1500" b="1">
              <a:solidFill>
                <a:schemeClr val="accent2"/>
              </a:solidFill>
            </a:endParaRPr>
          </a:p>
        </p:txBody>
      </p:sp>
      <p:sp>
        <p:nvSpPr>
          <p:cNvPr id="579" name="3-5 Year Strategy"/>
          <p:cNvSpPr txBox="1"/>
          <p:nvPr/>
        </p:nvSpPr>
        <p:spPr>
          <a:xfrm>
            <a:off x="8377805" y="2651798"/>
            <a:ext cx="1947649" cy="2359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200" b="1">
                <a:solidFill>
                  <a:schemeClr val="accent2"/>
                </a:solidFill>
              </a:rPr>
              <a:t>Refinements and Reviews</a:t>
            </a:r>
            <a:endParaRPr sz="1200" b="1">
              <a:solidFill>
                <a:schemeClr val="accent2"/>
              </a:solidFill>
            </a:endParaRPr>
          </a:p>
        </p:txBody>
      </p:sp>
      <p:sp>
        <p:nvSpPr>
          <p:cNvPr id="580" name="Rectangle"/>
          <p:cNvSpPr/>
          <p:nvPr/>
        </p:nvSpPr>
        <p:spPr>
          <a:xfrm>
            <a:off x="4960725" y="3508350"/>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81" name="Annual Objective"/>
          <p:cNvSpPr txBox="1"/>
          <p:nvPr/>
        </p:nvSpPr>
        <p:spPr>
          <a:xfrm>
            <a:off x="5324429" y="3656396"/>
            <a:ext cx="1423467"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a:solidFill>
                  <a:schemeClr val="accent2"/>
                </a:solidFill>
              </a:rPr>
              <a:t>Problem solving</a:t>
            </a:r>
            <a:endParaRPr sz="1500">
              <a:solidFill>
                <a:schemeClr val="accent2"/>
              </a:solidFill>
            </a:endParaRPr>
          </a:p>
        </p:txBody>
      </p:sp>
      <p:sp>
        <p:nvSpPr>
          <p:cNvPr id="582" name="Rectangle"/>
          <p:cNvSpPr/>
          <p:nvPr/>
        </p:nvSpPr>
        <p:spPr>
          <a:xfrm>
            <a:off x="4960725" y="4248111"/>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583" name="Action Item"/>
          <p:cNvSpPr txBox="1"/>
          <p:nvPr/>
        </p:nvSpPr>
        <p:spPr>
          <a:xfrm>
            <a:off x="5176263" y="4412035"/>
            <a:ext cx="1851469" cy="2359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200">
                <a:solidFill>
                  <a:schemeClr val="accent2"/>
                </a:solidFill>
              </a:rPr>
              <a:t>Space for team decissions</a:t>
            </a:r>
            <a:endParaRPr sz="1200">
              <a:solidFill>
                <a:schemeClr val="accent2"/>
              </a:solidFill>
            </a:endParaRPr>
          </a:p>
        </p:txBody>
      </p:sp>
      <p:sp>
        <p:nvSpPr>
          <p:cNvPr id="586" name="Monthly Review"/>
          <p:cNvSpPr txBox="1"/>
          <p:nvPr/>
        </p:nvSpPr>
        <p:spPr>
          <a:xfrm>
            <a:off x="1855695" y="3508350"/>
            <a:ext cx="2034211" cy="5129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A9AFC3"/>
                </a:solidFill>
              </a:defRPr>
            </a:lvl1pPr>
          </a:lstStyle>
          <a:p>
            <a:pPr algn="ctr">
              <a:lnSpc>
                <a:spcPct val="100000"/>
              </a:lnSpc>
            </a:pPr>
            <a:r>
              <a:rPr lang="en-AU" sz="1500">
                <a:solidFill>
                  <a:schemeClr val="accent2"/>
                </a:solidFill>
              </a:rPr>
              <a:t>Detailed discussion on </a:t>
            </a:r>
          </a:p>
          <a:p>
            <a:pPr algn="ctr">
              <a:lnSpc>
                <a:spcPct val="100000"/>
              </a:lnSpc>
            </a:pPr>
            <a:r>
              <a:rPr lang="en-AU" sz="1500">
                <a:solidFill>
                  <a:schemeClr val="accent2"/>
                </a:solidFill>
              </a:rPr>
              <a:t>project progress</a:t>
            </a:r>
          </a:p>
        </p:txBody>
      </p:sp>
      <p:sp>
        <p:nvSpPr>
          <p:cNvPr id="587" name="Annual Review"/>
          <p:cNvSpPr txBox="1"/>
          <p:nvPr/>
        </p:nvSpPr>
        <p:spPr>
          <a:xfrm>
            <a:off x="8532751" y="3681820"/>
            <a:ext cx="1637756"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A9AFC3"/>
                </a:solidFill>
              </a:defRPr>
            </a:lvl1pPr>
          </a:lstStyle>
          <a:p>
            <a:pPr>
              <a:lnSpc>
                <a:spcPct val="100000"/>
              </a:lnSpc>
            </a:pPr>
            <a:r>
              <a:rPr lang="de-DE" sz="1500">
                <a:solidFill>
                  <a:schemeClr val="accent2"/>
                </a:solidFill>
              </a:rPr>
              <a:t>Technical Reviews</a:t>
            </a:r>
            <a:endParaRPr sz="1500">
              <a:solidFill>
                <a:schemeClr val="accent2"/>
              </a:solidFill>
            </a:endParaRPr>
          </a:p>
        </p:txBody>
      </p:sp>
      <p:sp>
        <p:nvSpPr>
          <p:cNvPr id="588" name="Line"/>
          <p:cNvSpPr/>
          <p:nvPr/>
        </p:nvSpPr>
        <p:spPr>
          <a:xfrm>
            <a:off x="7575920" y="3790254"/>
            <a:ext cx="409173" cy="1"/>
          </a:xfrm>
          <a:prstGeom prst="line">
            <a:avLst/>
          </a:prstGeom>
          <a:ln w="38100">
            <a:solidFill>
              <a:schemeClr val="accent3"/>
            </a:solidFill>
            <a:custDash>
              <a:ds d="200000" sp="200000"/>
            </a:custDash>
            <a:miter lim="400000"/>
          </a:ln>
          <a:effectLst>
            <a:outerShdw blurRad="50800" dist="38100" dir="2700000" algn="tl" rotWithShape="0">
              <a:prstClr val="black">
                <a:alpha val="40000"/>
              </a:prstClr>
            </a:outerShdw>
          </a:effectLst>
        </p:spPr>
        <p:txBody>
          <a:bodyPr lIns="25400" tIns="25400" rIns="25400" bIns="25400" anchor="ctr"/>
          <a:lstStyle/>
          <a:p>
            <a:pPr defTabSz="228600">
              <a:defRPr sz="1200"/>
            </a:pPr>
            <a:endParaRPr sz="600"/>
          </a:p>
        </p:txBody>
      </p:sp>
      <p:sp>
        <p:nvSpPr>
          <p:cNvPr id="589" name="Line"/>
          <p:cNvSpPr/>
          <p:nvPr/>
        </p:nvSpPr>
        <p:spPr>
          <a:xfrm>
            <a:off x="4317575" y="3790254"/>
            <a:ext cx="409173" cy="1"/>
          </a:xfrm>
          <a:prstGeom prst="line">
            <a:avLst/>
          </a:prstGeom>
          <a:ln w="38100">
            <a:solidFill>
              <a:schemeClr val="accent3"/>
            </a:solidFill>
            <a:custDash>
              <a:ds d="200000" sp="200000"/>
            </a:custDash>
            <a:miter lim="400000"/>
          </a:ln>
          <a:effectLst>
            <a:outerShdw blurRad="50800" dist="38100" dir="2700000" algn="tl" rotWithShape="0">
              <a:prstClr val="black">
                <a:alpha val="40000"/>
              </a:prstClr>
            </a:outerShdw>
          </a:effectLst>
        </p:spPr>
        <p:txBody>
          <a:bodyPr lIns="25400" tIns="25400" rIns="25400" bIns="25400" anchor="ctr"/>
          <a:lstStyle/>
          <a:p>
            <a:pPr defTabSz="228600">
              <a:defRPr sz="1200"/>
            </a:pPr>
            <a:endParaRPr sz="600"/>
          </a:p>
        </p:txBody>
      </p:sp>
      <p:sp>
        <p:nvSpPr>
          <p:cNvPr id="2" name="Rectangle">
            <a:extLst>
              <a:ext uri="{FF2B5EF4-FFF2-40B4-BE49-F238E27FC236}">
                <a16:creationId xmlns:a16="http://schemas.microsoft.com/office/drawing/2014/main" id="{E4E41C2B-2B02-38DC-8421-B41E401551DA}"/>
              </a:ext>
            </a:extLst>
          </p:cNvPr>
          <p:cNvSpPr/>
          <p:nvPr/>
        </p:nvSpPr>
        <p:spPr>
          <a:xfrm>
            <a:off x="4960725" y="4975846"/>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3" name="Action Item">
            <a:extLst>
              <a:ext uri="{FF2B5EF4-FFF2-40B4-BE49-F238E27FC236}">
                <a16:creationId xmlns:a16="http://schemas.microsoft.com/office/drawing/2014/main" id="{FA5F77F1-A97A-571B-F725-2988452C16E5}"/>
              </a:ext>
            </a:extLst>
          </p:cNvPr>
          <p:cNvSpPr txBox="1"/>
          <p:nvPr/>
        </p:nvSpPr>
        <p:spPr>
          <a:xfrm>
            <a:off x="5537915" y="5139770"/>
            <a:ext cx="995465" cy="2359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200">
                <a:solidFill>
                  <a:schemeClr val="accent2"/>
                </a:solidFill>
              </a:rPr>
              <a:t>Goal planning</a:t>
            </a:r>
            <a:endParaRPr sz="1200">
              <a:solidFill>
                <a:schemeClr val="accent2"/>
              </a:solidFill>
            </a:endParaRPr>
          </a:p>
        </p:txBody>
      </p:sp>
      <p:sp>
        <p:nvSpPr>
          <p:cNvPr id="6" name="Rectangle">
            <a:extLst>
              <a:ext uri="{FF2B5EF4-FFF2-40B4-BE49-F238E27FC236}">
                <a16:creationId xmlns:a16="http://schemas.microsoft.com/office/drawing/2014/main" id="{A00675D7-6122-AABE-ECB3-4CBDE88B4966}"/>
              </a:ext>
            </a:extLst>
          </p:cNvPr>
          <p:cNvSpPr/>
          <p:nvPr/>
        </p:nvSpPr>
        <p:spPr>
          <a:xfrm>
            <a:off x="1747049" y="4278796"/>
            <a:ext cx="2213390" cy="563811"/>
          </a:xfrm>
          <a:prstGeom prst="rect">
            <a:avLst/>
          </a:prstGeom>
          <a:solidFill>
            <a:schemeClr val="accent5"/>
          </a:solidFill>
          <a:ln w="63500">
            <a:solidFill>
              <a:schemeClr val="accent4"/>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7" name="Monthly Review">
            <a:extLst>
              <a:ext uri="{FF2B5EF4-FFF2-40B4-BE49-F238E27FC236}">
                <a16:creationId xmlns:a16="http://schemas.microsoft.com/office/drawing/2014/main" id="{9B29402D-2D01-4EAE-8737-210AB2418013}"/>
              </a:ext>
            </a:extLst>
          </p:cNvPr>
          <p:cNvSpPr txBox="1"/>
          <p:nvPr/>
        </p:nvSpPr>
        <p:spPr>
          <a:xfrm>
            <a:off x="2009932" y="4291878"/>
            <a:ext cx="1540486" cy="5129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A9AFC3"/>
                </a:solidFill>
              </a:defRPr>
            </a:lvl1pPr>
          </a:lstStyle>
          <a:p>
            <a:pPr algn="ctr">
              <a:lnSpc>
                <a:spcPct val="100000"/>
              </a:lnSpc>
            </a:pPr>
            <a:r>
              <a:rPr lang="de-DE" sz="1500">
                <a:solidFill>
                  <a:schemeClr val="accent2"/>
                </a:solidFill>
              </a:rPr>
              <a:t>Project </a:t>
            </a:r>
          </a:p>
          <a:p>
            <a:pPr algn="ctr">
              <a:lnSpc>
                <a:spcPct val="100000"/>
              </a:lnSpc>
            </a:pPr>
            <a:r>
              <a:rPr lang="de-DE" sz="1500" err="1">
                <a:solidFill>
                  <a:schemeClr val="accent2"/>
                </a:solidFill>
              </a:rPr>
              <a:t>timemanagement</a:t>
            </a:r>
            <a:endParaRPr sz="1500">
              <a:solidFill>
                <a:schemeClr val="accent2"/>
              </a:solidFill>
            </a:endParaRPr>
          </a:p>
        </p:txBody>
      </p:sp>
      <p:sp>
        <p:nvSpPr>
          <p:cNvPr id="8" name="3-5 Year Strategy">
            <a:extLst>
              <a:ext uri="{FF2B5EF4-FFF2-40B4-BE49-F238E27FC236}">
                <a16:creationId xmlns:a16="http://schemas.microsoft.com/office/drawing/2014/main" id="{4117A66F-E495-E40B-3464-738572C586F2}"/>
              </a:ext>
            </a:extLst>
          </p:cNvPr>
          <p:cNvSpPr txBox="1"/>
          <p:nvPr/>
        </p:nvSpPr>
        <p:spPr>
          <a:xfrm>
            <a:off x="2346911" y="3175956"/>
            <a:ext cx="884858"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b="1" err="1">
                <a:solidFill>
                  <a:schemeClr val="accent2"/>
                </a:solidFill>
              </a:rPr>
              <a:t>Mondays</a:t>
            </a:r>
            <a:endParaRPr sz="1500" b="1">
              <a:solidFill>
                <a:schemeClr val="accent2"/>
              </a:solidFill>
            </a:endParaRPr>
          </a:p>
        </p:txBody>
      </p:sp>
      <p:sp>
        <p:nvSpPr>
          <p:cNvPr id="9" name="3-5 Year Strategy">
            <a:extLst>
              <a:ext uri="{FF2B5EF4-FFF2-40B4-BE49-F238E27FC236}">
                <a16:creationId xmlns:a16="http://schemas.microsoft.com/office/drawing/2014/main" id="{EA6FC28F-79C7-3C97-E334-6A1B027B0597}"/>
              </a:ext>
            </a:extLst>
          </p:cNvPr>
          <p:cNvSpPr txBox="1"/>
          <p:nvPr/>
        </p:nvSpPr>
        <p:spPr>
          <a:xfrm>
            <a:off x="5483780" y="3152198"/>
            <a:ext cx="1224438"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b="1" err="1">
                <a:solidFill>
                  <a:schemeClr val="accent2"/>
                </a:solidFill>
              </a:rPr>
              <a:t>Wednesdays</a:t>
            </a:r>
            <a:endParaRPr sz="1500" b="1">
              <a:solidFill>
                <a:schemeClr val="accent2"/>
              </a:solidFill>
            </a:endParaRPr>
          </a:p>
        </p:txBody>
      </p:sp>
      <p:sp>
        <p:nvSpPr>
          <p:cNvPr id="12" name="3-5 Year Strategy">
            <a:extLst>
              <a:ext uri="{FF2B5EF4-FFF2-40B4-BE49-F238E27FC236}">
                <a16:creationId xmlns:a16="http://schemas.microsoft.com/office/drawing/2014/main" id="{4A6C4E54-F874-EE29-DFF8-9AF8272A52FB}"/>
              </a:ext>
            </a:extLst>
          </p:cNvPr>
          <p:cNvSpPr txBox="1"/>
          <p:nvPr/>
        </p:nvSpPr>
        <p:spPr>
          <a:xfrm>
            <a:off x="8960229" y="3114008"/>
            <a:ext cx="766235" cy="28212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a:solidFill>
                  <a:srgbClr val="DD4242"/>
                </a:solidFill>
              </a:defRPr>
            </a:lvl1pPr>
          </a:lstStyle>
          <a:p>
            <a:pPr>
              <a:lnSpc>
                <a:spcPct val="100000"/>
              </a:lnSpc>
            </a:pPr>
            <a:r>
              <a:rPr lang="de-DE" sz="1500" b="1">
                <a:solidFill>
                  <a:schemeClr val="accent2"/>
                </a:solidFill>
              </a:rPr>
              <a:t>Flexible</a:t>
            </a:r>
            <a:endParaRPr sz="1500" b="1">
              <a:solidFill>
                <a:schemeClr val="accent2"/>
              </a:solidFill>
            </a:endParaRPr>
          </a:p>
        </p:txBody>
      </p:sp>
      <p:sp>
        <p:nvSpPr>
          <p:cNvPr id="13" name="Rectangle">
            <a:extLst>
              <a:ext uri="{FF2B5EF4-FFF2-40B4-BE49-F238E27FC236}">
                <a16:creationId xmlns:a16="http://schemas.microsoft.com/office/drawing/2014/main" id="{AF75CFD7-0A59-9BE1-E016-FAEE1F89BC40}"/>
              </a:ext>
            </a:extLst>
          </p:cNvPr>
          <p:cNvSpPr/>
          <p:nvPr/>
        </p:nvSpPr>
        <p:spPr>
          <a:xfrm>
            <a:off x="1747049" y="5828227"/>
            <a:ext cx="8719544" cy="563811"/>
          </a:xfrm>
          <a:prstGeom prst="rect">
            <a:avLst/>
          </a:prstGeom>
          <a:solidFill>
            <a:schemeClr val="accent5"/>
          </a:solidFill>
          <a:ln w="63500">
            <a:solidFill>
              <a:schemeClr val="accent2"/>
            </a:solidFill>
            <a:miter lim="400000"/>
          </a:ln>
          <a:effectLst>
            <a:outerShdw blurRad="50800" dist="38100" dir="2700000" algn="tl" rotWithShape="0">
              <a:prstClr val="black">
                <a:alpha val="40000"/>
              </a:prstClr>
            </a:outerShdw>
          </a:effectLst>
        </p:spPr>
        <p:txBody>
          <a:bodyPr lIns="25400" tIns="25400" rIns="25400" bIns="25400" anchor="ctr"/>
          <a:lstStyle/>
          <a:p>
            <a:pPr defTabSz="292100">
              <a:defRPr sz="3000" b="1">
                <a:solidFill>
                  <a:srgbClr val="FFFFFF"/>
                </a:solidFill>
                <a:effectLst>
                  <a:outerShdw blurRad="38100" dist="12700" dir="5400000" rotWithShape="0">
                    <a:srgbClr val="000000">
                      <a:alpha val="50000"/>
                    </a:srgbClr>
                  </a:outerShdw>
                </a:effectLst>
              </a:defRPr>
            </a:pPr>
            <a:endParaRPr sz="1500"/>
          </a:p>
        </p:txBody>
      </p:sp>
      <p:sp>
        <p:nvSpPr>
          <p:cNvPr id="14" name="Vision">
            <a:extLst>
              <a:ext uri="{FF2B5EF4-FFF2-40B4-BE49-F238E27FC236}">
                <a16:creationId xmlns:a16="http://schemas.microsoft.com/office/drawing/2014/main" id="{D4879B44-3713-F579-96FD-FAE90AD45CDE}"/>
              </a:ext>
            </a:extLst>
          </p:cNvPr>
          <p:cNvSpPr txBox="1"/>
          <p:nvPr/>
        </p:nvSpPr>
        <p:spPr>
          <a:xfrm>
            <a:off x="4103067" y="5831641"/>
            <a:ext cx="4007507" cy="4821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spAutoFit/>
          </a:bodyPr>
          <a:lstStyle>
            <a:lvl1pPr defTabSz="914400">
              <a:lnSpc>
                <a:spcPct val="80000"/>
              </a:lnSpc>
              <a:defRPr sz="3000" b="1">
                <a:solidFill>
                  <a:srgbClr val="DD4242"/>
                </a:solidFill>
              </a:defRPr>
            </a:lvl1pPr>
          </a:lstStyle>
          <a:p>
            <a:pPr>
              <a:lnSpc>
                <a:spcPct val="100000"/>
              </a:lnSpc>
            </a:pPr>
            <a:r>
              <a:rPr lang="de-DE" sz="2800">
                <a:solidFill>
                  <a:schemeClr val="accent2"/>
                </a:solidFill>
              </a:rPr>
              <a:t>All Hands and Bergfest</a:t>
            </a:r>
            <a:endParaRPr lang="en-AU" sz="2800">
              <a:solidFill>
                <a:schemeClr val="accent2"/>
              </a:solidFill>
            </a:endParaRPr>
          </a:p>
        </p:txBody>
      </p:sp>
    </p:spTree>
    <p:extLst>
      <p:ext uri="{BB962C8B-B14F-4D97-AF65-F5344CB8AC3E}">
        <p14:creationId xmlns:p14="http://schemas.microsoft.com/office/powerpoint/2010/main" val="39833827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Business Model"/>
          <p:cNvSpPr/>
          <p:nvPr/>
        </p:nvSpPr>
        <p:spPr>
          <a:xfrm>
            <a:off x="1035204" y="306487"/>
            <a:ext cx="468630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155700">
              <a:lnSpc>
                <a:spcPct val="80000"/>
              </a:lnSpc>
              <a:defRPr sz="5000">
                <a:solidFill>
                  <a:srgbClr val="FFFFFF"/>
                </a:solidFill>
              </a:defRPr>
            </a:lvl1pPr>
          </a:lstStyle>
          <a:p>
            <a:r>
              <a:rPr lang="de-DE" sz="2500">
                <a:solidFill>
                  <a:schemeClr val="tx1"/>
                </a:solidFill>
              </a:rPr>
              <a:t>Growth Meeting</a:t>
            </a:r>
            <a:endParaRPr sz="2500">
              <a:solidFill>
                <a:schemeClr val="tx1"/>
              </a:solidFill>
            </a:endParaRPr>
          </a:p>
        </p:txBody>
      </p:sp>
      <p:sp>
        <p:nvSpPr>
          <p:cNvPr id="281" name="Line"/>
          <p:cNvSpPr/>
          <p:nvPr/>
        </p:nvSpPr>
        <p:spPr>
          <a:xfrm>
            <a:off x="629307" y="460375"/>
            <a:ext cx="297075" cy="0"/>
          </a:xfrm>
          <a:prstGeom prst="line">
            <a:avLst/>
          </a:prstGeom>
          <a:ln w="38100">
            <a:solidFill>
              <a:schemeClr val="accent2"/>
            </a:solidFill>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2" name="Rectangle"/>
          <p:cNvSpPr/>
          <p:nvPr/>
        </p:nvSpPr>
        <p:spPr>
          <a:xfrm>
            <a:off x="587516" y="969526"/>
            <a:ext cx="2095549" cy="3913610"/>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3" name="Rectangle"/>
          <p:cNvSpPr/>
          <p:nvPr/>
        </p:nvSpPr>
        <p:spPr>
          <a:xfrm>
            <a:off x="2930999" y="990553"/>
            <a:ext cx="2609652" cy="1862985"/>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4" name="Rectangle"/>
          <p:cNvSpPr/>
          <p:nvPr/>
        </p:nvSpPr>
        <p:spPr>
          <a:xfrm>
            <a:off x="2930999" y="3048533"/>
            <a:ext cx="2609652" cy="1862985"/>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5" name="Rectangle"/>
          <p:cNvSpPr/>
          <p:nvPr/>
        </p:nvSpPr>
        <p:spPr>
          <a:xfrm>
            <a:off x="5721505" y="969526"/>
            <a:ext cx="2694409" cy="3913610"/>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8" name="Rectangle"/>
          <p:cNvSpPr/>
          <p:nvPr/>
        </p:nvSpPr>
        <p:spPr>
          <a:xfrm>
            <a:off x="8707902" y="970531"/>
            <a:ext cx="2892139" cy="3911601"/>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89" name="Rectangle"/>
          <p:cNvSpPr/>
          <p:nvPr/>
        </p:nvSpPr>
        <p:spPr>
          <a:xfrm>
            <a:off x="583703" y="5061274"/>
            <a:ext cx="5447815" cy="1377797"/>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0" name="Rectangle"/>
          <p:cNvSpPr/>
          <p:nvPr/>
        </p:nvSpPr>
        <p:spPr>
          <a:xfrm>
            <a:off x="6153501" y="5055023"/>
            <a:ext cx="5445267" cy="1377797"/>
          </a:xfrm>
          <a:prstGeom prst="rect">
            <a:avLst/>
          </a:prstGeom>
          <a:solidFill>
            <a:schemeClr val="accent5"/>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1" name="Rectangle"/>
          <p:cNvSpPr/>
          <p:nvPr/>
        </p:nvSpPr>
        <p:spPr>
          <a:xfrm>
            <a:off x="583703" y="939755"/>
            <a:ext cx="2099362" cy="455579"/>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2" name="Key Partners"/>
          <p:cNvSpPr/>
          <p:nvPr/>
        </p:nvSpPr>
        <p:spPr>
          <a:xfrm>
            <a:off x="748573" y="960849"/>
            <a:ext cx="2213719" cy="357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a:solidFill>
                  <a:schemeClr val="bg1"/>
                </a:solidFill>
              </a:rPr>
              <a:t>Goals</a:t>
            </a:r>
            <a:endParaRPr sz="1800">
              <a:solidFill>
                <a:schemeClr val="bg1"/>
              </a:solidFill>
            </a:endParaRPr>
          </a:p>
        </p:txBody>
      </p:sp>
      <p:sp>
        <p:nvSpPr>
          <p:cNvPr id="293" name="Rectangle"/>
          <p:cNvSpPr/>
          <p:nvPr/>
        </p:nvSpPr>
        <p:spPr>
          <a:xfrm>
            <a:off x="2930016" y="958209"/>
            <a:ext cx="2609652" cy="455579"/>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5" name="Rectangle"/>
          <p:cNvSpPr/>
          <p:nvPr/>
        </p:nvSpPr>
        <p:spPr>
          <a:xfrm>
            <a:off x="5721620" y="939755"/>
            <a:ext cx="2693592" cy="455579"/>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296" name="Value Proposition"/>
          <p:cNvSpPr/>
          <p:nvPr/>
        </p:nvSpPr>
        <p:spPr>
          <a:xfrm>
            <a:off x="5831656" y="1057021"/>
            <a:ext cx="1826509" cy="24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a:solidFill>
                  <a:schemeClr val="bg1"/>
                </a:solidFill>
              </a:rPr>
              <a:t>Challenges</a:t>
            </a:r>
            <a:endParaRPr sz="1800">
              <a:solidFill>
                <a:schemeClr val="bg1"/>
              </a:solidFill>
            </a:endParaRPr>
          </a:p>
        </p:txBody>
      </p:sp>
      <p:sp>
        <p:nvSpPr>
          <p:cNvPr id="299" name="Rectangle"/>
          <p:cNvSpPr/>
          <p:nvPr/>
        </p:nvSpPr>
        <p:spPr>
          <a:xfrm>
            <a:off x="8707902" y="939755"/>
            <a:ext cx="2892139" cy="877091"/>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00" name="Customer Segment"/>
          <p:cNvSpPr/>
          <p:nvPr/>
        </p:nvSpPr>
        <p:spPr>
          <a:xfrm>
            <a:off x="8757022" y="1042913"/>
            <a:ext cx="3343422" cy="656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600">
                <a:solidFill>
                  <a:schemeClr val="bg1"/>
                </a:solidFill>
              </a:rPr>
              <a:t>Besondere Team Aktivitäten</a:t>
            </a:r>
          </a:p>
          <a:p>
            <a:r>
              <a:rPr lang="de-DE" sz="1600">
                <a:solidFill>
                  <a:schemeClr val="bg1"/>
                </a:solidFill>
              </a:rPr>
              <a:t>und Errungenschaften</a:t>
            </a:r>
            <a:endParaRPr sz="1600">
              <a:solidFill>
                <a:schemeClr val="bg1"/>
              </a:solidFill>
            </a:endParaRPr>
          </a:p>
        </p:txBody>
      </p:sp>
      <p:sp>
        <p:nvSpPr>
          <p:cNvPr id="301" name="Rectangle"/>
          <p:cNvSpPr/>
          <p:nvPr/>
        </p:nvSpPr>
        <p:spPr>
          <a:xfrm>
            <a:off x="2930016" y="2966889"/>
            <a:ext cx="2609652" cy="455579"/>
          </a:xfrm>
          <a:prstGeom prst="rect">
            <a:avLst/>
          </a:prstGeom>
          <a:solidFill>
            <a:schemeClr val="accent2"/>
          </a:solidFill>
          <a:ln w="12700">
            <a:miter lim="400000"/>
          </a:ln>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02" name="Key Resources"/>
          <p:cNvSpPr/>
          <p:nvPr/>
        </p:nvSpPr>
        <p:spPr>
          <a:xfrm>
            <a:off x="3063926" y="3091285"/>
            <a:ext cx="2039000" cy="24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a:solidFill>
                  <a:schemeClr val="bg1"/>
                </a:solidFill>
              </a:rPr>
              <a:t>Kritische Tasks</a:t>
            </a:r>
            <a:endParaRPr sz="1800">
              <a:solidFill>
                <a:schemeClr val="bg1"/>
              </a:solidFill>
            </a:endParaRPr>
          </a:p>
        </p:txBody>
      </p:sp>
      <p:sp>
        <p:nvSpPr>
          <p:cNvPr id="305" name="Rectangle"/>
          <p:cNvSpPr/>
          <p:nvPr/>
        </p:nvSpPr>
        <p:spPr>
          <a:xfrm>
            <a:off x="585609" y="5031021"/>
            <a:ext cx="5447815" cy="455579"/>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06" name="Cost Structure"/>
          <p:cNvSpPr/>
          <p:nvPr/>
        </p:nvSpPr>
        <p:spPr>
          <a:xfrm>
            <a:off x="2298800" y="5133448"/>
            <a:ext cx="2034902" cy="24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err="1">
                <a:solidFill>
                  <a:schemeClr val="bg1"/>
                </a:solidFill>
              </a:rPr>
              <a:t>Achievments</a:t>
            </a:r>
            <a:endParaRPr sz="1800">
              <a:solidFill>
                <a:schemeClr val="bg1"/>
              </a:solidFill>
            </a:endParaRPr>
          </a:p>
        </p:txBody>
      </p:sp>
      <p:sp>
        <p:nvSpPr>
          <p:cNvPr id="307" name="Rectangle"/>
          <p:cNvSpPr/>
          <p:nvPr/>
        </p:nvSpPr>
        <p:spPr>
          <a:xfrm>
            <a:off x="6152227" y="5031021"/>
            <a:ext cx="5447815" cy="455579"/>
          </a:xfrm>
          <a:prstGeom prst="rect">
            <a:avLst/>
          </a:prstGeom>
          <a:solidFill>
            <a:schemeClr val="accent2"/>
          </a:solidFill>
          <a:ln w="12700">
            <a:miter lim="400000"/>
          </a:ln>
          <a:effectLst>
            <a:outerShdw blurRad="50800" dist="38100" algn="l" rotWithShape="0">
              <a:prstClr val="black">
                <a:alpha val="40000"/>
              </a:prstClr>
            </a:outerShdw>
          </a:effectLst>
        </p:spPr>
        <p:txBody>
          <a:bodyPr lIns="25400" tIns="25400" rIns="25400" bIns="25400" anchor="ctr"/>
          <a:lstStyle/>
          <a:p>
            <a:pPr defTabSz="292100">
              <a:defRPr sz="4000">
                <a:solidFill>
                  <a:srgbClr val="FFFFFF"/>
                </a:solidFill>
                <a:effectLst>
                  <a:outerShdw blurRad="38100" dist="12700" dir="5400000" rotWithShape="0">
                    <a:srgbClr val="000000">
                      <a:alpha val="50000"/>
                    </a:srgbClr>
                  </a:outerShdw>
                </a:effectLst>
              </a:defRPr>
            </a:pPr>
            <a:endParaRPr sz="2000"/>
          </a:p>
        </p:txBody>
      </p:sp>
      <p:sp>
        <p:nvSpPr>
          <p:cNvPr id="308" name="Revenue Streams"/>
          <p:cNvSpPr/>
          <p:nvPr/>
        </p:nvSpPr>
        <p:spPr>
          <a:xfrm>
            <a:off x="7623562" y="5133448"/>
            <a:ext cx="2482335" cy="24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err="1">
                <a:solidFill>
                  <a:schemeClr val="bg1"/>
                </a:solidFill>
              </a:rPr>
              <a:t>Whats</a:t>
            </a:r>
            <a:r>
              <a:rPr lang="de-DE" sz="1800">
                <a:solidFill>
                  <a:schemeClr val="bg1"/>
                </a:solidFill>
              </a:rPr>
              <a:t> </a:t>
            </a:r>
            <a:r>
              <a:rPr lang="de-DE" sz="1800" err="1">
                <a:solidFill>
                  <a:schemeClr val="bg1"/>
                </a:solidFill>
              </a:rPr>
              <a:t>next</a:t>
            </a:r>
            <a:r>
              <a:rPr lang="de-DE" sz="1800">
                <a:solidFill>
                  <a:schemeClr val="bg1"/>
                </a:solidFill>
              </a:rPr>
              <a:t>?</a:t>
            </a:r>
            <a:endParaRPr sz="1800">
              <a:solidFill>
                <a:schemeClr val="bg1"/>
              </a:solidFill>
            </a:endParaRPr>
          </a:p>
        </p:txBody>
      </p:sp>
      <p:sp>
        <p:nvSpPr>
          <p:cNvPr id="309" name="Lorem ipsum, or lipsum as it is sometimes known, is dummy text used in laying out print, graphic or web designs."/>
          <p:cNvSpPr/>
          <p:nvPr/>
        </p:nvSpPr>
        <p:spPr>
          <a:xfrm>
            <a:off x="741234" y="1661864"/>
            <a:ext cx="1824269" cy="2018364"/>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r>
              <a:rPr sz="1800">
                <a:solidFill>
                  <a:schemeClr val="bg1"/>
                </a:solidFill>
              </a:rPr>
              <a:t>Lorem ipsum, or </a:t>
            </a:r>
            <a:r>
              <a:rPr sz="1800" err="1">
                <a:solidFill>
                  <a:schemeClr val="bg1"/>
                </a:solidFill>
              </a:rPr>
              <a:t>lipsum</a:t>
            </a:r>
            <a:r>
              <a:rPr sz="1800">
                <a:solidFill>
                  <a:schemeClr val="bg1"/>
                </a:solidFill>
              </a:rPr>
              <a:t> as it is sometimes known, is dummy text used in laying out print, graphic or web designs.</a:t>
            </a:r>
          </a:p>
        </p:txBody>
      </p:sp>
      <p:sp>
        <p:nvSpPr>
          <p:cNvPr id="311" name="Put your short definition here."/>
          <p:cNvSpPr/>
          <p:nvPr/>
        </p:nvSpPr>
        <p:spPr>
          <a:xfrm>
            <a:off x="3063926" y="3891111"/>
            <a:ext cx="2281493" cy="549375"/>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r>
              <a:rPr sz="1600">
                <a:solidFill>
                  <a:schemeClr val="bg1"/>
                </a:solidFill>
              </a:rPr>
              <a:t>Put your short definition here. </a:t>
            </a:r>
          </a:p>
        </p:txBody>
      </p:sp>
      <p:sp>
        <p:nvSpPr>
          <p:cNvPr id="314" name="Put your short definition here."/>
          <p:cNvSpPr/>
          <p:nvPr/>
        </p:nvSpPr>
        <p:spPr>
          <a:xfrm>
            <a:off x="7304480" y="5840584"/>
            <a:ext cx="2905085" cy="234490"/>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pPr>
              <a:lnSpc>
                <a:spcPct val="100000"/>
              </a:lnSpc>
            </a:pPr>
            <a:r>
              <a:rPr sz="1500">
                <a:solidFill>
                  <a:schemeClr val="bg1"/>
                </a:solidFill>
              </a:rPr>
              <a:t>Put your short definition here. </a:t>
            </a:r>
          </a:p>
        </p:txBody>
      </p:sp>
      <p:sp>
        <p:nvSpPr>
          <p:cNvPr id="315" name="Put your short definition here."/>
          <p:cNvSpPr/>
          <p:nvPr/>
        </p:nvSpPr>
        <p:spPr>
          <a:xfrm>
            <a:off x="1862913" y="5840584"/>
            <a:ext cx="2905085" cy="234490"/>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pPr>
              <a:lnSpc>
                <a:spcPct val="100000"/>
              </a:lnSpc>
            </a:pPr>
            <a:r>
              <a:rPr sz="1600">
                <a:solidFill>
                  <a:schemeClr val="bg1"/>
                </a:solidFill>
              </a:rPr>
              <a:t>Put your short definition here. </a:t>
            </a:r>
          </a:p>
        </p:txBody>
      </p:sp>
      <p:sp>
        <p:nvSpPr>
          <p:cNvPr id="316" name="Lorem ipsum, or lipsum as it is sometimes known, is dummy text used in laying out print, graphic or web designs."/>
          <p:cNvSpPr/>
          <p:nvPr/>
        </p:nvSpPr>
        <p:spPr>
          <a:xfrm>
            <a:off x="5946838" y="1490894"/>
            <a:ext cx="2354877" cy="2734034"/>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r>
              <a:rPr sz="1600">
                <a:solidFill>
                  <a:schemeClr val="bg1"/>
                </a:solidFill>
              </a:rPr>
              <a:t>Lorem ipsum, or </a:t>
            </a:r>
            <a:r>
              <a:rPr sz="1600" err="1">
                <a:solidFill>
                  <a:schemeClr val="bg1"/>
                </a:solidFill>
              </a:rPr>
              <a:t>lipsum</a:t>
            </a:r>
            <a:r>
              <a:rPr sz="1600">
                <a:solidFill>
                  <a:schemeClr val="bg1"/>
                </a:solidFill>
              </a:rPr>
              <a:t> as it is sometimes known, is dummy text used in laying out print, graphic or web designs.</a:t>
            </a:r>
          </a:p>
        </p:txBody>
      </p:sp>
      <p:sp>
        <p:nvSpPr>
          <p:cNvPr id="317" name="Lorem ipsum, or lipsum as it is sometimes known, is dummy text used in laying out print, graphic or web designs."/>
          <p:cNvSpPr/>
          <p:nvPr/>
        </p:nvSpPr>
        <p:spPr>
          <a:xfrm>
            <a:off x="8922307" y="2196436"/>
            <a:ext cx="2528459" cy="2018364"/>
          </a:xfrm>
          <a:prstGeom prst="rect">
            <a:avLst/>
          </a:prstGeom>
          <a:ln w="12700"/>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defTabSz="952500">
              <a:lnSpc>
                <a:spcPct val="130000"/>
              </a:lnSpc>
              <a:buClr>
                <a:srgbClr val="E9F6FA"/>
              </a:buClr>
              <a:defRPr sz="3000">
                <a:solidFill>
                  <a:srgbClr val="A9AFC3"/>
                </a:solidFill>
                <a:uFill>
                  <a:solidFill>
                    <a:srgbClr val="323C40"/>
                  </a:solidFill>
                </a:uFill>
              </a:defRPr>
            </a:lvl1pPr>
          </a:lstStyle>
          <a:p>
            <a:r>
              <a:rPr sz="1600">
                <a:solidFill>
                  <a:schemeClr val="bg1"/>
                </a:solidFill>
              </a:rPr>
              <a:t>Lorem ipsum, or </a:t>
            </a:r>
            <a:r>
              <a:rPr sz="1600" err="1">
                <a:solidFill>
                  <a:schemeClr val="bg1"/>
                </a:solidFill>
              </a:rPr>
              <a:t>lipsum</a:t>
            </a:r>
            <a:r>
              <a:rPr sz="1600">
                <a:solidFill>
                  <a:schemeClr val="bg1"/>
                </a:solidFill>
              </a:rPr>
              <a:t> as it is sometimes known, is dummy text used in laying out print, graphic or web designs.</a:t>
            </a:r>
          </a:p>
        </p:txBody>
      </p:sp>
      <p:sp>
        <p:nvSpPr>
          <p:cNvPr id="2" name="Key Partners">
            <a:extLst>
              <a:ext uri="{FF2B5EF4-FFF2-40B4-BE49-F238E27FC236}">
                <a16:creationId xmlns:a16="http://schemas.microsoft.com/office/drawing/2014/main" id="{7E739CE9-CF76-BFAD-2F76-4D8E625B05D2}"/>
              </a:ext>
            </a:extLst>
          </p:cNvPr>
          <p:cNvSpPr/>
          <p:nvPr/>
        </p:nvSpPr>
        <p:spPr>
          <a:xfrm>
            <a:off x="3063926" y="987378"/>
            <a:ext cx="2213719" cy="3571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defTabSz="1155700">
              <a:defRPr sz="3000" b="1">
                <a:solidFill>
                  <a:srgbClr val="191C26"/>
                </a:solidFill>
              </a:defRPr>
            </a:lvl1pPr>
          </a:lstStyle>
          <a:p>
            <a:r>
              <a:rPr lang="de-DE" sz="1800">
                <a:solidFill>
                  <a:schemeClr val="bg1"/>
                </a:solidFill>
              </a:rPr>
              <a:t>Tasks</a:t>
            </a:r>
            <a:endParaRPr sz="1800">
              <a:solidFill>
                <a:schemeClr val="bg1"/>
              </a:solidFill>
            </a:endParaRPr>
          </a:p>
        </p:txBody>
      </p:sp>
    </p:spTree>
    <p:extLst>
      <p:ext uri="{BB962C8B-B14F-4D97-AF65-F5344CB8AC3E}">
        <p14:creationId xmlns:p14="http://schemas.microsoft.com/office/powerpoint/2010/main" val="422120343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3716121" y="2720975"/>
            <a:ext cx="5951971" cy="323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rPr>
              <a:t>All Hands</a:t>
            </a: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41340954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3F77DFE3-E3DA-F862-9C34-26D3C890178A}"/>
              </a:ext>
            </a:extLst>
          </p:cNvPr>
          <p:cNvSpPr/>
          <p:nvPr/>
        </p:nvSpPr>
        <p:spPr>
          <a:xfrm>
            <a:off x="212725" y="527050"/>
            <a:ext cx="5378450" cy="633095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Placeholder 4" descr="A picture containing text, building, outdoor, street&#10;&#10;Description automatically generated">
            <a:extLst>
              <a:ext uri="{FF2B5EF4-FFF2-40B4-BE49-F238E27FC236}">
                <a16:creationId xmlns:a16="http://schemas.microsoft.com/office/drawing/2014/main" id="{2F44C221-A6DE-899D-1E4D-FA3189307A3C}"/>
              </a:ext>
            </a:extLst>
          </p:cNvPr>
          <p:cNvPicPr>
            <a:picLocks noGrp="1" noChangeAspect="1"/>
          </p:cNvPicPr>
          <p:nvPr>
            <p:ph type="pic" sz="quarter" idx="10"/>
          </p:nvPr>
        </p:nvPicPr>
        <p:blipFill>
          <a:blip r:embed="rId3"/>
          <a:srcRect l="17112" r="17112"/>
          <a:stretch>
            <a:fillRect/>
          </a:stretch>
        </p:blipFill>
        <p:spPr>
          <a:xfrm>
            <a:off x="606425" y="922338"/>
            <a:ext cx="4592638" cy="4592637"/>
          </a:xfrm>
        </p:spPr>
      </p:pic>
      <p:sp>
        <p:nvSpPr>
          <p:cNvPr id="28675" name="TextBox 3">
            <a:extLst>
              <a:ext uri="{FF2B5EF4-FFF2-40B4-BE49-F238E27FC236}">
                <a16:creationId xmlns:a16="http://schemas.microsoft.com/office/drawing/2014/main" id="{6B30A33E-83AA-527D-63DD-6C033FDED1AD}"/>
              </a:ext>
            </a:extLst>
          </p:cNvPr>
          <p:cNvSpPr>
            <a:spLocks noChangeArrowheads="1"/>
          </p:cNvSpPr>
          <p:nvPr/>
        </p:nvSpPr>
        <p:spPr bwMode="auto">
          <a:xfrm>
            <a:off x="1292225" y="5013324"/>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23.09.22 - 18:30</a:t>
            </a:r>
          </a:p>
        </p:txBody>
      </p:sp>
      <p:sp>
        <p:nvSpPr>
          <p:cNvPr id="28678" name="TextBox 6">
            <a:extLst>
              <a:ext uri="{FF2B5EF4-FFF2-40B4-BE49-F238E27FC236}">
                <a16:creationId xmlns:a16="http://schemas.microsoft.com/office/drawing/2014/main" id="{442EF7B9-1316-6B70-CEF8-562919707211}"/>
              </a:ext>
            </a:extLst>
          </p:cNvPr>
          <p:cNvSpPr txBox="1">
            <a:spLocks noChangeArrowheads="1"/>
          </p:cNvSpPr>
          <p:nvPr/>
        </p:nvSpPr>
        <p:spPr bwMode="auto">
          <a:xfrm>
            <a:off x="6096000" y="3182144"/>
            <a:ext cx="4319588" cy="44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Agenda</a:t>
            </a:r>
          </a:p>
        </p:txBody>
      </p:sp>
      <p:sp>
        <p:nvSpPr>
          <p:cNvPr id="8" name="TextBox 7">
            <a:extLst>
              <a:ext uri="{FF2B5EF4-FFF2-40B4-BE49-F238E27FC236}">
                <a16:creationId xmlns:a16="http://schemas.microsoft.com/office/drawing/2014/main" id="{308F156D-9848-06EA-C00D-044A44C0B169}"/>
              </a:ext>
            </a:extLst>
          </p:cNvPr>
          <p:cNvSpPr txBox="1"/>
          <p:nvPr/>
        </p:nvSpPr>
        <p:spPr>
          <a:xfrm>
            <a:off x="6096000" y="3560764"/>
            <a:ext cx="5149850" cy="3041650"/>
          </a:xfrm>
          <a:prstGeom prst="rect">
            <a:avLst/>
          </a:prstGeom>
          <a:noFill/>
        </p:spPr>
        <p:txBody>
          <a:bodyPr lIns="0" tIns="0" rIns="0" bIns="0"/>
          <a:lstStyle/>
          <a:p>
            <a:pPr eaLnBrk="1" fontAlgn="auto" hangingPunct="1">
              <a:spcBef>
                <a:spcPts val="0"/>
              </a:spcBef>
              <a:spcAft>
                <a:spcPts val="0"/>
              </a:spcAft>
              <a:defRPr/>
            </a:pP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Opening &amp; Icebreaker</a:t>
            </a: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Projekt</a:t>
            </a:r>
            <a:r>
              <a:rPr lang="en-US">
                <a:solidFill>
                  <a:schemeClr val="tx1">
                    <a:lumMod val="75000"/>
                    <a:lumOff val="25000"/>
                  </a:schemeClr>
                </a:solidFill>
                <a:latin typeface="Roboto Light" panose="02000000000000000000" pitchFamily="2" charset="0"/>
                <a:ea typeface="Roboto Light" panose="02000000000000000000" pitchFamily="2" charset="0"/>
              </a:rPr>
              <a:t> Update der </a:t>
            </a:r>
            <a:r>
              <a:rPr lang="en-US" err="1">
                <a:solidFill>
                  <a:schemeClr val="tx1">
                    <a:lumMod val="75000"/>
                    <a:lumOff val="25000"/>
                  </a:schemeClr>
                </a:solidFill>
                <a:latin typeface="Roboto Light" panose="02000000000000000000" pitchFamily="2" charset="0"/>
                <a:ea typeface="Roboto Light" panose="02000000000000000000" pitchFamily="2" charset="0"/>
              </a:rPr>
              <a:t>Teamleiter</a:t>
            </a: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Pause</a:t>
            </a: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Zielfortschritt</a:t>
            </a:r>
            <a:r>
              <a:rPr lang="en-US">
                <a:solidFill>
                  <a:schemeClr val="tx1">
                    <a:lumMod val="75000"/>
                    <a:lumOff val="25000"/>
                  </a:schemeClr>
                </a:solidFill>
                <a:latin typeface="Roboto Light" panose="02000000000000000000" pitchFamily="2" charset="0"/>
                <a:ea typeface="Roboto Light" panose="02000000000000000000" pitchFamily="2" charset="0"/>
              </a:rPr>
              <a:t> </a:t>
            </a: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Hey Siri … I mean Leon and Cliff</a:t>
            </a: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Essen</a:t>
            </a: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Team Spotlights</a:t>
            </a: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Ausklang</a:t>
            </a: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eaLnBrk="1" fontAlgn="auto" hangingPunct="1">
              <a:spcBef>
                <a:spcPts val="0"/>
              </a:spcBef>
              <a:spcAft>
                <a:spcPts val="0"/>
              </a:spcAft>
              <a:defRPr/>
            </a:pPr>
            <a:r>
              <a:rPr lang="en-US">
                <a:solidFill>
                  <a:schemeClr val="tx1">
                    <a:lumMod val="75000"/>
                    <a:lumOff val="25000"/>
                  </a:schemeClr>
                </a:solidFill>
                <a:latin typeface="Roboto Light" panose="02000000000000000000" pitchFamily="2" charset="0"/>
                <a:ea typeface="Roboto Light" panose="02000000000000000000" pitchFamily="2" charset="0"/>
              </a:rPr>
              <a:t>Afterparty: In </a:t>
            </a:r>
            <a:r>
              <a:rPr lang="en-US" err="1">
                <a:solidFill>
                  <a:schemeClr val="tx1">
                    <a:lumMod val="75000"/>
                    <a:lumOff val="25000"/>
                  </a:schemeClr>
                </a:solidFill>
                <a:latin typeface="Roboto Light" panose="02000000000000000000" pitchFamily="2" charset="0"/>
                <a:ea typeface="Roboto Light" panose="02000000000000000000" pitchFamily="2" charset="0"/>
              </a:rPr>
              <a:t>ausgewählter</a:t>
            </a:r>
            <a:r>
              <a:rPr lang="en-US">
                <a:solidFill>
                  <a:schemeClr val="tx1">
                    <a:lumMod val="75000"/>
                    <a:lumOff val="25000"/>
                  </a:schemeClr>
                </a:solidFill>
                <a:latin typeface="Roboto Light" panose="02000000000000000000" pitchFamily="2" charset="0"/>
                <a:ea typeface="Roboto Light" panose="02000000000000000000" pitchFamily="2" charset="0"/>
              </a:rPr>
              <a:t> Bar</a:t>
            </a:r>
          </a:p>
        </p:txBody>
      </p:sp>
      <p:sp>
        <p:nvSpPr>
          <p:cNvPr id="25" name="Freeform 24">
            <a:extLst>
              <a:ext uri="{FF2B5EF4-FFF2-40B4-BE49-F238E27FC236}">
                <a16:creationId xmlns:a16="http://schemas.microsoft.com/office/drawing/2014/main" id="{4FF98B1D-D393-9BD4-FA8D-A543EA96B0C4}"/>
              </a:ext>
            </a:extLst>
          </p:cNvPr>
          <p:cNvSpPr/>
          <p:nvPr/>
        </p:nvSpPr>
        <p:spPr>
          <a:xfrm flipV="1">
            <a:off x="4887913" y="1846262"/>
            <a:ext cx="5749925" cy="1217613"/>
          </a:xfrm>
          <a:custGeom>
            <a:avLst/>
            <a:gdLst>
              <a:gd name="connsiteX0" fmla="*/ 0 w 5749687"/>
              <a:gd name="connsiteY0" fmla="*/ 0 h 1810007"/>
              <a:gd name="connsiteX1" fmla="*/ 481686 w 5749687"/>
              <a:gd name="connsiteY1" fmla="*/ 0 h 1810007"/>
              <a:gd name="connsiteX2" fmla="*/ 519687 w 5749687"/>
              <a:gd name="connsiteY2" fmla="*/ 0 h 1810007"/>
              <a:gd name="connsiteX3" fmla="*/ 5749687 w 5749687"/>
              <a:gd name="connsiteY3" fmla="*/ 0 h 1810007"/>
              <a:gd name="connsiteX4" fmla="*/ 5749687 w 5749687"/>
              <a:gd name="connsiteY4" fmla="*/ 1810007 h 1810007"/>
              <a:gd name="connsiteX5" fmla="*/ 481686 w 5749687"/>
              <a:gd name="connsiteY5" fmla="*/ 1810007 h 1810007"/>
              <a:gd name="connsiteX6" fmla="*/ 481686 w 5749687"/>
              <a:gd name="connsiteY6" fmla="*/ 481686 h 181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9687" h="1810007">
                <a:moveTo>
                  <a:pt x="0" y="0"/>
                </a:moveTo>
                <a:lnTo>
                  <a:pt x="481686" y="0"/>
                </a:lnTo>
                <a:lnTo>
                  <a:pt x="519687" y="0"/>
                </a:lnTo>
                <a:lnTo>
                  <a:pt x="5749687" y="0"/>
                </a:lnTo>
                <a:lnTo>
                  <a:pt x="5749687" y="1810007"/>
                </a:lnTo>
                <a:lnTo>
                  <a:pt x="481686" y="1810007"/>
                </a:lnTo>
                <a:lnTo>
                  <a:pt x="481686" y="4816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697" name="TextBox 25">
            <a:extLst>
              <a:ext uri="{FF2B5EF4-FFF2-40B4-BE49-F238E27FC236}">
                <a16:creationId xmlns:a16="http://schemas.microsoft.com/office/drawing/2014/main" id="{0D118B46-0F2C-2542-CD71-AD051F4DD84A}"/>
              </a:ext>
            </a:extLst>
          </p:cNvPr>
          <p:cNvSpPr txBox="1">
            <a:spLocks noChangeArrowheads="1"/>
          </p:cNvSpPr>
          <p:nvPr/>
        </p:nvSpPr>
        <p:spPr bwMode="auto">
          <a:xfrm>
            <a:off x="5769769" y="1929606"/>
            <a:ext cx="468947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2800" b="1" err="1">
                <a:solidFill>
                  <a:schemeClr val="accent1"/>
                </a:solidFill>
                <a:latin typeface="Roboto" panose="02000000000000000000" pitchFamily="2" charset="0"/>
                <a:ea typeface="Roboto" panose="02000000000000000000" pitchFamily="2" charset="0"/>
                <a:cs typeface="Roboto" panose="02000000000000000000" pitchFamily="2" charset="0"/>
              </a:rPr>
              <a:t>Kurfürst</a:t>
            </a: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 </a:t>
            </a:r>
            <a:r>
              <a:rPr lang="en-US" altLang="en-US" sz="2800" b="1" err="1">
                <a:solidFill>
                  <a:schemeClr val="accent1"/>
                </a:solidFill>
                <a:latin typeface="Roboto" panose="02000000000000000000" pitchFamily="2" charset="0"/>
                <a:ea typeface="Roboto" panose="02000000000000000000" pitchFamily="2" charset="0"/>
                <a:cs typeface="Roboto" panose="02000000000000000000" pitchFamily="2" charset="0"/>
              </a:rPr>
              <a:t>Wirtshaus</a:t>
            </a: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 am </a:t>
            </a:r>
            <a:r>
              <a:rPr lang="en-US" altLang="en-US" sz="2800" b="1" err="1">
                <a:solidFill>
                  <a:schemeClr val="accent1"/>
                </a:solidFill>
                <a:latin typeface="Roboto" panose="02000000000000000000" pitchFamily="2" charset="0"/>
                <a:ea typeface="Roboto" panose="02000000000000000000" pitchFamily="2" charset="0"/>
                <a:cs typeface="Roboto" panose="02000000000000000000" pitchFamily="2" charset="0"/>
              </a:rPr>
              <a:t>Markt</a:t>
            </a:r>
            <a:endPar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6" name="TextBox 3">
            <a:extLst>
              <a:ext uri="{FF2B5EF4-FFF2-40B4-BE49-F238E27FC236}">
                <a16:creationId xmlns:a16="http://schemas.microsoft.com/office/drawing/2014/main" id="{BB48AA34-7ECC-94CD-FE3D-E36FC1958F34}"/>
              </a:ext>
            </a:extLst>
          </p:cNvPr>
          <p:cNvSpPr>
            <a:spLocks noChangeArrowheads="1"/>
          </p:cNvSpPr>
          <p:nvPr/>
        </p:nvSpPr>
        <p:spPr bwMode="auto">
          <a:xfrm>
            <a:off x="1292224" y="5672931"/>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R1 15, 68161 Mannheim</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3F77DFE3-E3DA-F862-9C34-26D3C890178A}"/>
              </a:ext>
            </a:extLst>
          </p:cNvPr>
          <p:cNvSpPr/>
          <p:nvPr/>
        </p:nvSpPr>
        <p:spPr>
          <a:xfrm>
            <a:off x="212725" y="527050"/>
            <a:ext cx="5378450" cy="633095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678" name="TextBox 6">
            <a:extLst>
              <a:ext uri="{FF2B5EF4-FFF2-40B4-BE49-F238E27FC236}">
                <a16:creationId xmlns:a16="http://schemas.microsoft.com/office/drawing/2014/main" id="{442EF7B9-1316-6B70-CEF8-562919707211}"/>
              </a:ext>
            </a:extLst>
          </p:cNvPr>
          <p:cNvSpPr txBox="1">
            <a:spLocks noChangeArrowheads="1"/>
          </p:cNvSpPr>
          <p:nvPr/>
        </p:nvSpPr>
        <p:spPr bwMode="auto">
          <a:xfrm>
            <a:off x="5954712" y="3352007"/>
            <a:ext cx="4319588" cy="44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4000" b="1" err="1">
                <a:solidFill>
                  <a:schemeClr val="accent1"/>
                </a:solidFill>
                <a:latin typeface="Roboto" panose="02000000000000000000" pitchFamily="2" charset="0"/>
                <a:ea typeface="Roboto" panose="02000000000000000000" pitchFamily="2" charset="0"/>
                <a:cs typeface="Roboto" panose="02000000000000000000" pitchFamily="2" charset="0"/>
              </a:rPr>
              <a:t>Bergfest</a:t>
            </a:r>
            <a:endParaRPr lang="en-US" altLang="en-US" sz="4000" b="1">
              <a:solidFill>
                <a:schemeClr val="accent1"/>
              </a:solidFill>
              <a:latin typeface="Roboto" panose="02000000000000000000" pitchFamily="2" charset="0"/>
              <a:ea typeface="Roboto" panose="02000000000000000000" pitchFamily="2" charset="0"/>
              <a:cs typeface="Roboto" panose="02000000000000000000" pitchFamily="2" charset="0"/>
            </a:endParaRPr>
          </a:p>
        </p:txBody>
      </p:sp>
      <p:sp>
        <p:nvSpPr>
          <p:cNvPr id="25" name="Freeform 24">
            <a:extLst>
              <a:ext uri="{FF2B5EF4-FFF2-40B4-BE49-F238E27FC236}">
                <a16:creationId xmlns:a16="http://schemas.microsoft.com/office/drawing/2014/main" id="{4FF98B1D-D393-9BD4-FA8D-A543EA96B0C4}"/>
              </a:ext>
            </a:extLst>
          </p:cNvPr>
          <p:cNvSpPr/>
          <p:nvPr/>
        </p:nvSpPr>
        <p:spPr>
          <a:xfrm flipV="1">
            <a:off x="4887913" y="1846262"/>
            <a:ext cx="5749925" cy="1217613"/>
          </a:xfrm>
          <a:custGeom>
            <a:avLst/>
            <a:gdLst>
              <a:gd name="connsiteX0" fmla="*/ 0 w 5749687"/>
              <a:gd name="connsiteY0" fmla="*/ 0 h 1810007"/>
              <a:gd name="connsiteX1" fmla="*/ 481686 w 5749687"/>
              <a:gd name="connsiteY1" fmla="*/ 0 h 1810007"/>
              <a:gd name="connsiteX2" fmla="*/ 519687 w 5749687"/>
              <a:gd name="connsiteY2" fmla="*/ 0 h 1810007"/>
              <a:gd name="connsiteX3" fmla="*/ 5749687 w 5749687"/>
              <a:gd name="connsiteY3" fmla="*/ 0 h 1810007"/>
              <a:gd name="connsiteX4" fmla="*/ 5749687 w 5749687"/>
              <a:gd name="connsiteY4" fmla="*/ 1810007 h 1810007"/>
              <a:gd name="connsiteX5" fmla="*/ 481686 w 5749687"/>
              <a:gd name="connsiteY5" fmla="*/ 1810007 h 1810007"/>
              <a:gd name="connsiteX6" fmla="*/ 481686 w 5749687"/>
              <a:gd name="connsiteY6" fmla="*/ 481686 h 181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9687" h="1810007">
                <a:moveTo>
                  <a:pt x="0" y="0"/>
                </a:moveTo>
                <a:lnTo>
                  <a:pt x="481686" y="0"/>
                </a:lnTo>
                <a:lnTo>
                  <a:pt x="519687" y="0"/>
                </a:lnTo>
                <a:lnTo>
                  <a:pt x="5749687" y="0"/>
                </a:lnTo>
                <a:lnTo>
                  <a:pt x="5749687" y="1810007"/>
                </a:lnTo>
                <a:lnTo>
                  <a:pt x="481686" y="1810007"/>
                </a:lnTo>
                <a:lnTo>
                  <a:pt x="481686" y="4816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697" name="TextBox 25">
            <a:extLst>
              <a:ext uri="{FF2B5EF4-FFF2-40B4-BE49-F238E27FC236}">
                <a16:creationId xmlns:a16="http://schemas.microsoft.com/office/drawing/2014/main" id="{0D118B46-0F2C-2542-CD71-AD051F4DD84A}"/>
              </a:ext>
            </a:extLst>
          </p:cNvPr>
          <p:cNvSpPr txBox="1">
            <a:spLocks noChangeArrowheads="1"/>
          </p:cNvSpPr>
          <p:nvPr/>
        </p:nvSpPr>
        <p:spPr bwMode="auto">
          <a:xfrm>
            <a:off x="5769769" y="1929606"/>
            <a:ext cx="468947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Night of the Students</a:t>
            </a:r>
          </a:p>
        </p:txBody>
      </p:sp>
      <p:sp>
        <p:nvSpPr>
          <p:cNvPr id="28675" name="TextBox 3">
            <a:extLst>
              <a:ext uri="{FF2B5EF4-FFF2-40B4-BE49-F238E27FC236}">
                <a16:creationId xmlns:a16="http://schemas.microsoft.com/office/drawing/2014/main" id="{6B30A33E-83AA-527D-63DD-6C033FDED1AD}"/>
              </a:ext>
            </a:extLst>
          </p:cNvPr>
          <p:cNvSpPr>
            <a:spLocks noChangeArrowheads="1"/>
          </p:cNvSpPr>
          <p:nvPr/>
        </p:nvSpPr>
        <p:spPr bwMode="auto">
          <a:xfrm>
            <a:off x="1347786" y="5732462"/>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err="1">
                <a:solidFill>
                  <a:schemeClr val="accent2"/>
                </a:solidFill>
                <a:latin typeface="Roboto" panose="02000000000000000000" pitchFamily="2" charset="0"/>
                <a:ea typeface="Roboto" panose="02000000000000000000" pitchFamily="2" charset="0"/>
                <a:cs typeface="Roboto" panose="02000000000000000000" pitchFamily="2" charset="0"/>
              </a:rPr>
              <a:t>Cannstatter</a:t>
            </a: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 </a:t>
            </a:r>
            <a:r>
              <a:rPr lang="en-US" altLang="en-US" sz="1600" b="1" err="1">
                <a:solidFill>
                  <a:schemeClr val="accent2"/>
                </a:solidFill>
                <a:latin typeface="Roboto" panose="02000000000000000000" pitchFamily="2" charset="0"/>
                <a:ea typeface="Roboto" panose="02000000000000000000" pitchFamily="2" charset="0"/>
                <a:cs typeface="Roboto" panose="02000000000000000000" pitchFamily="2" charset="0"/>
              </a:rPr>
              <a:t>Wasen</a:t>
            </a:r>
            <a:endPar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3">
            <a:extLst>
              <a:ext uri="{FF2B5EF4-FFF2-40B4-BE49-F238E27FC236}">
                <a16:creationId xmlns:a16="http://schemas.microsoft.com/office/drawing/2014/main" id="{9680931A-AE84-5B5A-6E14-7014F2FE0B9D}"/>
              </a:ext>
            </a:extLst>
          </p:cNvPr>
          <p:cNvSpPr>
            <a:spLocks noChangeArrowheads="1"/>
          </p:cNvSpPr>
          <p:nvPr/>
        </p:nvSpPr>
        <p:spPr bwMode="auto">
          <a:xfrm>
            <a:off x="1347785" y="6295231"/>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2€ PayPal </a:t>
            </a:r>
          </a:p>
        </p:txBody>
      </p:sp>
      <p:pic>
        <p:nvPicPr>
          <p:cNvPr id="5" name="Picture Placeholder 4" descr="A picture containing person, ceiling, crowd, people&#10;&#10;Description automatically generated">
            <a:extLst>
              <a:ext uri="{FF2B5EF4-FFF2-40B4-BE49-F238E27FC236}">
                <a16:creationId xmlns:a16="http://schemas.microsoft.com/office/drawing/2014/main" id="{1D086DF7-F26D-2E01-6E5E-CBA184D4771E}"/>
              </a:ext>
            </a:extLst>
          </p:cNvPr>
          <p:cNvPicPr>
            <a:picLocks noGrp="1" noChangeAspect="1"/>
          </p:cNvPicPr>
          <p:nvPr>
            <p:ph type="pic" sz="quarter" idx="10"/>
          </p:nvPr>
        </p:nvPicPr>
        <p:blipFill>
          <a:blip r:embed="rId3"/>
          <a:srcRect l="12500" r="12500"/>
          <a:stretch>
            <a:fillRect/>
          </a:stretch>
        </p:blipFill>
        <p:spPr/>
      </p:pic>
      <p:sp>
        <p:nvSpPr>
          <p:cNvPr id="7" name="TextBox 3">
            <a:extLst>
              <a:ext uri="{FF2B5EF4-FFF2-40B4-BE49-F238E27FC236}">
                <a16:creationId xmlns:a16="http://schemas.microsoft.com/office/drawing/2014/main" id="{3B9E914E-5CB8-59F4-674F-9A0FB9D65B23}"/>
              </a:ext>
            </a:extLst>
          </p:cNvPr>
          <p:cNvSpPr>
            <a:spLocks noChangeArrowheads="1"/>
          </p:cNvSpPr>
          <p:nvPr/>
        </p:nvSpPr>
        <p:spPr bwMode="auto">
          <a:xfrm>
            <a:off x="1347787" y="5081589"/>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26.09.22 - 17:00</a:t>
            </a:r>
          </a:p>
        </p:txBody>
      </p:sp>
    </p:spTree>
    <p:extLst>
      <p:ext uri="{BB962C8B-B14F-4D97-AF65-F5344CB8AC3E}">
        <p14:creationId xmlns:p14="http://schemas.microsoft.com/office/powerpoint/2010/main" val="36745172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 Same-side Corner of Rectangle 2">
            <a:extLst>
              <a:ext uri="{FF2B5EF4-FFF2-40B4-BE49-F238E27FC236}">
                <a16:creationId xmlns:a16="http://schemas.microsoft.com/office/drawing/2014/main" id="{3F77DFE3-E3DA-F862-9C34-26D3C890178A}"/>
              </a:ext>
            </a:extLst>
          </p:cNvPr>
          <p:cNvSpPr/>
          <p:nvPr/>
        </p:nvSpPr>
        <p:spPr>
          <a:xfrm>
            <a:off x="212725" y="527050"/>
            <a:ext cx="5378450" cy="633095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678" name="TextBox 6">
            <a:extLst>
              <a:ext uri="{FF2B5EF4-FFF2-40B4-BE49-F238E27FC236}">
                <a16:creationId xmlns:a16="http://schemas.microsoft.com/office/drawing/2014/main" id="{442EF7B9-1316-6B70-CEF8-562919707211}"/>
              </a:ext>
            </a:extLst>
          </p:cNvPr>
          <p:cNvSpPr txBox="1">
            <a:spLocks noChangeArrowheads="1"/>
          </p:cNvSpPr>
          <p:nvPr/>
        </p:nvSpPr>
        <p:spPr bwMode="auto">
          <a:xfrm>
            <a:off x="6096000" y="2376984"/>
            <a:ext cx="4319588" cy="44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eaLnBrk="1" hangingPunct="1">
              <a:spcBef>
                <a:spcPct val="0"/>
              </a:spcBef>
              <a:buFontTx/>
              <a:buNone/>
            </a:pP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Agenda</a:t>
            </a:r>
          </a:p>
        </p:txBody>
      </p:sp>
      <p:sp>
        <p:nvSpPr>
          <p:cNvPr id="8" name="TextBox 7">
            <a:extLst>
              <a:ext uri="{FF2B5EF4-FFF2-40B4-BE49-F238E27FC236}">
                <a16:creationId xmlns:a16="http://schemas.microsoft.com/office/drawing/2014/main" id="{308F156D-9848-06EA-C00D-044A44C0B169}"/>
              </a:ext>
            </a:extLst>
          </p:cNvPr>
          <p:cNvSpPr txBox="1"/>
          <p:nvPr/>
        </p:nvSpPr>
        <p:spPr>
          <a:xfrm>
            <a:off x="6096000" y="2882504"/>
            <a:ext cx="5149850" cy="3975496"/>
          </a:xfrm>
          <a:prstGeom prst="rect">
            <a:avLst/>
          </a:prstGeom>
          <a:noFill/>
        </p:spPr>
        <p:txBody>
          <a:bodyPr lIns="0" tIns="0" rIns="0" bIns="0"/>
          <a:lstStyle/>
          <a:p>
            <a:pPr eaLnBrk="1" fontAlgn="auto" hangingPunct="1">
              <a:spcBef>
                <a:spcPts val="0"/>
              </a:spcBef>
              <a:spcAft>
                <a:spcPts val="0"/>
              </a:spcAft>
              <a:defRPr/>
            </a:pPr>
            <a:r>
              <a:rPr lang="en-US">
                <a:solidFill>
                  <a:schemeClr val="tx1">
                    <a:lumMod val="75000"/>
                    <a:lumOff val="25000"/>
                  </a:schemeClr>
                </a:solidFill>
                <a:latin typeface="Roboto Light" panose="02000000000000000000" pitchFamily="2" charset="0"/>
                <a:ea typeface="Roboto Light" panose="02000000000000000000" pitchFamily="2" charset="0"/>
              </a:rPr>
              <a:t>DHBW:</a:t>
            </a: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Opening &amp; Icebreaker</a:t>
            </a: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Rückschau</a:t>
            </a: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Projekt</a:t>
            </a:r>
            <a:r>
              <a:rPr lang="en-US">
                <a:solidFill>
                  <a:schemeClr val="tx1">
                    <a:lumMod val="75000"/>
                    <a:lumOff val="25000"/>
                  </a:schemeClr>
                </a:solidFill>
                <a:latin typeface="Roboto Light" panose="02000000000000000000" pitchFamily="2" charset="0"/>
                <a:ea typeface="Roboto Light" panose="02000000000000000000" pitchFamily="2" charset="0"/>
              </a:rPr>
              <a:t> Update der </a:t>
            </a:r>
            <a:r>
              <a:rPr lang="en-US" err="1">
                <a:solidFill>
                  <a:schemeClr val="tx1">
                    <a:lumMod val="75000"/>
                    <a:lumOff val="25000"/>
                  </a:schemeClr>
                </a:solidFill>
                <a:latin typeface="Roboto Light" panose="02000000000000000000" pitchFamily="2" charset="0"/>
                <a:ea typeface="Roboto Light" panose="02000000000000000000" pitchFamily="2" charset="0"/>
              </a:rPr>
              <a:t>Teamleiter</a:t>
            </a: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Pause</a:t>
            </a:r>
          </a:p>
          <a:p>
            <a:pPr marL="171450" indent="-171450" eaLnBrk="1" fontAlgn="auto" hangingPunct="1">
              <a:spcBef>
                <a:spcPts val="0"/>
              </a:spcBef>
              <a:spcAft>
                <a:spcPts val="0"/>
              </a:spcAft>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Zielbestandsanalyse</a:t>
            </a: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Hey Siri … I mean Leon and Cliff</a:t>
            </a:r>
          </a:p>
          <a:p>
            <a:pPr marL="171450" indent="-171450" eaLnBrk="1" fontAlgn="auto" hangingPunct="1">
              <a:spcBef>
                <a:spcPts val="0"/>
              </a:spcBef>
              <a:spcAft>
                <a:spcPts val="0"/>
              </a:spcAft>
              <a:buFont typeface="Arial" panose="020B0604020202020204" pitchFamily="34" charset="0"/>
              <a:buChar char="•"/>
              <a:defRPr/>
            </a:pPr>
            <a:r>
              <a:rPr lang="en-US">
                <a:solidFill>
                  <a:schemeClr val="tx1">
                    <a:lumMod val="75000"/>
                    <a:lumOff val="25000"/>
                  </a:schemeClr>
                </a:solidFill>
                <a:latin typeface="Roboto Light" panose="02000000000000000000" pitchFamily="2" charset="0"/>
                <a:ea typeface="Roboto Light" panose="02000000000000000000" pitchFamily="2" charset="0"/>
              </a:rPr>
              <a:t>Team Spotlights</a:t>
            </a:r>
          </a:p>
          <a:p>
            <a:pPr marL="171450" indent="-171450" eaLnBrk="1" fontAlgn="auto" hangingPunct="1">
              <a:spcBef>
                <a:spcPts val="0"/>
              </a:spcBef>
              <a:spcAft>
                <a:spcPts val="0"/>
              </a:spcAft>
              <a:buFont typeface="Arial" panose="020B0604020202020204" pitchFamily="34" charset="0"/>
              <a:buChar char="•"/>
              <a:defRPr/>
            </a:pP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eaLnBrk="1" fontAlgn="auto" hangingPunct="1">
              <a:spcBef>
                <a:spcPts val="0"/>
              </a:spcBef>
              <a:spcAft>
                <a:spcPts val="0"/>
              </a:spcAft>
              <a:defRPr/>
            </a:pPr>
            <a:r>
              <a:rPr lang="en-US">
                <a:solidFill>
                  <a:schemeClr val="tx1">
                    <a:lumMod val="75000"/>
                    <a:lumOff val="25000"/>
                  </a:schemeClr>
                </a:solidFill>
                <a:latin typeface="Roboto Light" panose="02000000000000000000" pitchFamily="2" charset="0"/>
                <a:ea typeface="Roboto Light" panose="02000000000000000000" pitchFamily="2" charset="0"/>
              </a:rPr>
              <a:t>Action:</a:t>
            </a:r>
          </a:p>
          <a:p>
            <a:pPr marL="171450" indent="-171450">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Lasertag</a:t>
            </a:r>
            <a:r>
              <a:rPr lang="en-US">
                <a:solidFill>
                  <a:schemeClr val="tx1">
                    <a:lumMod val="75000"/>
                    <a:lumOff val="25000"/>
                  </a:schemeClr>
                </a:solidFill>
                <a:latin typeface="Roboto Light" panose="02000000000000000000" pitchFamily="2" charset="0"/>
                <a:ea typeface="Roboto Light" panose="02000000000000000000" pitchFamily="2" charset="0"/>
              </a:rPr>
              <a:t> (17:40 – 18:30)</a:t>
            </a:r>
          </a:p>
          <a:p>
            <a:pPr marL="171450" indent="-171450">
              <a:buFont typeface="Arial" panose="020B0604020202020204" pitchFamily="34" charset="0"/>
              <a:buChar char="•"/>
              <a:defRPr/>
            </a:pPr>
            <a:r>
              <a:rPr lang="en-US" err="1">
                <a:solidFill>
                  <a:schemeClr val="tx1">
                    <a:lumMod val="75000"/>
                    <a:lumOff val="25000"/>
                  </a:schemeClr>
                </a:solidFill>
                <a:latin typeface="Roboto Light" panose="02000000000000000000" pitchFamily="2" charset="0"/>
                <a:ea typeface="Roboto Light" panose="02000000000000000000" pitchFamily="2" charset="0"/>
              </a:rPr>
              <a:t>Ggf</a:t>
            </a:r>
            <a:r>
              <a:rPr lang="en-US">
                <a:solidFill>
                  <a:schemeClr val="tx1">
                    <a:lumMod val="75000"/>
                    <a:lumOff val="25000"/>
                  </a:schemeClr>
                </a:solidFill>
                <a:latin typeface="Roboto Light" panose="02000000000000000000" pitchFamily="2" charset="0"/>
                <a:ea typeface="Roboto Light" panose="02000000000000000000" pitchFamily="2" charset="0"/>
              </a:rPr>
              <a:t>. Dinner</a:t>
            </a:r>
          </a:p>
          <a:p>
            <a:pPr marL="171450" indent="-171450" eaLnBrk="1" fontAlgn="auto" hangingPunct="1">
              <a:spcBef>
                <a:spcPts val="0"/>
              </a:spcBef>
              <a:spcAft>
                <a:spcPts val="0"/>
              </a:spcAft>
              <a:buFont typeface="Arial" panose="020B0604020202020204" pitchFamily="34" charset="0"/>
              <a:buChar char="•"/>
              <a:defRPr/>
            </a:pPr>
            <a:endParaRPr lang="en-US">
              <a:solidFill>
                <a:schemeClr val="tx1">
                  <a:lumMod val="75000"/>
                  <a:lumOff val="25000"/>
                </a:schemeClr>
              </a:solidFill>
              <a:latin typeface="Roboto Light" panose="02000000000000000000" pitchFamily="2" charset="0"/>
              <a:ea typeface="Roboto Light" panose="02000000000000000000" pitchFamily="2" charset="0"/>
            </a:endParaRPr>
          </a:p>
          <a:p>
            <a:pPr eaLnBrk="1" fontAlgn="auto" hangingPunct="1">
              <a:spcBef>
                <a:spcPts val="0"/>
              </a:spcBef>
              <a:spcAft>
                <a:spcPts val="0"/>
              </a:spcAft>
              <a:defRPr/>
            </a:pPr>
            <a:r>
              <a:rPr lang="en-US">
                <a:solidFill>
                  <a:schemeClr val="tx1">
                    <a:lumMod val="75000"/>
                    <a:lumOff val="25000"/>
                  </a:schemeClr>
                </a:solidFill>
                <a:latin typeface="Roboto Light" panose="02000000000000000000" pitchFamily="2" charset="0"/>
                <a:ea typeface="Roboto Light" panose="02000000000000000000" pitchFamily="2" charset="0"/>
              </a:rPr>
              <a:t>Afterparty in </a:t>
            </a:r>
            <a:r>
              <a:rPr lang="en-US" err="1">
                <a:solidFill>
                  <a:schemeClr val="tx1">
                    <a:lumMod val="75000"/>
                    <a:lumOff val="25000"/>
                  </a:schemeClr>
                </a:solidFill>
                <a:latin typeface="Roboto Light" panose="02000000000000000000" pitchFamily="2" charset="0"/>
                <a:ea typeface="Roboto Light" panose="02000000000000000000" pitchFamily="2" charset="0"/>
              </a:rPr>
              <a:t>ausgewählter</a:t>
            </a:r>
            <a:r>
              <a:rPr lang="en-US">
                <a:solidFill>
                  <a:schemeClr val="tx1">
                    <a:lumMod val="75000"/>
                    <a:lumOff val="25000"/>
                  </a:schemeClr>
                </a:solidFill>
                <a:latin typeface="Roboto Light" panose="02000000000000000000" pitchFamily="2" charset="0"/>
                <a:ea typeface="Roboto Light" panose="02000000000000000000" pitchFamily="2" charset="0"/>
              </a:rPr>
              <a:t> Bar</a:t>
            </a:r>
          </a:p>
        </p:txBody>
      </p:sp>
      <p:sp>
        <p:nvSpPr>
          <p:cNvPr id="25" name="Freeform 24">
            <a:extLst>
              <a:ext uri="{FF2B5EF4-FFF2-40B4-BE49-F238E27FC236}">
                <a16:creationId xmlns:a16="http://schemas.microsoft.com/office/drawing/2014/main" id="{4FF98B1D-D393-9BD4-FA8D-A543EA96B0C4}"/>
              </a:ext>
            </a:extLst>
          </p:cNvPr>
          <p:cNvSpPr/>
          <p:nvPr/>
        </p:nvSpPr>
        <p:spPr>
          <a:xfrm flipV="1">
            <a:off x="5214144" y="1095971"/>
            <a:ext cx="5749925" cy="1217613"/>
          </a:xfrm>
          <a:custGeom>
            <a:avLst/>
            <a:gdLst>
              <a:gd name="connsiteX0" fmla="*/ 0 w 5749687"/>
              <a:gd name="connsiteY0" fmla="*/ 0 h 1810007"/>
              <a:gd name="connsiteX1" fmla="*/ 481686 w 5749687"/>
              <a:gd name="connsiteY1" fmla="*/ 0 h 1810007"/>
              <a:gd name="connsiteX2" fmla="*/ 519687 w 5749687"/>
              <a:gd name="connsiteY2" fmla="*/ 0 h 1810007"/>
              <a:gd name="connsiteX3" fmla="*/ 5749687 w 5749687"/>
              <a:gd name="connsiteY3" fmla="*/ 0 h 1810007"/>
              <a:gd name="connsiteX4" fmla="*/ 5749687 w 5749687"/>
              <a:gd name="connsiteY4" fmla="*/ 1810007 h 1810007"/>
              <a:gd name="connsiteX5" fmla="*/ 481686 w 5749687"/>
              <a:gd name="connsiteY5" fmla="*/ 1810007 h 1810007"/>
              <a:gd name="connsiteX6" fmla="*/ 481686 w 5749687"/>
              <a:gd name="connsiteY6" fmla="*/ 481686 h 181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9687" h="1810007">
                <a:moveTo>
                  <a:pt x="0" y="0"/>
                </a:moveTo>
                <a:lnTo>
                  <a:pt x="481686" y="0"/>
                </a:lnTo>
                <a:lnTo>
                  <a:pt x="519687" y="0"/>
                </a:lnTo>
                <a:lnTo>
                  <a:pt x="5749687" y="0"/>
                </a:lnTo>
                <a:lnTo>
                  <a:pt x="5749687" y="1810007"/>
                </a:lnTo>
                <a:lnTo>
                  <a:pt x="481686" y="1810007"/>
                </a:lnTo>
                <a:lnTo>
                  <a:pt x="481686" y="48168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697" name="TextBox 25">
            <a:extLst>
              <a:ext uri="{FF2B5EF4-FFF2-40B4-BE49-F238E27FC236}">
                <a16:creationId xmlns:a16="http://schemas.microsoft.com/office/drawing/2014/main" id="{0D118B46-0F2C-2542-CD71-AD051F4DD84A}"/>
              </a:ext>
            </a:extLst>
          </p:cNvPr>
          <p:cNvSpPr txBox="1">
            <a:spLocks noChangeArrowheads="1"/>
          </p:cNvSpPr>
          <p:nvPr/>
        </p:nvSpPr>
        <p:spPr bwMode="auto">
          <a:xfrm>
            <a:off x="6096000" y="1179315"/>
            <a:ext cx="468947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spcBef>
                <a:spcPct val="0"/>
              </a:spcBef>
              <a:buNone/>
            </a:pP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World of </a:t>
            </a:r>
            <a:r>
              <a:rPr lang="en-US" altLang="en-US" sz="2800" b="1" err="1">
                <a:solidFill>
                  <a:schemeClr val="accent1"/>
                </a:solidFill>
                <a:latin typeface="Roboto" panose="02000000000000000000" pitchFamily="2" charset="0"/>
                <a:ea typeface="Roboto" panose="02000000000000000000" pitchFamily="2" charset="0"/>
                <a:cs typeface="Roboto" panose="02000000000000000000" pitchFamily="2" charset="0"/>
              </a:rPr>
              <a:t>Lasertag</a:t>
            </a:r>
            <a:r>
              <a:rPr lang="en-US" altLang="en-US" sz="2800" b="1">
                <a:solidFill>
                  <a:schemeClr val="accent1"/>
                </a:solidFill>
                <a:latin typeface="Roboto" panose="02000000000000000000" pitchFamily="2" charset="0"/>
                <a:ea typeface="Roboto" panose="02000000000000000000" pitchFamily="2" charset="0"/>
                <a:cs typeface="Roboto" panose="02000000000000000000" pitchFamily="2" charset="0"/>
              </a:rPr>
              <a:t> Mannheim</a:t>
            </a:r>
          </a:p>
        </p:txBody>
      </p:sp>
      <p:pic>
        <p:nvPicPr>
          <p:cNvPr id="6" name="Picture Placeholder 5" descr="A group of people on stage&#10;&#10;Description automatically generated with medium confidence">
            <a:extLst>
              <a:ext uri="{FF2B5EF4-FFF2-40B4-BE49-F238E27FC236}">
                <a16:creationId xmlns:a16="http://schemas.microsoft.com/office/drawing/2014/main" id="{93CD587A-639F-8048-6286-0142612379EA}"/>
              </a:ext>
            </a:extLst>
          </p:cNvPr>
          <p:cNvPicPr>
            <a:picLocks noGrp="1" noChangeAspect="1"/>
          </p:cNvPicPr>
          <p:nvPr>
            <p:ph type="pic" sz="quarter" idx="10"/>
          </p:nvPr>
        </p:nvPicPr>
        <p:blipFill>
          <a:blip r:embed="rId3"/>
          <a:srcRect l="16699" r="16699"/>
          <a:stretch>
            <a:fillRect/>
          </a:stretch>
        </p:blipFill>
        <p:spPr/>
      </p:pic>
      <p:sp>
        <p:nvSpPr>
          <p:cNvPr id="28675" name="TextBox 3">
            <a:extLst>
              <a:ext uri="{FF2B5EF4-FFF2-40B4-BE49-F238E27FC236}">
                <a16:creationId xmlns:a16="http://schemas.microsoft.com/office/drawing/2014/main" id="{6B30A33E-83AA-527D-63DD-6C033FDED1AD}"/>
              </a:ext>
            </a:extLst>
          </p:cNvPr>
          <p:cNvSpPr>
            <a:spLocks noChangeArrowheads="1"/>
          </p:cNvSpPr>
          <p:nvPr/>
        </p:nvSpPr>
        <p:spPr bwMode="auto">
          <a:xfrm>
            <a:off x="1347786" y="5732462"/>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err="1">
                <a:solidFill>
                  <a:schemeClr val="accent2"/>
                </a:solidFill>
                <a:latin typeface="Roboto" panose="02000000000000000000" pitchFamily="2" charset="0"/>
                <a:ea typeface="Roboto" panose="02000000000000000000" pitchFamily="2" charset="0"/>
                <a:cs typeface="Roboto" panose="02000000000000000000" pitchFamily="2" charset="0"/>
              </a:rPr>
              <a:t>Industriestraße</a:t>
            </a: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 39, 68169 Mannheim</a:t>
            </a:r>
          </a:p>
        </p:txBody>
      </p:sp>
      <p:sp>
        <p:nvSpPr>
          <p:cNvPr id="7" name="TextBox 3">
            <a:extLst>
              <a:ext uri="{FF2B5EF4-FFF2-40B4-BE49-F238E27FC236}">
                <a16:creationId xmlns:a16="http://schemas.microsoft.com/office/drawing/2014/main" id="{3B9E914E-5CB8-59F4-674F-9A0FB9D65B23}"/>
              </a:ext>
            </a:extLst>
          </p:cNvPr>
          <p:cNvSpPr>
            <a:spLocks noChangeArrowheads="1"/>
          </p:cNvSpPr>
          <p:nvPr/>
        </p:nvSpPr>
        <p:spPr bwMode="auto">
          <a:xfrm>
            <a:off x="1347787" y="5081589"/>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10.11.22 -15:00</a:t>
            </a:r>
          </a:p>
        </p:txBody>
      </p:sp>
      <p:sp>
        <p:nvSpPr>
          <p:cNvPr id="9" name="TextBox 3">
            <a:extLst>
              <a:ext uri="{FF2B5EF4-FFF2-40B4-BE49-F238E27FC236}">
                <a16:creationId xmlns:a16="http://schemas.microsoft.com/office/drawing/2014/main" id="{9680931A-AE84-5B5A-6E14-7014F2FE0B9D}"/>
              </a:ext>
            </a:extLst>
          </p:cNvPr>
          <p:cNvSpPr>
            <a:spLocks noChangeArrowheads="1"/>
          </p:cNvSpPr>
          <p:nvPr/>
        </p:nvSpPr>
        <p:spPr bwMode="auto">
          <a:xfrm>
            <a:off x="1347785" y="6295231"/>
            <a:ext cx="3108325" cy="474663"/>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a:lnSpc>
                <a:spcPct val="100000"/>
              </a:lnSpc>
              <a:spcBef>
                <a:spcPct val="0"/>
              </a:spcBef>
              <a:buNone/>
            </a:pPr>
            <a:r>
              <a:rPr lang="en-US" altLang="en-US" sz="1600" b="1">
                <a:solidFill>
                  <a:schemeClr val="accent2"/>
                </a:solidFill>
                <a:latin typeface="Roboto" panose="02000000000000000000" pitchFamily="2" charset="0"/>
                <a:ea typeface="Roboto" panose="02000000000000000000" pitchFamily="2" charset="0"/>
                <a:cs typeface="Roboto" panose="02000000000000000000" pitchFamily="2" charset="0"/>
              </a:rPr>
              <a:t>15€ PayPal: </a:t>
            </a:r>
          </a:p>
        </p:txBody>
      </p:sp>
    </p:spTree>
    <p:extLst>
      <p:ext uri="{BB962C8B-B14F-4D97-AF65-F5344CB8AC3E}">
        <p14:creationId xmlns:p14="http://schemas.microsoft.com/office/powerpoint/2010/main" val="3457293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ender Groups">
            <a:extLst>
              <a:ext uri="{FF2B5EF4-FFF2-40B4-BE49-F238E27FC236}">
                <a16:creationId xmlns:a16="http://schemas.microsoft.com/office/drawing/2014/main" id="{2C446FC0-12D4-0998-0CCE-32635A3A50D5}"/>
              </a:ext>
            </a:extLst>
          </p:cNvPr>
          <p:cNvSpPr/>
          <p:nvPr/>
        </p:nvSpPr>
        <p:spPr>
          <a:xfrm>
            <a:off x="640080" y="2074363"/>
            <a:ext cx="2752354" cy="2709275"/>
          </a:xfrm>
          <a:prstGeom prst="ellipse">
            <a:avLst/>
          </a:prstGeom>
          <a:solidFill>
            <a:srgbClr val="262626"/>
          </a:solidFill>
          <a:ln w="174625" cmpd="thinThick">
            <a:solidFill>
              <a:srgbClr val="262626"/>
            </a:solidFill>
          </a:ln>
          <a:extLst>
            <a:ext uri="{C572A759-6A51-4108-AA02-DFA0A04FC94B}">
              <ma14:wrappingTextBoxFlag xmlns="" xmlns:ma14="http://schemas.microsoft.com/office/mac/drawingml/2011/main" val="1"/>
            </a:ext>
          </a:extLst>
        </p:spPr>
        <p:txBody>
          <a:bodyPr vert="horz" lIns="91440" tIns="45720" rIns="91440" bIns="45720" rtlCol="0" anchor="ctr">
            <a:normAutofit/>
          </a:bodyPr>
          <a:lstStyle>
            <a:lvl1pPr defTabSz="1155700">
              <a:defRPr sz="7200">
                <a:solidFill>
                  <a:srgbClr val="323C40"/>
                </a:solidFill>
                <a:latin typeface="Helvetica"/>
                <a:ea typeface="Helvetica"/>
                <a:cs typeface="Helvetica"/>
                <a:sym typeface="Helvetica"/>
              </a:defRPr>
            </a:lvl1pPr>
          </a:lstStyle>
          <a:p>
            <a:pPr algn="ctr" defTabSz="914400">
              <a:lnSpc>
                <a:spcPct val="90000"/>
              </a:lnSpc>
              <a:spcBef>
                <a:spcPct val="0"/>
              </a:spcBef>
              <a:spcAft>
                <a:spcPts val="600"/>
              </a:spcAft>
            </a:pPr>
            <a:r>
              <a:rPr lang="en-US" sz="2200" err="1">
                <a:solidFill>
                  <a:srgbClr val="FFFFFF"/>
                </a:solidFill>
                <a:latin typeface="+mj-lt"/>
                <a:ea typeface="+mj-ea"/>
                <a:cs typeface="+mj-cs"/>
              </a:rPr>
              <a:t>Wettbewerbs</a:t>
            </a:r>
            <a:endParaRPr lang="en-US" sz="2200">
              <a:solidFill>
                <a:srgbClr val="FFFFFF"/>
              </a:solidFill>
              <a:latin typeface="+mj-lt"/>
              <a:ea typeface="+mj-ea"/>
              <a:cs typeface="Arial"/>
            </a:endParaRPr>
          </a:p>
          <a:p>
            <a:pPr algn="ctr" defTabSz="914400">
              <a:lnSpc>
                <a:spcPct val="90000"/>
              </a:lnSpc>
              <a:spcBef>
                <a:spcPct val="0"/>
              </a:spcBef>
              <a:spcAft>
                <a:spcPts val="600"/>
              </a:spcAft>
            </a:pPr>
            <a:r>
              <a:rPr lang="en-US" sz="2200" err="1">
                <a:solidFill>
                  <a:srgbClr val="FFFFFF"/>
                </a:solidFill>
                <a:latin typeface="+mj-lt"/>
                <a:ea typeface="+mj-ea"/>
                <a:cs typeface="+mj-cs"/>
              </a:rPr>
              <a:t>analyse</a:t>
            </a:r>
            <a:endParaRPr lang="en-US" sz="2200" kern="1200">
              <a:solidFill>
                <a:srgbClr val="FFFFFF"/>
              </a:solidFill>
              <a:latin typeface="+mj-lt"/>
              <a:ea typeface="+mj-ea"/>
              <a:cs typeface="Arial"/>
            </a:endParaRPr>
          </a:p>
        </p:txBody>
      </p:sp>
      <p:pic>
        <p:nvPicPr>
          <p:cNvPr id="7" name="Picture 7" descr="Timeline&#10;&#10;Description automatically generated">
            <a:extLst>
              <a:ext uri="{FF2B5EF4-FFF2-40B4-BE49-F238E27FC236}">
                <a16:creationId xmlns:a16="http://schemas.microsoft.com/office/drawing/2014/main" id="{7477FE20-07FF-798A-5F8D-E50026B127C7}"/>
              </a:ext>
            </a:extLst>
          </p:cNvPr>
          <p:cNvPicPr>
            <a:picLocks noChangeAspect="1"/>
          </p:cNvPicPr>
          <p:nvPr/>
        </p:nvPicPr>
        <p:blipFill>
          <a:blip r:embed="rId2"/>
          <a:stretch>
            <a:fillRect/>
          </a:stretch>
        </p:blipFill>
        <p:spPr>
          <a:xfrm>
            <a:off x="4038600" y="1513448"/>
            <a:ext cx="7188199" cy="3827715"/>
          </a:xfrm>
          <a:prstGeom prst="rect">
            <a:avLst/>
          </a:prstGeom>
        </p:spPr>
      </p:pic>
      <p:sp>
        <p:nvSpPr>
          <p:cNvPr id="2" name="TextBox 1">
            <a:extLst>
              <a:ext uri="{FF2B5EF4-FFF2-40B4-BE49-F238E27FC236}">
                <a16:creationId xmlns:a16="http://schemas.microsoft.com/office/drawing/2014/main" id="{E174FE0C-7B75-FC1F-88B1-C3280DEC6B96}"/>
              </a:ext>
            </a:extLst>
          </p:cNvPr>
          <p:cNvSpPr txBox="1"/>
          <p:nvPr/>
        </p:nvSpPr>
        <p:spPr>
          <a:xfrm>
            <a:off x="4010525" y="363453"/>
            <a:ext cx="4051132" cy="16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02790197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id="{A161AEF2-A440-050A-B127-CD7E3084F3DA}"/>
              </a:ext>
            </a:extLst>
          </p:cNvPr>
          <p:cNvSpPr/>
          <p:nvPr/>
        </p:nvSpPr>
        <p:spPr>
          <a:xfrm rot="16200000" flipH="1">
            <a:off x="-127000" y="2236788"/>
            <a:ext cx="5195888" cy="1731962"/>
          </a:xfrm>
          <a:custGeom>
            <a:avLst/>
            <a:gdLst>
              <a:gd name="connsiteX0" fmla="*/ 0 w 5195647"/>
              <a:gd name="connsiteY0" fmla="*/ 1482237 h 1731212"/>
              <a:gd name="connsiteX1" fmla="*/ 339789 w 5195647"/>
              <a:gd name="connsiteY1" fmla="*/ 1731212 h 1731212"/>
              <a:gd name="connsiteX2" fmla="*/ 384861 w 5195647"/>
              <a:gd name="connsiteY2" fmla="*/ 1668598 h 1731212"/>
              <a:gd name="connsiteX3" fmla="*/ 1330772 w 5195647"/>
              <a:gd name="connsiteY3" fmla="*/ 843574 h 1731212"/>
              <a:gd name="connsiteX4" fmla="*/ 4536741 w 5195647"/>
              <a:gd name="connsiteY4" fmla="*/ 855304 h 1731212"/>
              <a:gd name="connsiteX5" fmla="*/ 4889503 w 5195647"/>
              <a:gd name="connsiteY5" fmla="*/ 1093446 h 1731212"/>
              <a:gd name="connsiteX6" fmla="*/ 4931757 w 5195647"/>
              <a:gd name="connsiteY6" fmla="*/ 1128546 h 1731212"/>
              <a:gd name="connsiteX7" fmla="*/ 5195647 w 5195647"/>
              <a:gd name="connsiteY7" fmla="*/ 800560 h 1731212"/>
              <a:gd name="connsiteX8" fmla="*/ 2452113 w 5195647"/>
              <a:gd name="connsiteY8" fmla="*/ 30814 h 1731212"/>
              <a:gd name="connsiteX9" fmla="*/ 0 w 5195647"/>
              <a:gd name="connsiteY9" fmla="*/ 1482237 h 173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5647" h="1731212">
                <a:moveTo>
                  <a:pt x="0" y="1482237"/>
                </a:moveTo>
                <a:lnTo>
                  <a:pt x="339789" y="1731212"/>
                </a:lnTo>
                <a:lnTo>
                  <a:pt x="384861" y="1668598"/>
                </a:lnTo>
                <a:cubicBezTo>
                  <a:pt x="638662" y="1339078"/>
                  <a:pt x="958038" y="1057068"/>
                  <a:pt x="1330772" y="843574"/>
                </a:cubicBezTo>
                <a:cubicBezTo>
                  <a:pt x="2324730" y="274255"/>
                  <a:pt x="3546976" y="278727"/>
                  <a:pt x="4536741" y="855304"/>
                </a:cubicBezTo>
                <a:cubicBezTo>
                  <a:pt x="4660461" y="927376"/>
                  <a:pt x="4778198" y="1007017"/>
                  <a:pt x="4889503" y="1093446"/>
                </a:cubicBezTo>
                <a:lnTo>
                  <a:pt x="4931757" y="1128546"/>
                </a:lnTo>
                <a:lnTo>
                  <a:pt x="5195647" y="800560"/>
                </a:lnTo>
                <a:cubicBezTo>
                  <a:pt x="4424579" y="180176"/>
                  <a:pt x="3433361" y="-97927"/>
                  <a:pt x="2452113" y="30814"/>
                </a:cubicBezTo>
                <a:cubicBezTo>
                  <a:pt x="1470865" y="159555"/>
                  <a:pt x="584935" y="683943"/>
                  <a:pt x="0" y="148223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Pie 2">
            <a:extLst>
              <a:ext uri="{FF2B5EF4-FFF2-40B4-BE49-F238E27FC236}">
                <a16:creationId xmlns:a16="http://schemas.microsoft.com/office/drawing/2014/main" id="{2E61F21E-7B8A-5BF1-59BA-36D4D03D6922}"/>
              </a:ext>
            </a:extLst>
          </p:cNvPr>
          <p:cNvSpPr/>
          <p:nvPr/>
        </p:nvSpPr>
        <p:spPr>
          <a:xfrm rot="16200000" flipH="1">
            <a:off x="2316956" y="515145"/>
            <a:ext cx="5826125" cy="5827712"/>
          </a:xfrm>
          <a:prstGeom prst="pie">
            <a:avLst>
              <a:gd name="adj1" fmla="val 10810274"/>
              <a:gd name="adj2" fmla="val 1488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59" name="TextBox 3">
            <a:extLst>
              <a:ext uri="{FF2B5EF4-FFF2-40B4-BE49-F238E27FC236}">
                <a16:creationId xmlns:a16="http://schemas.microsoft.com/office/drawing/2014/main" id="{A78FF90E-9D85-C9F2-77E1-A400CFA1FA9D}"/>
              </a:ext>
            </a:extLst>
          </p:cNvPr>
          <p:cNvSpPr txBox="1">
            <a:spLocks noChangeArrowheads="1"/>
          </p:cNvSpPr>
          <p:nvPr/>
        </p:nvSpPr>
        <p:spPr bwMode="auto">
          <a:xfrm>
            <a:off x="3538538" y="1643063"/>
            <a:ext cx="5951971" cy="11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000"/>
              </a:spcBef>
              <a:buFont typeface="Arial" panose="020B0604020202020204" pitchFamily="34" charset="0"/>
              <a:buChar char="•"/>
              <a:defRPr sz="2400">
                <a:solidFill>
                  <a:srgbClr val="404040"/>
                </a:solidFill>
                <a:latin typeface="Arial" panose="020B0604020202020204" pitchFamily="34" charset="0"/>
              </a:defRPr>
            </a:lvl1pPr>
            <a:lvl2pPr marL="742950" indent="-285750">
              <a:lnSpc>
                <a:spcPct val="90000"/>
              </a:lnSpc>
              <a:spcBef>
                <a:spcPts val="500"/>
              </a:spcBef>
              <a:buFont typeface="Arial" panose="020B0604020202020204" pitchFamily="34" charset="0"/>
              <a:buChar char="•"/>
              <a:defRPr sz="2000">
                <a:solidFill>
                  <a:srgbClr val="404040"/>
                </a:solidFill>
                <a:latin typeface="Arial" panose="020B0604020202020204" pitchFamily="34" charset="0"/>
              </a:defRPr>
            </a:lvl2pPr>
            <a:lvl3pPr marL="1143000" indent="-228600">
              <a:lnSpc>
                <a:spcPct val="90000"/>
              </a:lnSpc>
              <a:spcBef>
                <a:spcPts val="500"/>
              </a:spcBef>
              <a:buFont typeface="Arial" panose="020B0604020202020204" pitchFamily="34" charset="0"/>
              <a:buChar char="•"/>
              <a:defRPr>
                <a:solidFill>
                  <a:srgbClr val="404040"/>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600">
                <a:solidFill>
                  <a:srgbClr val="404040"/>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600">
                <a:solidFill>
                  <a:srgbClr val="404040"/>
                </a:solidFill>
                <a:latin typeface="Arial" panose="020B0604020202020204" pitchFamily="34" charset="0"/>
              </a:defRPr>
            </a:lvl9pPr>
          </a:lstStyle>
          <a:p>
            <a:pPr algn="ctr" eaLnBrk="1" hangingPunct="1">
              <a:lnSpc>
                <a:spcPct val="100000"/>
              </a:lnSpc>
              <a:spcBef>
                <a:spcPct val="0"/>
              </a:spcBef>
              <a:buFontTx/>
              <a:buNone/>
            </a:pP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Umfrage</a:t>
            </a:r>
            <a:r>
              <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rPr>
              <a:t> </a:t>
            </a:r>
            <a:r>
              <a:rPr lang="en-US" altLang="en-US" sz="7200" b="1" err="1">
                <a:solidFill>
                  <a:schemeClr val="accent1"/>
                </a:solidFill>
                <a:latin typeface="Roboto" panose="02000000000000000000" pitchFamily="2" charset="0"/>
                <a:ea typeface="Roboto" panose="02000000000000000000" pitchFamily="2" charset="0"/>
                <a:cs typeface="Roboto" panose="02000000000000000000" pitchFamily="2" charset="0"/>
              </a:rPr>
              <a:t>Ergebnisse</a:t>
            </a:r>
            <a:r>
              <a:rPr lang="en-US" altLang="en-US" sz="7200" b="1">
                <a:solidFill>
                  <a:schemeClr val="accent1"/>
                </a:solidFill>
                <a:latin typeface="Roboto" panose="02000000000000000000" pitchFamily="2" charset="0"/>
                <a:ea typeface="Roboto" panose="02000000000000000000" pitchFamily="2" charset="0"/>
                <a:cs typeface="Roboto" panose="02000000000000000000" pitchFamily="2" charset="0"/>
              </a:rPr>
              <a:t> Fitness App</a:t>
            </a:r>
          </a:p>
        </p:txBody>
      </p:sp>
      <p:sp>
        <p:nvSpPr>
          <p:cNvPr id="5" name="TextBox 4">
            <a:extLst>
              <a:ext uri="{FF2B5EF4-FFF2-40B4-BE49-F238E27FC236}">
                <a16:creationId xmlns:a16="http://schemas.microsoft.com/office/drawing/2014/main" id="{531BCBC7-4B9F-A63A-5BEF-DA7D192D2CF2}"/>
              </a:ext>
            </a:extLst>
          </p:cNvPr>
          <p:cNvSpPr txBox="1"/>
          <p:nvPr/>
        </p:nvSpPr>
        <p:spPr>
          <a:xfrm>
            <a:off x="3651249" y="4874394"/>
            <a:ext cx="5114925" cy="268288"/>
          </a:xfrm>
          <a:prstGeom prst="rect">
            <a:avLst/>
          </a:prstGeom>
          <a:noFill/>
        </p:spPr>
        <p:txBody>
          <a:bodyPr lIns="0" tIns="0" rIns="0" bIns="0"/>
          <a:lstStyle/>
          <a:p>
            <a:pPr algn="ctr" eaLnBrk="1" fontAlgn="auto" hangingPunct="1">
              <a:spcBef>
                <a:spcPts val="0"/>
              </a:spcBef>
              <a:spcAft>
                <a:spcPts val="0"/>
              </a:spcAft>
              <a:defRPr/>
            </a:pPr>
            <a:r>
              <a:rPr lang="en-US" sz="1400">
                <a:solidFill>
                  <a:schemeClr val="tx1">
                    <a:lumMod val="75000"/>
                    <a:lumOff val="25000"/>
                  </a:schemeClr>
                </a:solidFill>
                <a:latin typeface="Roboto Light" panose="02000000000000000000" pitchFamily="2" charset="0"/>
                <a:ea typeface="Roboto Light" panose="02000000000000000000" pitchFamily="2" charset="0"/>
              </a:rPr>
              <a:t>Lea </a:t>
            </a:r>
            <a:r>
              <a:rPr lang="en-US" sz="1400" err="1">
                <a:solidFill>
                  <a:schemeClr val="tx1">
                    <a:lumMod val="75000"/>
                    <a:lumOff val="25000"/>
                  </a:schemeClr>
                </a:solidFill>
                <a:latin typeface="Roboto Light" panose="02000000000000000000" pitchFamily="2" charset="0"/>
                <a:ea typeface="Roboto Light" panose="02000000000000000000" pitchFamily="2" charset="0"/>
              </a:rPr>
              <a:t>Mattheis</a:t>
            </a:r>
            <a:endParaRPr lang="en-US" sz="14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6" name="Oval 5">
            <a:extLst>
              <a:ext uri="{FF2B5EF4-FFF2-40B4-BE49-F238E27FC236}">
                <a16:creationId xmlns:a16="http://schemas.microsoft.com/office/drawing/2014/main" id="{6F36740E-4A3E-2A4A-F7E2-4C46CAEAB16B}"/>
              </a:ext>
            </a:extLst>
          </p:cNvPr>
          <p:cNvSpPr/>
          <p:nvPr/>
        </p:nvSpPr>
        <p:spPr>
          <a:xfrm>
            <a:off x="4841875" y="977900"/>
            <a:ext cx="776288" cy="77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Teardrop 6">
            <a:extLst>
              <a:ext uri="{FF2B5EF4-FFF2-40B4-BE49-F238E27FC236}">
                <a16:creationId xmlns:a16="http://schemas.microsoft.com/office/drawing/2014/main" id="{054BC608-3C17-61BF-E60B-0A64CBEA7B79}"/>
              </a:ext>
            </a:extLst>
          </p:cNvPr>
          <p:cNvSpPr/>
          <p:nvPr/>
        </p:nvSpPr>
        <p:spPr>
          <a:xfrm rot="5400000" flipH="1">
            <a:off x="525463" y="5240338"/>
            <a:ext cx="1168400" cy="11684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Pie 7">
            <a:extLst>
              <a:ext uri="{FF2B5EF4-FFF2-40B4-BE49-F238E27FC236}">
                <a16:creationId xmlns:a16="http://schemas.microsoft.com/office/drawing/2014/main" id="{C5240CAE-5D00-FB9C-0A03-390BBE5F23D3}"/>
              </a:ext>
            </a:extLst>
          </p:cNvPr>
          <p:cNvSpPr/>
          <p:nvPr/>
        </p:nvSpPr>
        <p:spPr>
          <a:xfrm flipH="1">
            <a:off x="8653463" y="4137025"/>
            <a:ext cx="2205037" cy="2205038"/>
          </a:xfrm>
          <a:prstGeom prst="p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Pie 8">
            <a:extLst>
              <a:ext uri="{FF2B5EF4-FFF2-40B4-BE49-F238E27FC236}">
                <a16:creationId xmlns:a16="http://schemas.microsoft.com/office/drawing/2014/main" id="{39F68DB9-A461-20C3-E5EC-8031F7AA423B}"/>
              </a:ext>
            </a:extLst>
          </p:cNvPr>
          <p:cNvSpPr/>
          <p:nvPr/>
        </p:nvSpPr>
        <p:spPr>
          <a:xfrm rot="16200000" flipH="1">
            <a:off x="7766051" y="515937"/>
            <a:ext cx="3979862" cy="3979863"/>
          </a:xfrm>
          <a:prstGeom prst="pie">
            <a:avLst>
              <a:gd name="adj1" fmla="val 5392461"/>
              <a:gd name="adj2" fmla="val 108155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688445165"/>
      </p:ext>
    </p:extLst>
  </p:cSld>
  <p:clrMapOvr>
    <a:masterClrMapping/>
  </p:clrMapOvr>
</p:sld>
</file>

<file path=ppt/theme/theme1.xml><?xml version="1.0" encoding="utf-8"?>
<a:theme xmlns:a="http://schemas.openxmlformats.org/drawingml/2006/main" name="Office Theme">
  <a:themeElements>
    <a:clrScheme name="Custom 366">
      <a:dk1>
        <a:srgbClr val="000000"/>
      </a:dk1>
      <a:lt1>
        <a:srgbClr val="FFFFFF"/>
      </a:lt1>
      <a:dk2>
        <a:srgbClr val="3F403F"/>
      </a:dk2>
      <a:lt2>
        <a:srgbClr val="FFFFFF"/>
      </a:lt2>
      <a:accent1>
        <a:srgbClr val="FF8400"/>
      </a:accent1>
      <a:accent2>
        <a:srgbClr val="061344"/>
      </a:accent2>
      <a:accent3>
        <a:srgbClr val="DDDDDD"/>
      </a:accent3>
      <a:accent4>
        <a:srgbClr val="EEEEEE"/>
      </a:accent4>
      <a:accent5>
        <a:srgbClr val="ECB365"/>
      </a:accent5>
      <a:accent6>
        <a:srgbClr val="969696"/>
      </a:accent6>
      <a:hlink>
        <a:srgbClr val="FF8400"/>
      </a:hlink>
      <a:folHlink>
        <a:srgbClr val="FF84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366">
      <a:dk1>
        <a:srgbClr val="000000"/>
      </a:dk1>
      <a:lt1>
        <a:srgbClr val="FFFFFF"/>
      </a:lt1>
      <a:dk2>
        <a:srgbClr val="3F403F"/>
      </a:dk2>
      <a:lt2>
        <a:srgbClr val="FFFFFF"/>
      </a:lt2>
      <a:accent1>
        <a:srgbClr val="FF8400"/>
      </a:accent1>
      <a:accent2>
        <a:srgbClr val="061344"/>
      </a:accent2>
      <a:accent3>
        <a:srgbClr val="DDDDDD"/>
      </a:accent3>
      <a:accent4>
        <a:srgbClr val="EEEEEE"/>
      </a:accent4>
      <a:accent5>
        <a:srgbClr val="ECB365"/>
      </a:accent5>
      <a:accent6>
        <a:srgbClr val="969696"/>
      </a:accent6>
      <a:hlink>
        <a:srgbClr val="FF8400"/>
      </a:hlink>
      <a:folHlink>
        <a:srgbClr val="FF84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{1FAACD30-E54F-3B40-AF0A-33EB18498814}tf16401378</Template>
  <TotalTime>0</TotalTime>
  <Words>3954</Words>
  <Application>Microsoft Office PowerPoint</Application>
  <PresentationFormat>Breitbild</PresentationFormat>
  <Paragraphs>733</Paragraphs>
  <Slides>75</Slides>
  <Notes>8</Notes>
  <HiddenSlides>1</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75</vt:i4>
      </vt:variant>
    </vt:vector>
  </HeadingPairs>
  <TitlesOfParts>
    <vt:vector size="86" baseType="lpstr">
      <vt:lpstr>Arial</vt:lpstr>
      <vt:lpstr>Calibri</vt:lpstr>
      <vt:lpstr>Helvetica</vt:lpstr>
      <vt:lpstr>Helvetica Neue</vt:lpstr>
      <vt:lpstr>Montserrat</vt:lpstr>
      <vt:lpstr>Montserrat Medium</vt:lpstr>
      <vt:lpstr>Roboto</vt:lpstr>
      <vt:lpstr>Roboto Light</vt:lpstr>
      <vt:lpstr>Segoe UI</vt:lpstr>
      <vt:lpstr>Office Theme</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Rizkialdy Pratama</dc:creator>
  <cp:lastModifiedBy>Leon Engelhardt</cp:lastModifiedBy>
  <cp:revision>93</cp:revision>
  <dcterms:created xsi:type="dcterms:W3CDTF">2021-11-01T02:42:52Z</dcterms:created>
  <dcterms:modified xsi:type="dcterms:W3CDTF">2022-09-15T13:25:32Z</dcterms:modified>
</cp:coreProperties>
</file>